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4" r:id="rId4"/>
    <p:sldId id="265" r:id="rId5"/>
    <p:sldId id="270" r:id="rId6"/>
    <p:sldId id="266" r:id="rId7"/>
    <p:sldId id="267" r:id="rId8"/>
    <p:sldId id="268" r:id="rId9"/>
    <p:sldId id="263" r:id="rId10"/>
    <p:sldId id="269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845" userDrawn="1">
          <p15:clr>
            <a:srgbClr val="A4A3A4"/>
          </p15:clr>
        </p15:guide>
        <p15:guide id="4" pos="529" userDrawn="1">
          <p15:clr>
            <a:srgbClr val="A4A3A4"/>
          </p15:clr>
        </p15:guide>
        <p15:guide id="5" pos="7151" userDrawn="1">
          <p15:clr>
            <a:srgbClr val="A4A3A4"/>
          </p15:clr>
        </p15:guide>
        <p15:guide id="6" orient="horz" pos="379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283E"/>
    <a:srgbClr val="404777"/>
    <a:srgbClr val="81C8EF"/>
    <a:srgbClr val="E49788"/>
    <a:srgbClr val="F1C9C1"/>
    <a:srgbClr val="BCE7FB"/>
    <a:srgbClr val="FFCC4B"/>
    <a:srgbClr val="D1DFF3"/>
    <a:srgbClr val="202748"/>
    <a:srgbClr val="343F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64" autoAdjust="0"/>
    <p:restoredTop sz="96242" autoAdjust="0"/>
  </p:normalViewPr>
  <p:slideViewPr>
    <p:cSldViewPr snapToGrid="0" showGuides="1">
      <p:cViewPr>
        <p:scale>
          <a:sx n="100" d="100"/>
          <a:sy n="100" d="100"/>
        </p:scale>
        <p:origin x="-1368" y="-360"/>
      </p:cViewPr>
      <p:guideLst>
        <p:guide orient="horz" pos="2160"/>
        <p:guide orient="horz" pos="845"/>
        <p:guide orient="horz" pos="3793"/>
        <p:guide pos="3840"/>
        <p:guide pos="529"/>
        <p:guide pos="715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1499EF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FBC-4B9A-8B98-73B94A3B28F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DB283E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FBC-4B9A-8B98-73B94A3B28F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14A4A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2FBC-4B9A-8B98-73B94A3B28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275080320"/>
        <c:axId val="275082240"/>
      </c:barChart>
      <c:catAx>
        <c:axId val="2750803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5082240"/>
        <c:crosses val="autoZero"/>
        <c:auto val="1"/>
        <c:lblAlgn val="ctr"/>
        <c:lblOffset val="100"/>
        <c:noMultiLvlLbl val="0"/>
      </c:catAx>
      <c:valAx>
        <c:axId val="2750822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50803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87926E-5832-49AD-A857-8796820775EA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6CA90D-218F-45D9-AE3F-31E7FC074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8175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&lt;a </a:t>
            </a:r>
            <a:r>
              <a:rPr lang="en-US" dirty="0" err="1"/>
              <a:t>href</a:t>
            </a:r>
            <a:r>
              <a:rPr lang="en-US" dirty="0"/>
              <a:t>="https://www.freepik.com/free-photos-vectors/business"&gt;Business vector created by </a:t>
            </a:r>
            <a:r>
              <a:rPr lang="en-US" dirty="0" err="1"/>
              <a:t>freepik</a:t>
            </a:r>
            <a:r>
              <a:rPr lang="en-US" dirty="0"/>
              <a:t> - www.freepik.com&lt;/a&gt;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6CA90D-218F-45D9-AE3F-31E7FC07401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5369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&lt;a </a:t>
            </a:r>
            <a:r>
              <a:rPr lang="en-US" dirty="0" err="1"/>
              <a:t>href</a:t>
            </a:r>
            <a:r>
              <a:rPr lang="en-US" dirty="0"/>
              <a:t>="https://www.freepik.com/free-photos-vectors/business"&gt;Business vector created by </a:t>
            </a:r>
            <a:r>
              <a:rPr lang="en-US" dirty="0" err="1"/>
              <a:t>macrovector_official</a:t>
            </a:r>
            <a:r>
              <a:rPr lang="en-US" dirty="0"/>
              <a:t> - www.freepik.com&lt;/a&gt;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6CA90D-218F-45D9-AE3F-31E7FC07401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5850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6CA90D-218F-45D9-AE3F-31E7FC07401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6773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6CA90D-218F-45D9-AE3F-31E7FC07401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5728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6CA90D-218F-45D9-AE3F-31E7FC07401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7708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6CA90D-218F-45D9-AE3F-31E7FC07401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3517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6CA90D-218F-45D9-AE3F-31E7FC07401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1841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&lt;a </a:t>
            </a:r>
            <a:r>
              <a:rPr lang="en-US" dirty="0" err="1"/>
              <a:t>href</a:t>
            </a:r>
            <a:r>
              <a:rPr lang="en-US" dirty="0"/>
              <a:t>="https://www.freepik.com/free-photos-vectors/business"&gt;Business vector created by </a:t>
            </a:r>
            <a:r>
              <a:rPr lang="en-US" dirty="0" err="1"/>
              <a:t>pikisuperstar</a:t>
            </a:r>
            <a:r>
              <a:rPr lang="en-US" dirty="0"/>
              <a:t> - www.freepik.com&lt;/a&gt;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6CA90D-218F-45D9-AE3F-31E7FC07401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203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DA85B-A1F7-4E51-8134-FAFAF227ECE2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54FAA-EE11-4340-9E4F-0FD740EF42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210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DA85B-A1F7-4E51-8134-FAFAF227ECE2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54FAA-EE11-4340-9E4F-0FD740EF42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176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DA85B-A1F7-4E51-8134-FAFAF227ECE2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54FAA-EE11-4340-9E4F-0FD740EF42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690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28625"/>
            <a:ext cx="10515600" cy="663575"/>
          </a:xfrm>
        </p:spPr>
        <p:txBody>
          <a:bodyPr>
            <a:normAutofit/>
          </a:bodyPr>
          <a:lstStyle>
            <a:lvl1pPr algn="ctr">
              <a:defRPr sz="3600" b="1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22400"/>
            <a:ext cx="10515600" cy="4454526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DA85B-A1F7-4E51-8134-FAFAF227ECE2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 userDrawn="1"/>
        </p:nvSpPr>
        <p:spPr>
          <a:xfrm>
            <a:off x="10975976" y="5998483"/>
            <a:ext cx="752474" cy="752474"/>
          </a:xfrm>
          <a:custGeom>
            <a:avLst/>
            <a:gdLst>
              <a:gd name="connsiteX0" fmla="*/ 409189 w 818378"/>
              <a:gd name="connsiteY0" fmla="*/ 0 h 818377"/>
              <a:gd name="connsiteX1" fmla="*/ 534424 w 818378"/>
              <a:gd name="connsiteY1" fmla="*/ 125235 h 818377"/>
              <a:gd name="connsiteX2" fmla="*/ 534424 w 818378"/>
              <a:gd name="connsiteY2" fmla="*/ 283953 h 818377"/>
              <a:gd name="connsiteX3" fmla="*/ 693143 w 818378"/>
              <a:gd name="connsiteY3" fmla="*/ 283954 h 818377"/>
              <a:gd name="connsiteX4" fmla="*/ 818378 w 818378"/>
              <a:gd name="connsiteY4" fmla="*/ 409189 h 818377"/>
              <a:gd name="connsiteX5" fmla="*/ 818377 w 818378"/>
              <a:gd name="connsiteY5" fmla="*/ 409188 h 818377"/>
              <a:gd name="connsiteX6" fmla="*/ 693142 w 818378"/>
              <a:gd name="connsiteY6" fmla="*/ 534423 h 818377"/>
              <a:gd name="connsiteX7" fmla="*/ 534423 w 818378"/>
              <a:gd name="connsiteY7" fmla="*/ 534423 h 818377"/>
              <a:gd name="connsiteX8" fmla="*/ 534423 w 818378"/>
              <a:gd name="connsiteY8" fmla="*/ 693142 h 818377"/>
              <a:gd name="connsiteX9" fmla="*/ 409188 w 818378"/>
              <a:gd name="connsiteY9" fmla="*/ 818377 h 818377"/>
              <a:gd name="connsiteX10" fmla="*/ 409189 w 818378"/>
              <a:gd name="connsiteY10" fmla="*/ 818376 h 818377"/>
              <a:gd name="connsiteX11" fmla="*/ 283954 w 818378"/>
              <a:gd name="connsiteY11" fmla="*/ 693141 h 818377"/>
              <a:gd name="connsiteX12" fmla="*/ 283954 w 818378"/>
              <a:gd name="connsiteY12" fmla="*/ 534423 h 818377"/>
              <a:gd name="connsiteX13" fmla="*/ 125235 w 818378"/>
              <a:gd name="connsiteY13" fmla="*/ 534423 h 818377"/>
              <a:gd name="connsiteX14" fmla="*/ 0 w 818378"/>
              <a:gd name="connsiteY14" fmla="*/ 409188 h 818377"/>
              <a:gd name="connsiteX15" fmla="*/ 125235 w 818378"/>
              <a:gd name="connsiteY15" fmla="*/ 283953 h 818377"/>
              <a:gd name="connsiteX16" fmla="*/ 283954 w 818378"/>
              <a:gd name="connsiteY16" fmla="*/ 283953 h 818377"/>
              <a:gd name="connsiteX17" fmla="*/ 283954 w 818378"/>
              <a:gd name="connsiteY17" fmla="*/ 125235 h 818377"/>
              <a:gd name="connsiteX18" fmla="*/ 409189 w 818378"/>
              <a:gd name="connsiteY18" fmla="*/ 0 h 818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818378" h="818377">
                <a:moveTo>
                  <a:pt x="409189" y="0"/>
                </a:moveTo>
                <a:cubicBezTo>
                  <a:pt x="478354" y="0"/>
                  <a:pt x="534424" y="56070"/>
                  <a:pt x="534424" y="125235"/>
                </a:cubicBezTo>
                <a:lnTo>
                  <a:pt x="534424" y="283953"/>
                </a:lnTo>
                <a:lnTo>
                  <a:pt x="693143" y="283954"/>
                </a:lnTo>
                <a:cubicBezTo>
                  <a:pt x="762308" y="283954"/>
                  <a:pt x="818378" y="340024"/>
                  <a:pt x="818378" y="409189"/>
                </a:cubicBezTo>
                <a:lnTo>
                  <a:pt x="818377" y="409188"/>
                </a:lnTo>
                <a:cubicBezTo>
                  <a:pt x="818377" y="478353"/>
                  <a:pt x="762307" y="534423"/>
                  <a:pt x="693142" y="534423"/>
                </a:cubicBezTo>
                <a:lnTo>
                  <a:pt x="534423" y="534423"/>
                </a:lnTo>
                <a:lnTo>
                  <a:pt x="534423" y="693142"/>
                </a:lnTo>
                <a:cubicBezTo>
                  <a:pt x="534423" y="762307"/>
                  <a:pt x="478353" y="818377"/>
                  <a:pt x="409188" y="818377"/>
                </a:cubicBezTo>
                <a:lnTo>
                  <a:pt x="409189" y="818376"/>
                </a:lnTo>
                <a:cubicBezTo>
                  <a:pt x="340024" y="818376"/>
                  <a:pt x="283954" y="762306"/>
                  <a:pt x="283954" y="693141"/>
                </a:cubicBezTo>
                <a:lnTo>
                  <a:pt x="283954" y="534423"/>
                </a:lnTo>
                <a:lnTo>
                  <a:pt x="125235" y="534423"/>
                </a:lnTo>
                <a:cubicBezTo>
                  <a:pt x="56070" y="534423"/>
                  <a:pt x="0" y="478353"/>
                  <a:pt x="0" y="409188"/>
                </a:cubicBezTo>
                <a:cubicBezTo>
                  <a:pt x="0" y="340023"/>
                  <a:pt x="56070" y="283953"/>
                  <a:pt x="125235" y="283953"/>
                </a:cubicBezTo>
                <a:lnTo>
                  <a:pt x="283954" y="283953"/>
                </a:lnTo>
                <a:lnTo>
                  <a:pt x="283954" y="125235"/>
                </a:lnTo>
                <a:cubicBezTo>
                  <a:pt x="283954" y="56070"/>
                  <a:pt x="340024" y="0"/>
                  <a:pt x="409189" y="0"/>
                </a:cubicBezTo>
                <a:close/>
              </a:path>
            </a:pathLst>
          </a:custGeom>
          <a:solidFill>
            <a:srgbClr val="14A4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33138" y="6192158"/>
            <a:ext cx="438150" cy="36512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4B654FAA-EE11-4340-9E4F-0FD740EF42A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Oval 8"/>
          <p:cNvSpPr/>
          <p:nvPr userDrawn="1"/>
        </p:nvSpPr>
        <p:spPr>
          <a:xfrm>
            <a:off x="10772278" y="5881009"/>
            <a:ext cx="248085" cy="248085"/>
          </a:xfrm>
          <a:prstGeom prst="ellipse">
            <a:avLst/>
          </a:prstGeom>
          <a:noFill/>
          <a:ln w="114300">
            <a:solidFill>
              <a:srgbClr val="FFCC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 userDrawn="1"/>
        </p:nvSpPr>
        <p:spPr>
          <a:xfrm>
            <a:off x="10688434" y="6460715"/>
            <a:ext cx="260760" cy="260760"/>
          </a:xfrm>
          <a:custGeom>
            <a:avLst/>
            <a:gdLst>
              <a:gd name="connsiteX0" fmla="*/ 409189 w 818378"/>
              <a:gd name="connsiteY0" fmla="*/ 0 h 818377"/>
              <a:gd name="connsiteX1" fmla="*/ 534424 w 818378"/>
              <a:gd name="connsiteY1" fmla="*/ 125235 h 818377"/>
              <a:gd name="connsiteX2" fmla="*/ 534424 w 818378"/>
              <a:gd name="connsiteY2" fmla="*/ 283953 h 818377"/>
              <a:gd name="connsiteX3" fmla="*/ 693143 w 818378"/>
              <a:gd name="connsiteY3" fmla="*/ 283954 h 818377"/>
              <a:gd name="connsiteX4" fmla="*/ 818378 w 818378"/>
              <a:gd name="connsiteY4" fmla="*/ 409189 h 818377"/>
              <a:gd name="connsiteX5" fmla="*/ 818377 w 818378"/>
              <a:gd name="connsiteY5" fmla="*/ 409188 h 818377"/>
              <a:gd name="connsiteX6" fmla="*/ 693142 w 818378"/>
              <a:gd name="connsiteY6" fmla="*/ 534423 h 818377"/>
              <a:gd name="connsiteX7" fmla="*/ 534423 w 818378"/>
              <a:gd name="connsiteY7" fmla="*/ 534423 h 818377"/>
              <a:gd name="connsiteX8" fmla="*/ 534423 w 818378"/>
              <a:gd name="connsiteY8" fmla="*/ 693142 h 818377"/>
              <a:gd name="connsiteX9" fmla="*/ 409188 w 818378"/>
              <a:gd name="connsiteY9" fmla="*/ 818377 h 818377"/>
              <a:gd name="connsiteX10" fmla="*/ 409189 w 818378"/>
              <a:gd name="connsiteY10" fmla="*/ 818376 h 818377"/>
              <a:gd name="connsiteX11" fmla="*/ 283954 w 818378"/>
              <a:gd name="connsiteY11" fmla="*/ 693141 h 818377"/>
              <a:gd name="connsiteX12" fmla="*/ 283954 w 818378"/>
              <a:gd name="connsiteY12" fmla="*/ 534423 h 818377"/>
              <a:gd name="connsiteX13" fmla="*/ 125235 w 818378"/>
              <a:gd name="connsiteY13" fmla="*/ 534423 h 818377"/>
              <a:gd name="connsiteX14" fmla="*/ 0 w 818378"/>
              <a:gd name="connsiteY14" fmla="*/ 409188 h 818377"/>
              <a:gd name="connsiteX15" fmla="*/ 125235 w 818378"/>
              <a:gd name="connsiteY15" fmla="*/ 283953 h 818377"/>
              <a:gd name="connsiteX16" fmla="*/ 283954 w 818378"/>
              <a:gd name="connsiteY16" fmla="*/ 283953 h 818377"/>
              <a:gd name="connsiteX17" fmla="*/ 283954 w 818378"/>
              <a:gd name="connsiteY17" fmla="*/ 125235 h 818377"/>
              <a:gd name="connsiteX18" fmla="*/ 409189 w 818378"/>
              <a:gd name="connsiteY18" fmla="*/ 0 h 818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818378" h="818377">
                <a:moveTo>
                  <a:pt x="409189" y="0"/>
                </a:moveTo>
                <a:cubicBezTo>
                  <a:pt x="478354" y="0"/>
                  <a:pt x="534424" y="56070"/>
                  <a:pt x="534424" y="125235"/>
                </a:cubicBezTo>
                <a:lnTo>
                  <a:pt x="534424" y="283953"/>
                </a:lnTo>
                <a:lnTo>
                  <a:pt x="693143" y="283954"/>
                </a:lnTo>
                <a:cubicBezTo>
                  <a:pt x="762308" y="283954"/>
                  <a:pt x="818378" y="340024"/>
                  <a:pt x="818378" y="409189"/>
                </a:cubicBezTo>
                <a:lnTo>
                  <a:pt x="818377" y="409188"/>
                </a:lnTo>
                <a:cubicBezTo>
                  <a:pt x="818377" y="478353"/>
                  <a:pt x="762307" y="534423"/>
                  <a:pt x="693142" y="534423"/>
                </a:cubicBezTo>
                <a:lnTo>
                  <a:pt x="534423" y="534423"/>
                </a:lnTo>
                <a:lnTo>
                  <a:pt x="534423" y="693142"/>
                </a:lnTo>
                <a:cubicBezTo>
                  <a:pt x="534423" y="762307"/>
                  <a:pt x="478353" y="818377"/>
                  <a:pt x="409188" y="818377"/>
                </a:cubicBezTo>
                <a:lnTo>
                  <a:pt x="409189" y="818376"/>
                </a:lnTo>
                <a:cubicBezTo>
                  <a:pt x="340024" y="818376"/>
                  <a:pt x="283954" y="762306"/>
                  <a:pt x="283954" y="693141"/>
                </a:cubicBezTo>
                <a:lnTo>
                  <a:pt x="283954" y="534423"/>
                </a:lnTo>
                <a:lnTo>
                  <a:pt x="125235" y="534423"/>
                </a:lnTo>
                <a:cubicBezTo>
                  <a:pt x="56070" y="534423"/>
                  <a:pt x="0" y="478353"/>
                  <a:pt x="0" y="409188"/>
                </a:cubicBezTo>
                <a:cubicBezTo>
                  <a:pt x="0" y="340023"/>
                  <a:pt x="56070" y="283953"/>
                  <a:pt x="125235" y="283953"/>
                </a:cubicBezTo>
                <a:lnTo>
                  <a:pt x="283954" y="283953"/>
                </a:lnTo>
                <a:lnTo>
                  <a:pt x="283954" y="125235"/>
                </a:lnTo>
                <a:cubicBezTo>
                  <a:pt x="283954" y="56070"/>
                  <a:pt x="340024" y="0"/>
                  <a:pt x="409189" y="0"/>
                </a:cubicBezTo>
                <a:close/>
              </a:path>
            </a:pathLst>
          </a:custGeom>
          <a:solidFill>
            <a:srgbClr val="1288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1" y="0"/>
            <a:ext cx="1427767" cy="1317687"/>
            <a:chOff x="1" y="0"/>
            <a:chExt cx="1427767" cy="1317687"/>
          </a:xfrm>
        </p:grpSpPr>
        <p:sp>
          <p:nvSpPr>
            <p:cNvPr id="11" name="Freeform 10"/>
            <p:cNvSpPr/>
            <p:nvPr userDrawn="1"/>
          </p:nvSpPr>
          <p:spPr>
            <a:xfrm flipV="1">
              <a:off x="1" y="0"/>
              <a:ext cx="1358900" cy="1317687"/>
            </a:xfrm>
            <a:custGeom>
              <a:avLst/>
              <a:gdLst>
                <a:gd name="connsiteX0" fmla="*/ 397917 w 1974490"/>
                <a:gd name="connsiteY0" fmla="*/ 0 h 1914608"/>
                <a:gd name="connsiteX1" fmla="*/ 1974490 w 1974490"/>
                <a:gd name="connsiteY1" fmla="*/ 1576573 h 1914608"/>
                <a:gd name="connsiteX2" fmla="*/ 1942460 w 1974490"/>
                <a:gd name="connsiteY2" fmla="*/ 1894308 h 1914608"/>
                <a:gd name="connsiteX3" fmla="*/ 1937240 w 1974490"/>
                <a:gd name="connsiteY3" fmla="*/ 1914608 h 1914608"/>
                <a:gd name="connsiteX4" fmla="*/ 1107324 w 1974490"/>
                <a:gd name="connsiteY4" fmla="*/ 1914608 h 1914608"/>
                <a:gd name="connsiteX5" fmla="*/ 1124258 w 1974490"/>
                <a:gd name="connsiteY5" fmla="*/ 1883410 h 1914608"/>
                <a:gd name="connsiteX6" fmla="*/ 1186205 w 1974490"/>
                <a:gd name="connsiteY6" fmla="*/ 1576573 h 1914608"/>
                <a:gd name="connsiteX7" fmla="*/ 397918 w 1974490"/>
                <a:gd name="connsiteY7" fmla="*/ 788286 h 1914608"/>
                <a:gd name="connsiteX8" fmla="*/ 91081 w 1974490"/>
                <a:gd name="connsiteY8" fmla="*/ 850234 h 1914608"/>
                <a:gd name="connsiteX9" fmla="*/ 0 w 1974490"/>
                <a:gd name="connsiteY9" fmla="*/ 899671 h 1914608"/>
                <a:gd name="connsiteX10" fmla="*/ 0 w 1974490"/>
                <a:gd name="connsiteY10" fmla="*/ 52648 h 1914608"/>
                <a:gd name="connsiteX11" fmla="*/ 80183 w 1974490"/>
                <a:gd name="connsiteY11" fmla="*/ 32031 h 1914608"/>
                <a:gd name="connsiteX12" fmla="*/ 397917 w 1974490"/>
                <a:gd name="connsiteY12" fmla="*/ 0 h 1914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74490" h="1914608">
                  <a:moveTo>
                    <a:pt x="397917" y="0"/>
                  </a:moveTo>
                  <a:cubicBezTo>
                    <a:pt x="1268634" y="0"/>
                    <a:pt x="1974490" y="705856"/>
                    <a:pt x="1974490" y="1576573"/>
                  </a:cubicBezTo>
                  <a:cubicBezTo>
                    <a:pt x="1974490" y="1685413"/>
                    <a:pt x="1963461" y="1791677"/>
                    <a:pt x="1942460" y="1894308"/>
                  </a:cubicBezTo>
                  <a:lnTo>
                    <a:pt x="1937240" y="1914608"/>
                  </a:lnTo>
                  <a:lnTo>
                    <a:pt x="1107324" y="1914608"/>
                  </a:lnTo>
                  <a:lnTo>
                    <a:pt x="1124258" y="1883410"/>
                  </a:lnTo>
                  <a:cubicBezTo>
                    <a:pt x="1164147" y="1789101"/>
                    <a:pt x="1186205" y="1685413"/>
                    <a:pt x="1186205" y="1576573"/>
                  </a:cubicBezTo>
                  <a:cubicBezTo>
                    <a:pt x="1186205" y="1141214"/>
                    <a:pt x="833277" y="788286"/>
                    <a:pt x="397918" y="788286"/>
                  </a:cubicBezTo>
                  <a:cubicBezTo>
                    <a:pt x="289078" y="788286"/>
                    <a:pt x="185390" y="810344"/>
                    <a:pt x="91081" y="850234"/>
                  </a:cubicBezTo>
                  <a:lnTo>
                    <a:pt x="0" y="899671"/>
                  </a:lnTo>
                  <a:lnTo>
                    <a:pt x="0" y="52648"/>
                  </a:lnTo>
                  <a:lnTo>
                    <a:pt x="80183" y="32031"/>
                  </a:lnTo>
                  <a:cubicBezTo>
                    <a:pt x="182814" y="11029"/>
                    <a:pt x="289077" y="0"/>
                    <a:pt x="397917" y="0"/>
                  </a:cubicBezTo>
                  <a:close/>
                </a:path>
              </a:pathLst>
            </a:custGeom>
            <a:gradFill>
              <a:gsLst>
                <a:gs pos="20000">
                  <a:srgbClr val="14A4A6"/>
                </a:gs>
                <a:gs pos="92000">
                  <a:srgbClr val="107476"/>
                </a:gs>
              </a:gsLst>
              <a:lin ang="5400000" scaled="1"/>
            </a:gradFill>
            <a:ln w="61913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" name="Oval 11"/>
            <p:cNvSpPr/>
            <p:nvPr userDrawn="1"/>
          </p:nvSpPr>
          <p:spPr>
            <a:xfrm>
              <a:off x="1169664" y="283481"/>
              <a:ext cx="258104" cy="258104"/>
            </a:xfrm>
            <a:prstGeom prst="ellipse">
              <a:avLst/>
            </a:prstGeom>
            <a:noFill/>
            <a:ln w="104775">
              <a:solidFill>
                <a:srgbClr val="FFCC4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61036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DA85B-A1F7-4E51-8134-FAFAF227ECE2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54FAA-EE11-4340-9E4F-0FD740EF42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832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DA85B-A1F7-4E51-8134-FAFAF227ECE2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54FAA-EE11-4340-9E4F-0FD740EF42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206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DA85B-A1F7-4E51-8134-FAFAF227ECE2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54FAA-EE11-4340-9E4F-0FD740EF42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949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DA85B-A1F7-4E51-8134-FAFAF227ECE2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54FAA-EE11-4340-9E4F-0FD740EF42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865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DA85B-A1F7-4E51-8134-FAFAF227ECE2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54FAA-EE11-4340-9E4F-0FD740EF42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5512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DA85B-A1F7-4E51-8134-FAFAF227ECE2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54FAA-EE11-4340-9E4F-0FD740EF42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632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DA85B-A1F7-4E51-8134-FAFAF227ECE2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54FAA-EE11-4340-9E4F-0FD740EF42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565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9DA85B-A1F7-4E51-8134-FAFAF227ECE2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54FAA-EE11-4340-9E4F-0FD740EF42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928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 5"/>
          <p:cNvSpPr>
            <a:spLocks/>
          </p:cNvSpPr>
          <p:nvPr/>
        </p:nvSpPr>
        <p:spPr bwMode="auto">
          <a:xfrm>
            <a:off x="6829810" y="776514"/>
            <a:ext cx="5362189" cy="6081486"/>
          </a:xfrm>
          <a:custGeom>
            <a:avLst/>
            <a:gdLst>
              <a:gd name="T0" fmla="*/ 2600 w 6262"/>
              <a:gd name="T1" fmla="*/ 7102 h 7102"/>
              <a:gd name="T2" fmla="*/ 2357 w 6262"/>
              <a:gd name="T3" fmla="*/ 7014 h 7102"/>
              <a:gd name="T4" fmla="*/ 1987 w 6262"/>
              <a:gd name="T5" fmla="*/ 6839 h 7102"/>
              <a:gd name="T6" fmla="*/ 1529 w 6262"/>
              <a:gd name="T7" fmla="*/ 6567 h 7102"/>
              <a:gd name="T8" fmla="*/ 1159 w 6262"/>
              <a:gd name="T9" fmla="*/ 6305 h 7102"/>
              <a:gd name="T10" fmla="*/ 916 w 6262"/>
              <a:gd name="T11" fmla="*/ 6082 h 7102"/>
              <a:gd name="T12" fmla="*/ 692 w 6262"/>
              <a:gd name="T13" fmla="*/ 5839 h 7102"/>
              <a:gd name="T14" fmla="*/ 478 w 6262"/>
              <a:gd name="T15" fmla="*/ 5567 h 7102"/>
              <a:gd name="T16" fmla="*/ 302 w 6262"/>
              <a:gd name="T17" fmla="*/ 5256 h 7102"/>
              <a:gd name="T18" fmla="*/ 156 w 6262"/>
              <a:gd name="T19" fmla="*/ 4916 h 7102"/>
              <a:gd name="T20" fmla="*/ 59 w 6262"/>
              <a:gd name="T21" fmla="*/ 4547 h 7102"/>
              <a:gd name="T22" fmla="*/ 10 w 6262"/>
              <a:gd name="T23" fmla="*/ 4139 h 7102"/>
              <a:gd name="T24" fmla="*/ 0 w 6262"/>
              <a:gd name="T25" fmla="*/ 3925 h 7102"/>
              <a:gd name="T26" fmla="*/ 49 w 6262"/>
              <a:gd name="T27" fmla="*/ 3546 h 7102"/>
              <a:gd name="T28" fmla="*/ 147 w 6262"/>
              <a:gd name="T29" fmla="*/ 3235 h 7102"/>
              <a:gd name="T30" fmla="*/ 293 w 6262"/>
              <a:gd name="T31" fmla="*/ 2973 h 7102"/>
              <a:gd name="T32" fmla="*/ 497 w 6262"/>
              <a:gd name="T33" fmla="*/ 2769 h 7102"/>
              <a:gd name="T34" fmla="*/ 731 w 6262"/>
              <a:gd name="T35" fmla="*/ 2604 h 7102"/>
              <a:gd name="T36" fmla="*/ 994 w 6262"/>
              <a:gd name="T37" fmla="*/ 2468 h 7102"/>
              <a:gd name="T38" fmla="*/ 1276 w 6262"/>
              <a:gd name="T39" fmla="*/ 2351 h 7102"/>
              <a:gd name="T40" fmla="*/ 2201 w 6262"/>
              <a:gd name="T41" fmla="*/ 2089 h 7102"/>
              <a:gd name="T42" fmla="*/ 2649 w 6262"/>
              <a:gd name="T43" fmla="*/ 1943 h 7102"/>
              <a:gd name="T44" fmla="*/ 2931 w 6262"/>
              <a:gd name="T45" fmla="*/ 1827 h 7102"/>
              <a:gd name="T46" fmla="*/ 3185 w 6262"/>
              <a:gd name="T47" fmla="*/ 1681 h 7102"/>
              <a:gd name="T48" fmla="*/ 3399 w 6262"/>
              <a:gd name="T49" fmla="*/ 1506 h 7102"/>
              <a:gd name="T50" fmla="*/ 3584 w 6262"/>
              <a:gd name="T51" fmla="*/ 1283 h 7102"/>
              <a:gd name="T52" fmla="*/ 3652 w 6262"/>
              <a:gd name="T53" fmla="*/ 1156 h 7102"/>
              <a:gd name="T54" fmla="*/ 3798 w 6262"/>
              <a:gd name="T55" fmla="*/ 904 h 7102"/>
              <a:gd name="T56" fmla="*/ 3964 w 6262"/>
              <a:gd name="T57" fmla="*/ 700 h 7102"/>
              <a:gd name="T58" fmla="*/ 4149 w 6262"/>
              <a:gd name="T59" fmla="*/ 515 h 7102"/>
              <a:gd name="T60" fmla="*/ 4353 w 6262"/>
              <a:gd name="T61" fmla="*/ 370 h 7102"/>
              <a:gd name="T62" fmla="*/ 4567 w 6262"/>
              <a:gd name="T63" fmla="*/ 263 h 7102"/>
              <a:gd name="T64" fmla="*/ 4781 w 6262"/>
              <a:gd name="T65" fmla="*/ 166 h 7102"/>
              <a:gd name="T66" fmla="*/ 5220 w 6262"/>
              <a:gd name="T67" fmla="*/ 59 h 7102"/>
              <a:gd name="T68" fmla="*/ 5619 w 6262"/>
              <a:gd name="T69" fmla="*/ 10 h 7102"/>
              <a:gd name="T70" fmla="*/ 5950 w 6262"/>
              <a:gd name="T71" fmla="*/ 0 h 7102"/>
              <a:gd name="T72" fmla="*/ 6262 w 6262"/>
              <a:gd name="T73" fmla="*/ 30 h 7102"/>
              <a:gd name="T74" fmla="*/ 2600 w 6262"/>
              <a:gd name="T75" fmla="*/ 7102 h 7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262" h="7102">
                <a:moveTo>
                  <a:pt x="2600" y="7102"/>
                </a:moveTo>
                <a:lnTo>
                  <a:pt x="2600" y="7102"/>
                </a:lnTo>
                <a:lnTo>
                  <a:pt x="2483" y="7063"/>
                </a:lnTo>
                <a:lnTo>
                  <a:pt x="2357" y="7014"/>
                </a:lnTo>
                <a:lnTo>
                  <a:pt x="2191" y="6936"/>
                </a:lnTo>
                <a:lnTo>
                  <a:pt x="1987" y="6839"/>
                </a:lnTo>
                <a:lnTo>
                  <a:pt x="1763" y="6723"/>
                </a:lnTo>
                <a:lnTo>
                  <a:pt x="1529" y="6567"/>
                </a:lnTo>
                <a:lnTo>
                  <a:pt x="1286" y="6402"/>
                </a:lnTo>
                <a:lnTo>
                  <a:pt x="1159" y="6305"/>
                </a:lnTo>
                <a:lnTo>
                  <a:pt x="1042" y="6198"/>
                </a:lnTo>
                <a:lnTo>
                  <a:pt x="916" y="6082"/>
                </a:lnTo>
                <a:lnTo>
                  <a:pt x="799" y="5965"/>
                </a:lnTo>
                <a:lnTo>
                  <a:pt x="692" y="5839"/>
                </a:lnTo>
                <a:lnTo>
                  <a:pt x="585" y="5703"/>
                </a:lnTo>
                <a:lnTo>
                  <a:pt x="478" y="5567"/>
                </a:lnTo>
                <a:lnTo>
                  <a:pt x="390" y="5421"/>
                </a:lnTo>
                <a:lnTo>
                  <a:pt x="302" y="5256"/>
                </a:lnTo>
                <a:lnTo>
                  <a:pt x="224" y="5091"/>
                </a:lnTo>
                <a:lnTo>
                  <a:pt x="156" y="4916"/>
                </a:lnTo>
                <a:lnTo>
                  <a:pt x="98" y="4741"/>
                </a:lnTo>
                <a:lnTo>
                  <a:pt x="59" y="4547"/>
                </a:lnTo>
                <a:lnTo>
                  <a:pt x="20" y="4352"/>
                </a:lnTo>
                <a:lnTo>
                  <a:pt x="10" y="4139"/>
                </a:lnTo>
                <a:lnTo>
                  <a:pt x="0" y="3925"/>
                </a:lnTo>
                <a:lnTo>
                  <a:pt x="0" y="3925"/>
                </a:lnTo>
                <a:lnTo>
                  <a:pt x="20" y="3731"/>
                </a:lnTo>
                <a:lnTo>
                  <a:pt x="49" y="3546"/>
                </a:lnTo>
                <a:lnTo>
                  <a:pt x="88" y="3381"/>
                </a:lnTo>
                <a:lnTo>
                  <a:pt x="147" y="3235"/>
                </a:lnTo>
                <a:lnTo>
                  <a:pt x="215" y="3099"/>
                </a:lnTo>
                <a:lnTo>
                  <a:pt x="293" y="2973"/>
                </a:lnTo>
                <a:lnTo>
                  <a:pt x="390" y="2866"/>
                </a:lnTo>
                <a:lnTo>
                  <a:pt x="497" y="2769"/>
                </a:lnTo>
                <a:lnTo>
                  <a:pt x="604" y="2682"/>
                </a:lnTo>
                <a:lnTo>
                  <a:pt x="731" y="2604"/>
                </a:lnTo>
                <a:lnTo>
                  <a:pt x="857" y="2526"/>
                </a:lnTo>
                <a:lnTo>
                  <a:pt x="994" y="2468"/>
                </a:lnTo>
                <a:lnTo>
                  <a:pt x="1130" y="2410"/>
                </a:lnTo>
                <a:lnTo>
                  <a:pt x="1276" y="2351"/>
                </a:lnTo>
                <a:lnTo>
                  <a:pt x="1578" y="2254"/>
                </a:lnTo>
                <a:lnTo>
                  <a:pt x="2201" y="2089"/>
                </a:lnTo>
                <a:lnTo>
                  <a:pt x="2503" y="1992"/>
                </a:lnTo>
                <a:lnTo>
                  <a:pt x="2649" y="1943"/>
                </a:lnTo>
                <a:lnTo>
                  <a:pt x="2795" y="1885"/>
                </a:lnTo>
                <a:lnTo>
                  <a:pt x="2931" y="1827"/>
                </a:lnTo>
                <a:lnTo>
                  <a:pt x="3058" y="1759"/>
                </a:lnTo>
                <a:lnTo>
                  <a:pt x="3185" y="1681"/>
                </a:lnTo>
                <a:lnTo>
                  <a:pt x="3292" y="1594"/>
                </a:lnTo>
                <a:lnTo>
                  <a:pt x="3399" y="1506"/>
                </a:lnTo>
                <a:lnTo>
                  <a:pt x="3496" y="1399"/>
                </a:lnTo>
                <a:lnTo>
                  <a:pt x="3584" y="1283"/>
                </a:lnTo>
                <a:lnTo>
                  <a:pt x="3652" y="1156"/>
                </a:lnTo>
                <a:lnTo>
                  <a:pt x="3652" y="1156"/>
                </a:lnTo>
                <a:lnTo>
                  <a:pt x="3720" y="1030"/>
                </a:lnTo>
                <a:lnTo>
                  <a:pt x="3798" y="904"/>
                </a:lnTo>
                <a:lnTo>
                  <a:pt x="3876" y="797"/>
                </a:lnTo>
                <a:lnTo>
                  <a:pt x="3964" y="700"/>
                </a:lnTo>
                <a:lnTo>
                  <a:pt x="4061" y="603"/>
                </a:lnTo>
                <a:lnTo>
                  <a:pt x="4149" y="515"/>
                </a:lnTo>
                <a:lnTo>
                  <a:pt x="4256" y="438"/>
                </a:lnTo>
                <a:lnTo>
                  <a:pt x="4353" y="370"/>
                </a:lnTo>
                <a:lnTo>
                  <a:pt x="4460" y="311"/>
                </a:lnTo>
                <a:lnTo>
                  <a:pt x="4567" y="263"/>
                </a:lnTo>
                <a:lnTo>
                  <a:pt x="4674" y="214"/>
                </a:lnTo>
                <a:lnTo>
                  <a:pt x="4781" y="166"/>
                </a:lnTo>
                <a:lnTo>
                  <a:pt x="5005" y="98"/>
                </a:lnTo>
                <a:lnTo>
                  <a:pt x="5220" y="59"/>
                </a:lnTo>
                <a:lnTo>
                  <a:pt x="5424" y="20"/>
                </a:lnTo>
                <a:lnTo>
                  <a:pt x="5619" y="10"/>
                </a:lnTo>
                <a:lnTo>
                  <a:pt x="5794" y="0"/>
                </a:lnTo>
                <a:lnTo>
                  <a:pt x="5950" y="0"/>
                </a:lnTo>
                <a:lnTo>
                  <a:pt x="6174" y="20"/>
                </a:lnTo>
                <a:lnTo>
                  <a:pt x="6262" y="30"/>
                </a:lnTo>
                <a:lnTo>
                  <a:pt x="6262" y="7102"/>
                </a:lnTo>
                <a:lnTo>
                  <a:pt x="2600" y="7102"/>
                </a:lnTo>
                <a:close/>
              </a:path>
            </a:pathLst>
          </a:custGeom>
          <a:gradFill>
            <a:gsLst>
              <a:gs pos="20000">
                <a:srgbClr val="14A4A6"/>
              </a:gs>
              <a:gs pos="92000">
                <a:srgbClr val="107476"/>
              </a:gs>
            </a:gsLst>
            <a:lin ang="5400000" scaled="1"/>
          </a:gradFill>
          <a:ln w="619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0" name="Freeform 219"/>
          <p:cNvSpPr/>
          <p:nvPr/>
        </p:nvSpPr>
        <p:spPr>
          <a:xfrm>
            <a:off x="6109430" y="2722823"/>
            <a:ext cx="3248198" cy="3248195"/>
          </a:xfrm>
          <a:custGeom>
            <a:avLst/>
            <a:gdLst>
              <a:gd name="connsiteX0" fmla="*/ 409189 w 818378"/>
              <a:gd name="connsiteY0" fmla="*/ 0 h 818377"/>
              <a:gd name="connsiteX1" fmla="*/ 534424 w 818378"/>
              <a:gd name="connsiteY1" fmla="*/ 125235 h 818377"/>
              <a:gd name="connsiteX2" fmla="*/ 534424 w 818378"/>
              <a:gd name="connsiteY2" fmla="*/ 283953 h 818377"/>
              <a:gd name="connsiteX3" fmla="*/ 693143 w 818378"/>
              <a:gd name="connsiteY3" fmla="*/ 283954 h 818377"/>
              <a:gd name="connsiteX4" fmla="*/ 818378 w 818378"/>
              <a:gd name="connsiteY4" fmla="*/ 409189 h 818377"/>
              <a:gd name="connsiteX5" fmla="*/ 818377 w 818378"/>
              <a:gd name="connsiteY5" fmla="*/ 409188 h 818377"/>
              <a:gd name="connsiteX6" fmla="*/ 693142 w 818378"/>
              <a:gd name="connsiteY6" fmla="*/ 534423 h 818377"/>
              <a:gd name="connsiteX7" fmla="*/ 534423 w 818378"/>
              <a:gd name="connsiteY7" fmla="*/ 534423 h 818377"/>
              <a:gd name="connsiteX8" fmla="*/ 534423 w 818378"/>
              <a:gd name="connsiteY8" fmla="*/ 693142 h 818377"/>
              <a:gd name="connsiteX9" fmla="*/ 409188 w 818378"/>
              <a:gd name="connsiteY9" fmla="*/ 818377 h 818377"/>
              <a:gd name="connsiteX10" fmla="*/ 409189 w 818378"/>
              <a:gd name="connsiteY10" fmla="*/ 818376 h 818377"/>
              <a:gd name="connsiteX11" fmla="*/ 283954 w 818378"/>
              <a:gd name="connsiteY11" fmla="*/ 693141 h 818377"/>
              <a:gd name="connsiteX12" fmla="*/ 283954 w 818378"/>
              <a:gd name="connsiteY12" fmla="*/ 534423 h 818377"/>
              <a:gd name="connsiteX13" fmla="*/ 125235 w 818378"/>
              <a:gd name="connsiteY13" fmla="*/ 534423 h 818377"/>
              <a:gd name="connsiteX14" fmla="*/ 0 w 818378"/>
              <a:gd name="connsiteY14" fmla="*/ 409188 h 818377"/>
              <a:gd name="connsiteX15" fmla="*/ 125235 w 818378"/>
              <a:gd name="connsiteY15" fmla="*/ 283953 h 818377"/>
              <a:gd name="connsiteX16" fmla="*/ 283954 w 818378"/>
              <a:gd name="connsiteY16" fmla="*/ 283953 h 818377"/>
              <a:gd name="connsiteX17" fmla="*/ 283954 w 818378"/>
              <a:gd name="connsiteY17" fmla="*/ 125235 h 818377"/>
              <a:gd name="connsiteX18" fmla="*/ 409189 w 818378"/>
              <a:gd name="connsiteY18" fmla="*/ 0 h 818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818378" h="818377">
                <a:moveTo>
                  <a:pt x="409189" y="0"/>
                </a:moveTo>
                <a:cubicBezTo>
                  <a:pt x="478354" y="0"/>
                  <a:pt x="534424" y="56070"/>
                  <a:pt x="534424" y="125235"/>
                </a:cubicBezTo>
                <a:lnTo>
                  <a:pt x="534424" y="283953"/>
                </a:lnTo>
                <a:lnTo>
                  <a:pt x="693143" y="283954"/>
                </a:lnTo>
                <a:cubicBezTo>
                  <a:pt x="762308" y="283954"/>
                  <a:pt x="818378" y="340024"/>
                  <a:pt x="818378" y="409189"/>
                </a:cubicBezTo>
                <a:lnTo>
                  <a:pt x="818377" y="409188"/>
                </a:lnTo>
                <a:cubicBezTo>
                  <a:pt x="818377" y="478353"/>
                  <a:pt x="762307" y="534423"/>
                  <a:pt x="693142" y="534423"/>
                </a:cubicBezTo>
                <a:lnTo>
                  <a:pt x="534423" y="534423"/>
                </a:lnTo>
                <a:lnTo>
                  <a:pt x="534423" y="693142"/>
                </a:lnTo>
                <a:cubicBezTo>
                  <a:pt x="534423" y="762307"/>
                  <a:pt x="478353" y="818377"/>
                  <a:pt x="409188" y="818377"/>
                </a:cubicBezTo>
                <a:lnTo>
                  <a:pt x="409189" y="818376"/>
                </a:lnTo>
                <a:cubicBezTo>
                  <a:pt x="340024" y="818376"/>
                  <a:pt x="283954" y="762306"/>
                  <a:pt x="283954" y="693141"/>
                </a:cubicBezTo>
                <a:lnTo>
                  <a:pt x="283954" y="534423"/>
                </a:lnTo>
                <a:lnTo>
                  <a:pt x="125235" y="534423"/>
                </a:lnTo>
                <a:cubicBezTo>
                  <a:pt x="56070" y="534423"/>
                  <a:pt x="0" y="478353"/>
                  <a:pt x="0" y="409188"/>
                </a:cubicBezTo>
                <a:cubicBezTo>
                  <a:pt x="0" y="340023"/>
                  <a:pt x="56070" y="283953"/>
                  <a:pt x="125235" y="283953"/>
                </a:cubicBezTo>
                <a:lnTo>
                  <a:pt x="283954" y="283953"/>
                </a:lnTo>
                <a:lnTo>
                  <a:pt x="283954" y="125235"/>
                </a:lnTo>
                <a:cubicBezTo>
                  <a:pt x="283954" y="56070"/>
                  <a:pt x="340024" y="0"/>
                  <a:pt x="409189" y="0"/>
                </a:cubicBezTo>
                <a:close/>
              </a:path>
            </a:pathLst>
          </a:custGeom>
          <a:solidFill>
            <a:schemeClr val="bg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5168685" y="927521"/>
            <a:ext cx="6428303" cy="5316914"/>
            <a:chOff x="4622586" y="927521"/>
            <a:chExt cx="6428303" cy="5316914"/>
          </a:xfrm>
        </p:grpSpPr>
        <p:grpSp>
          <p:nvGrpSpPr>
            <p:cNvPr id="11" name="Group 10"/>
            <p:cNvGrpSpPr/>
            <p:nvPr/>
          </p:nvGrpSpPr>
          <p:grpSpPr>
            <a:xfrm>
              <a:off x="6938970" y="927521"/>
              <a:ext cx="1880788" cy="3735761"/>
              <a:chOff x="6779313" y="1029121"/>
              <a:chExt cx="1880788" cy="3735761"/>
            </a:xfrm>
          </p:grpSpPr>
          <p:sp>
            <p:nvSpPr>
              <p:cNvPr id="1099" name="Freeform 130"/>
              <p:cNvSpPr>
                <a:spLocks/>
              </p:cNvSpPr>
              <p:nvPr/>
            </p:nvSpPr>
            <p:spPr bwMode="auto">
              <a:xfrm>
                <a:off x="8516276" y="2314326"/>
                <a:ext cx="79288" cy="2450556"/>
              </a:xfrm>
              <a:custGeom>
                <a:avLst/>
                <a:gdLst>
                  <a:gd name="T0" fmla="*/ 43 w 43"/>
                  <a:gd name="T1" fmla="*/ 1329 h 1329"/>
                  <a:gd name="T2" fmla="*/ 0 w 43"/>
                  <a:gd name="T3" fmla="*/ 1329 h 1329"/>
                  <a:gd name="T4" fmla="*/ 0 w 43"/>
                  <a:gd name="T5" fmla="*/ 0 h 1329"/>
                  <a:gd name="T6" fmla="*/ 43 w 43"/>
                  <a:gd name="T7" fmla="*/ 0 h 1329"/>
                  <a:gd name="T8" fmla="*/ 43 w 43"/>
                  <a:gd name="T9" fmla="*/ 1329 h 1329"/>
                  <a:gd name="T10" fmla="*/ 43 w 43"/>
                  <a:gd name="T11" fmla="*/ 1329 h 1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" h="1329">
                    <a:moveTo>
                      <a:pt x="43" y="1329"/>
                    </a:moveTo>
                    <a:lnTo>
                      <a:pt x="0" y="1329"/>
                    </a:lnTo>
                    <a:lnTo>
                      <a:pt x="0" y="0"/>
                    </a:lnTo>
                    <a:lnTo>
                      <a:pt x="43" y="0"/>
                    </a:lnTo>
                    <a:lnTo>
                      <a:pt x="43" y="1329"/>
                    </a:lnTo>
                    <a:lnTo>
                      <a:pt x="43" y="1329"/>
                    </a:lnTo>
                    <a:close/>
                  </a:path>
                </a:pathLst>
              </a:custGeom>
              <a:solidFill>
                <a:srgbClr val="272F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0" name="Freeform 131"/>
              <p:cNvSpPr>
                <a:spLocks/>
              </p:cNvSpPr>
              <p:nvPr/>
            </p:nvSpPr>
            <p:spPr bwMode="auto">
              <a:xfrm>
                <a:off x="7869064" y="2314326"/>
                <a:ext cx="79288" cy="2450556"/>
              </a:xfrm>
              <a:custGeom>
                <a:avLst/>
                <a:gdLst>
                  <a:gd name="T0" fmla="*/ 43 w 43"/>
                  <a:gd name="T1" fmla="*/ 1329 h 1329"/>
                  <a:gd name="T2" fmla="*/ 0 w 43"/>
                  <a:gd name="T3" fmla="*/ 1329 h 1329"/>
                  <a:gd name="T4" fmla="*/ 0 w 43"/>
                  <a:gd name="T5" fmla="*/ 0 h 1329"/>
                  <a:gd name="T6" fmla="*/ 43 w 43"/>
                  <a:gd name="T7" fmla="*/ 0 h 1329"/>
                  <a:gd name="T8" fmla="*/ 43 w 43"/>
                  <a:gd name="T9" fmla="*/ 1329 h 1329"/>
                  <a:gd name="T10" fmla="*/ 43 w 43"/>
                  <a:gd name="T11" fmla="*/ 1329 h 1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" h="1329">
                    <a:moveTo>
                      <a:pt x="43" y="1329"/>
                    </a:moveTo>
                    <a:lnTo>
                      <a:pt x="0" y="1329"/>
                    </a:lnTo>
                    <a:lnTo>
                      <a:pt x="0" y="0"/>
                    </a:lnTo>
                    <a:lnTo>
                      <a:pt x="43" y="0"/>
                    </a:lnTo>
                    <a:lnTo>
                      <a:pt x="43" y="1329"/>
                    </a:lnTo>
                    <a:lnTo>
                      <a:pt x="43" y="1329"/>
                    </a:lnTo>
                    <a:close/>
                  </a:path>
                </a:pathLst>
              </a:custGeom>
              <a:solidFill>
                <a:srgbClr val="272F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1" name="Freeform 132"/>
              <p:cNvSpPr>
                <a:spLocks/>
              </p:cNvSpPr>
              <p:nvPr/>
            </p:nvSpPr>
            <p:spPr bwMode="auto">
              <a:xfrm>
                <a:off x="7915161" y="4335252"/>
                <a:ext cx="628773" cy="84820"/>
              </a:xfrm>
              <a:custGeom>
                <a:avLst/>
                <a:gdLst>
                  <a:gd name="T0" fmla="*/ 341 w 341"/>
                  <a:gd name="T1" fmla="*/ 46 h 46"/>
                  <a:gd name="T2" fmla="*/ 0 w 341"/>
                  <a:gd name="T3" fmla="*/ 46 h 46"/>
                  <a:gd name="T4" fmla="*/ 0 w 341"/>
                  <a:gd name="T5" fmla="*/ 0 h 46"/>
                  <a:gd name="T6" fmla="*/ 341 w 341"/>
                  <a:gd name="T7" fmla="*/ 0 h 46"/>
                  <a:gd name="T8" fmla="*/ 341 w 341"/>
                  <a:gd name="T9" fmla="*/ 46 h 46"/>
                  <a:gd name="T10" fmla="*/ 341 w 341"/>
                  <a:gd name="T11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1" h="46">
                    <a:moveTo>
                      <a:pt x="341" y="46"/>
                    </a:moveTo>
                    <a:lnTo>
                      <a:pt x="0" y="46"/>
                    </a:lnTo>
                    <a:lnTo>
                      <a:pt x="0" y="0"/>
                    </a:lnTo>
                    <a:lnTo>
                      <a:pt x="341" y="0"/>
                    </a:lnTo>
                    <a:lnTo>
                      <a:pt x="341" y="46"/>
                    </a:lnTo>
                    <a:lnTo>
                      <a:pt x="341" y="46"/>
                    </a:lnTo>
                    <a:close/>
                  </a:path>
                </a:pathLst>
              </a:custGeom>
              <a:solidFill>
                <a:srgbClr val="272F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3" name="Freeform 133"/>
              <p:cNvSpPr>
                <a:spLocks/>
              </p:cNvSpPr>
              <p:nvPr/>
            </p:nvSpPr>
            <p:spPr bwMode="auto">
              <a:xfrm>
                <a:off x="7915161" y="3874274"/>
                <a:ext cx="628773" cy="84820"/>
              </a:xfrm>
              <a:custGeom>
                <a:avLst/>
                <a:gdLst>
                  <a:gd name="T0" fmla="*/ 341 w 341"/>
                  <a:gd name="T1" fmla="*/ 46 h 46"/>
                  <a:gd name="T2" fmla="*/ 0 w 341"/>
                  <a:gd name="T3" fmla="*/ 46 h 46"/>
                  <a:gd name="T4" fmla="*/ 0 w 341"/>
                  <a:gd name="T5" fmla="*/ 0 h 46"/>
                  <a:gd name="T6" fmla="*/ 341 w 341"/>
                  <a:gd name="T7" fmla="*/ 0 h 46"/>
                  <a:gd name="T8" fmla="*/ 341 w 341"/>
                  <a:gd name="T9" fmla="*/ 46 h 46"/>
                  <a:gd name="T10" fmla="*/ 341 w 341"/>
                  <a:gd name="T11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1" h="46">
                    <a:moveTo>
                      <a:pt x="341" y="46"/>
                    </a:moveTo>
                    <a:lnTo>
                      <a:pt x="0" y="46"/>
                    </a:lnTo>
                    <a:lnTo>
                      <a:pt x="0" y="0"/>
                    </a:lnTo>
                    <a:lnTo>
                      <a:pt x="341" y="0"/>
                    </a:lnTo>
                    <a:lnTo>
                      <a:pt x="341" y="46"/>
                    </a:lnTo>
                    <a:lnTo>
                      <a:pt x="341" y="46"/>
                    </a:lnTo>
                    <a:close/>
                  </a:path>
                </a:pathLst>
              </a:custGeom>
              <a:solidFill>
                <a:srgbClr val="272F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4" name="Freeform 134"/>
              <p:cNvSpPr>
                <a:spLocks/>
              </p:cNvSpPr>
              <p:nvPr/>
            </p:nvSpPr>
            <p:spPr bwMode="auto">
              <a:xfrm>
                <a:off x="7915161" y="3413297"/>
                <a:ext cx="628773" cy="84820"/>
              </a:xfrm>
              <a:custGeom>
                <a:avLst/>
                <a:gdLst>
                  <a:gd name="T0" fmla="*/ 341 w 341"/>
                  <a:gd name="T1" fmla="*/ 46 h 46"/>
                  <a:gd name="T2" fmla="*/ 0 w 341"/>
                  <a:gd name="T3" fmla="*/ 46 h 46"/>
                  <a:gd name="T4" fmla="*/ 0 w 341"/>
                  <a:gd name="T5" fmla="*/ 0 h 46"/>
                  <a:gd name="T6" fmla="*/ 341 w 341"/>
                  <a:gd name="T7" fmla="*/ 0 h 46"/>
                  <a:gd name="T8" fmla="*/ 341 w 341"/>
                  <a:gd name="T9" fmla="*/ 46 h 46"/>
                  <a:gd name="T10" fmla="*/ 341 w 341"/>
                  <a:gd name="T11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1" h="46">
                    <a:moveTo>
                      <a:pt x="341" y="46"/>
                    </a:moveTo>
                    <a:lnTo>
                      <a:pt x="0" y="46"/>
                    </a:lnTo>
                    <a:lnTo>
                      <a:pt x="0" y="0"/>
                    </a:lnTo>
                    <a:lnTo>
                      <a:pt x="341" y="0"/>
                    </a:lnTo>
                    <a:lnTo>
                      <a:pt x="341" y="46"/>
                    </a:lnTo>
                    <a:lnTo>
                      <a:pt x="341" y="46"/>
                    </a:lnTo>
                    <a:close/>
                  </a:path>
                </a:pathLst>
              </a:custGeom>
              <a:solidFill>
                <a:srgbClr val="272F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5" name="Freeform 135"/>
              <p:cNvSpPr>
                <a:spLocks/>
              </p:cNvSpPr>
              <p:nvPr/>
            </p:nvSpPr>
            <p:spPr bwMode="auto">
              <a:xfrm>
                <a:off x="7915161" y="2948631"/>
                <a:ext cx="628773" cy="82975"/>
              </a:xfrm>
              <a:custGeom>
                <a:avLst/>
                <a:gdLst>
                  <a:gd name="T0" fmla="*/ 341 w 341"/>
                  <a:gd name="T1" fmla="*/ 45 h 45"/>
                  <a:gd name="T2" fmla="*/ 0 w 341"/>
                  <a:gd name="T3" fmla="*/ 45 h 45"/>
                  <a:gd name="T4" fmla="*/ 0 w 341"/>
                  <a:gd name="T5" fmla="*/ 0 h 45"/>
                  <a:gd name="T6" fmla="*/ 341 w 341"/>
                  <a:gd name="T7" fmla="*/ 0 h 45"/>
                  <a:gd name="T8" fmla="*/ 341 w 341"/>
                  <a:gd name="T9" fmla="*/ 45 h 45"/>
                  <a:gd name="T10" fmla="*/ 341 w 341"/>
                  <a:gd name="T11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1" h="45">
                    <a:moveTo>
                      <a:pt x="341" y="45"/>
                    </a:moveTo>
                    <a:lnTo>
                      <a:pt x="0" y="45"/>
                    </a:lnTo>
                    <a:lnTo>
                      <a:pt x="0" y="0"/>
                    </a:lnTo>
                    <a:lnTo>
                      <a:pt x="341" y="0"/>
                    </a:lnTo>
                    <a:lnTo>
                      <a:pt x="341" y="45"/>
                    </a:lnTo>
                    <a:lnTo>
                      <a:pt x="341" y="45"/>
                    </a:lnTo>
                    <a:close/>
                  </a:path>
                </a:pathLst>
              </a:custGeom>
              <a:solidFill>
                <a:srgbClr val="272F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6" name="Freeform 136"/>
              <p:cNvSpPr>
                <a:spLocks/>
              </p:cNvSpPr>
              <p:nvPr/>
            </p:nvSpPr>
            <p:spPr bwMode="auto">
              <a:xfrm>
                <a:off x="7915161" y="2487654"/>
                <a:ext cx="628773" cy="82975"/>
              </a:xfrm>
              <a:custGeom>
                <a:avLst/>
                <a:gdLst>
                  <a:gd name="T0" fmla="*/ 341 w 341"/>
                  <a:gd name="T1" fmla="*/ 45 h 45"/>
                  <a:gd name="T2" fmla="*/ 0 w 341"/>
                  <a:gd name="T3" fmla="*/ 45 h 45"/>
                  <a:gd name="T4" fmla="*/ 0 w 341"/>
                  <a:gd name="T5" fmla="*/ 0 h 45"/>
                  <a:gd name="T6" fmla="*/ 341 w 341"/>
                  <a:gd name="T7" fmla="*/ 0 h 45"/>
                  <a:gd name="T8" fmla="*/ 341 w 341"/>
                  <a:gd name="T9" fmla="*/ 45 h 45"/>
                  <a:gd name="T10" fmla="*/ 341 w 341"/>
                  <a:gd name="T11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1" h="45">
                    <a:moveTo>
                      <a:pt x="341" y="45"/>
                    </a:moveTo>
                    <a:lnTo>
                      <a:pt x="0" y="45"/>
                    </a:lnTo>
                    <a:lnTo>
                      <a:pt x="0" y="0"/>
                    </a:lnTo>
                    <a:lnTo>
                      <a:pt x="341" y="0"/>
                    </a:lnTo>
                    <a:lnTo>
                      <a:pt x="341" y="45"/>
                    </a:lnTo>
                    <a:lnTo>
                      <a:pt x="341" y="45"/>
                    </a:lnTo>
                    <a:close/>
                  </a:path>
                </a:pathLst>
              </a:custGeom>
              <a:solidFill>
                <a:srgbClr val="343F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7" name="Freeform 137"/>
              <p:cNvSpPr>
                <a:spLocks/>
              </p:cNvSpPr>
              <p:nvPr/>
            </p:nvSpPr>
            <p:spPr bwMode="auto">
              <a:xfrm>
                <a:off x="8167778" y="1447688"/>
                <a:ext cx="376158" cy="154888"/>
              </a:xfrm>
              <a:custGeom>
                <a:avLst/>
                <a:gdLst>
                  <a:gd name="T0" fmla="*/ 96 w 204"/>
                  <a:gd name="T1" fmla="*/ 0 h 84"/>
                  <a:gd name="T2" fmla="*/ 96 w 204"/>
                  <a:gd name="T3" fmla="*/ 0 h 84"/>
                  <a:gd name="T4" fmla="*/ 75 w 204"/>
                  <a:gd name="T5" fmla="*/ 5 h 84"/>
                  <a:gd name="T6" fmla="*/ 58 w 204"/>
                  <a:gd name="T7" fmla="*/ 15 h 84"/>
                  <a:gd name="T8" fmla="*/ 38 w 204"/>
                  <a:gd name="T9" fmla="*/ 26 h 84"/>
                  <a:gd name="T10" fmla="*/ 22 w 204"/>
                  <a:gd name="T11" fmla="*/ 38 h 84"/>
                  <a:gd name="T12" fmla="*/ 22 w 204"/>
                  <a:gd name="T13" fmla="*/ 38 h 84"/>
                  <a:gd name="T14" fmla="*/ 7 w 204"/>
                  <a:gd name="T15" fmla="*/ 56 h 84"/>
                  <a:gd name="T16" fmla="*/ 2 w 204"/>
                  <a:gd name="T17" fmla="*/ 63 h 84"/>
                  <a:gd name="T18" fmla="*/ 0 w 204"/>
                  <a:gd name="T19" fmla="*/ 74 h 84"/>
                  <a:gd name="T20" fmla="*/ 0 w 204"/>
                  <a:gd name="T21" fmla="*/ 74 h 84"/>
                  <a:gd name="T22" fmla="*/ 15 w 204"/>
                  <a:gd name="T23" fmla="*/ 71 h 84"/>
                  <a:gd name="T24" fmla="*/ 32 w 204"/>
                  <a:gd name="T25" fmla="*/ 69 h 84"/>
                  <a:gd name="T26" fmla="*/ 53 w 204"/>
                  <a:gd name="T27" fmla="*/ 69 h 84"/>
                  <a:gd name="T28" fmla="*/ 70 w 204"/>
                  <a:gd name="T29" fmla="*/ 71 h 84"/>
                  <a:gd name="T30" fmla="*/ 141 w 204"/>
                  <a:gd name="T31" fmla="*/ 84 h 84"/>
                  <a:gd name="T32" fmla="*/ 141 w 204"/>
                  <a:gd name="T33" fmla="*/ 84 h 84"/>
                  <a:gd name="T34" fmla="*/ 149 w 204"/>
                  <a:gd name="T35" fmla="*/ 84 h 84"/>
                  <a:gd name="T36" fmla="*/ 156 w 204"/>
                  <a:gd name="T37" fmla="*/ 84 h 84"/>
                  <a:gd name="T38" fmla="*/ 156 w 204"/>
                  <a:gd name="T39" fmla="*/ 84 h 84"/>
                  <a:gd name="T40" fmla="*/ 164 w 204"/>
                  <a:gd name="T41" fmla="*/ 79 h 84"/>
                  <a:gd name="T42" fmla="*/ 174 w 204"/>
                  <a:gd name="T43" fmla="*/ 79 h 84"/>
                  <a:gd name="T44" fmla="*/ 192 w 204"/>
                  <a:gd name="T45" fmla="*/ 74 h 84"/>
                  <a:gd name="T46" fmla="*/ 192 w 204"/>
                  <a:gd name="T47" fmla="*/ 74 h 84"/>
                  <a:gd name="T48" fmla="*/ 199 w 204"/>
                  <a:gd name="T49" fmla="*/ 74 h 84"/>
                  <a:gd name="T50" fmla="*/ 204 w 204"/>
                  <a:gd name="T51" fmla="*/ 71 h 84"/>
                  <a:gd name="T52" fmla="*/ 204 w 204"/>
                  <a:gd name="T53" fmla="*/ 69 h 84"/>
                  <a:gd name="T54" fmla="*/ 204 w 204"/>
                  <a:gd name="T55" fmla="*/ 61 h 84"/>
                  <a:gd name="T56" fmla="*/ 204 w 204"/>
                  <a:gd name="T57" fmla="*/ 61 h 84"/>
                  <a:gd name="T58" fmla="*/ 197 w 204"/>
                  <a:gd name="T59" fmla="*/ 51 h 84"/>
                  <a:gd name="T60" fmla="*/ 189 w 204"/>
                  <a:gd name="T61" fmla="*/ 41 h 84"/>
                  <a:gd name="T62" fmla="*/ 189 w 204"/>
                  <a:gd name="T63" fmla="*/ 41 h 84"/>
                  <a:gd name="T64" fmla="*/ 169 w 204"/>
                  <a:gd name="T65" fmla="*/ 23 h 84"/>
                  <a:gd name="T66" fmla="*/ 144 w 204"/>
                  <a:gd name="T67" fmla="*/ 10 h 84"/>
                  <a:gd name="T68" fmla="*/ 144 w 204"/>
                  <a:gd name="T69" fmla="*/ 10 h 84"/>
                  <a:gd name="T70" fmla="*/ 121 w 204"/>
                  <a:gd name="T71" fmla="*/ 3 h 84"/>
                  <a:gd name="T72" fmla="*/ 108 w 204"/>
                  <a:gd name="T73" fmla="*/ 0 h 84"/>
                  <a:gd name="T74" fmla="*/ 96 w 204"/>
                  <a:gd name="T75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4" h="84">
                    <a:moveTo>
                      <a:pt x="96" y="0"/>
                    </a:moveTo>
                    <a:lnTo>
                      <a:pt x="96" y="0"/>
                    </a:lnTo>
                    <a:lnTo>
                      <a:pt x="75" y="5"/>
                    </a:lnTo>
                    <a:lnTo>
                      <a:pt x="58" y="15"/>
                    </a:lnTo>
                    <a:lnTo>
                      <a:pt x="38" y="26"/>
                    </a:lnTo>
                    <a:lnTo>
                      <a:pt x="22" y="38"/>
                    </a:lnTo>
                    <a:lnTo>
                      <a:pt x="22" y="38"/>
                    </a:lnTo>
                    <a:lnTo>
                      <a:pt x="7" y="56"/>
                    </a:lnTo>
                    <a:lnTo>
                      <a:pt x="2" y="63"/>
                    </a:lnTo>
                    <a:lnTo>
                      <a:pt x="0" y="74"/>
                    </a:lnTo>
                    <a:lnTo>
                      <a:pt x="0" y="74"/>
                    </a:lnTo>
                    <a:lnTo>
                      <a:pt x="15" y="71"/>
                    </a:lnTo>
                    <a:lnTo>
                      <a:pt x="32" y="69"/>
                    </a:lnTo>
                    <a:lnTo>
                      <a:pt x="53" y="69"/>
                    </a:lnTo>
                    <a:lnTo>
                      <a:pt x="70" y="71"/>
                    </a:lnTo>
                    <a:lnTo>
                      <a:pt x="141" y="84"/>
                    </a:lnTo>
                    <a:lnTo>
                      <a:pt x="141" y="84"/>
                    </a:lnTo>
                    <a:lnTo>
                      <a:pt x="149" y="84"/>
                    </a:lnTo>
                    <a:lnTo>
                      <a:pt x="156" y="84"/>
                    </a:lnTo>
                    <a:lnTo>
                      <a:pt x="156" y="84"/>
                    </a:lnTo>
                    <a:lnTo>
                      <a:pt x="164" y="79"/>
                    </a:lnTo>
                    <a:lnTo>
                      <a:pt x="174" y="79"/>
                    </a:lnTo>
                    <a:lnTo>
                      <a:pt x="192" y="74"/>
                    </a:lnTo>
                    <a:lnTo>
                      <a:pt x="192" y="74"/>
                    </a:lnTo>
                    <a:lnTo>
                      <a:pt x="199" y="74"/>
                    </a:lnTo>
                    <a:lnTo>
                      <a:pt x="204" y="71"/>
                    </a:lnTo>
                    <a:lnTo>
                      <a:pt x="204" y="69"/>
                    </a:lnTo>
                    <a:lnTo>
                      <a:pt x="204" y="61"/>
                    </a:lnTo>
                    <a:lnTo>
                      <a:pt x="204" y="61"/>
                    </a:lnTo>
                    <a:lnTo>
                      <a:pt x="197" y="51"/>
                    </a:lnTo>
                    <a:lnTo>
                      <a:pt x="189" y="41"/>
                    </a:lnTo>
                    <a:lnTo>
                      <a:pt x="189" y="41"/>
                    </a:lnTo>
                    <a:lnTo>
                      <a:pt x="169" y="23"/>
                    </a:lnTo>
                    <a:lnTo>
                      <a:pt x="144" y="10"/>
                    </a:lnTo>
                    <a:lnTo>
                      <a:pt x="144" y="10"/>
                    </a:lnTo>
                    <a:lnTo>
                      <a:pt x="121" y="3"/>
                    </a:lnTo>
                    <a:lnTo>
                      <a:pt x="108" y="0"/>
                    </a:lnTo>
                    <a:lnTo>
                      <a:pt x="96" y="0"/>
                    </a:lnTo>
                    <a:close/>
                  </a:path>
                </a:pathLst>
              </a:custGeom>
              <a:solidFill>
                <a:srgbClr val="D0E3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" name="Freeform 138"/>
              <p:cNvSpPr>
                <a:spLocks/>
              </p:cNvSpPr>
              <p:nvPr/>
            </p:nvSpPr>
            <p:spPr bwMode="auto">
              <a:xfrm>
                <a:off x="8167778" y="1447688"/>
                <a:ext cx="376158" cy="154888"/>
              </a:xfrm>
              <a:custGeom>
                <a:avLst/>
                <a:gdLst>
                  <a:gd name="T0" fmla="*/ 96 w 204"/>
                  <a:gd name="T1" fmla="*/ 0 h 84"/>
                  <a:gd name="T2" fmla="*/ 96 w 204"/>
                  <a:gd name="T3" fmla="*/ 0 h 84"/>
                  <a:gd name="T4" fmla="*/ 75 w 204"/>
                  <a:gd name="T5" fmla="*/ 5 h 84"/>
                  <a:gd name="T6" fmla="*/ 58 w 204"/>
                  <a:gd name="T7" fmla="*/ 15 h 84"/>
                  <a:gd name="T8" fmla="*/ 38 w 204"/>
                  <a:gd name="T9" fmla="*/ 26 h 84"/>
                  <a:gd name="T10" fmla="*/ 22 w 204"/>
                  <a:gd name="T11" fmla="*/ 38 h 84"/>
                  <a:gd name="T12" fmla="*/ 22 w 204"/>
                  <a:gd name="T13" fmla="*/ 38 h 84"/>
                  <a:gd name="T14" fmla="*/ 7 w 204"/>
                  <a:gd name="T15" fmla="*/ 56 h 84"/>
                  <a:gd name="T16" fmla="*/ 2 w 204"/>
                  <a:gd name="T17" fmla="*/ 63 h 84"/>
                  <a:gd name="T18" fmla="*/ 0 w 204"/>
                  <a:gd name="T19" fmla="*/ 74 h 84"/>
                  <a:gd name="T20" fmla="*/ 0 w 204"/>
                  <a:gd name="T21" fmla="*/ 74 h 84"/>
                  <a:gd name="T22" fmla="*/ 15 w 204"/>
                  <a:gd name="T23" fmla="*/ 71 h 84"/>
                  <a:gd name="T24" fmla="*/ 32 w 204"/>
                  <a:gd name="T25" fmla="*/ 69 h 84"/>
                  <a:gd name="T26" fmla="*/ 53 w 204"/>
                  <a:gd name="T27" fmla="*/ 69 h 84"/>
                  <a:gd name="T28" fmla="*/ 70 w 204"/>
                  <a:gd name="T29" fmla="*/ 71 h 84"/>
                  <a:gd name="T30" fmla="*/ 141 w 204"/>
                  <a:gd name="T31" fmla="*/ 84 h 84"/>
                  <a:gd name="T32" fmla="*/ 141 w 204"/>
                  <a:gd name="T33" fmla="*/ 84 h 84"/>
                  <a:gd name="T34" fmla="*/ 149 w 204"/>
                  <a:gd name="T35" fmla="*/ 84 h 84"/>
                  <a:gd name="T36" fmla="*/ 156 w 204"/>
                  <a:gd name="T37" fmla="*/ 84 h 84"/>
                  <a:gd name="T38" fmla="*/ 156 w 204"/>
                  <a:gd name="T39" fmla="*/ 84 h 84"/>
                  <a:gd name="T40" fmla="*/ 164 w 204"/>
                  <a:gd name="T41" fmla="*/ 79 h 84"/>
                  <a:gd name="T42" fmla="*/ 174 w 204"/>
                  <a:gd name="T43" fmla="*/ 79 h 84"/>
                  <a:gd name="T44" fmla="*/ 192 w 204"/>
                  <a:gd name="T45" fmla="*/ 74 h 84"/>
                  <a:gd name="T46" fmla="*/ 192 w 204"/>
                  <a:gd name="T47" fmla="*/ 74 h 84"/>
                  <a:gd name="T48" fmla="*/ 199 w 204"/>
                  <a:gd name="T49" fmla="*/ 74 h 84"/>
                  <a:gd name="T50" fmla="*/ 204 w 204"/>
                  <a:gd name="T51" fmla="*/ 71 h 84"/>
                  <a:gd name="T52" fmla="*/ 204 w 204"/>
                  <a:gd name="T53" fmla="*/ 69 h 84"/>
                  <a:gd name="T54" fmla="*/ 204 w 204"/>
                  <a:gd name="T55" fmla="*/ 61 h 84"/>
                  <a:gd name="T56" fmla="*/ 204 w 204"/>
                  <a:gd name="T57" fmla="*/ 61 h 84"/>
                  <a:gd name="T58" fmla="*/ 197 w 204"/>
                  <a:gd name="T59" fmla="*/ 51 h 84"/>
                  <a:gd name="T60" fmla="*/ 189 w 204"/>
                  <a:gd name="T61" fmla="*/ 41 h 84"/>
                  <a:gd name="T62" fmla="*/ 189 w 204"/>
                  <a:gd name="T63" fmla="*/ 41 h 84"/>
                  <a:gd name="T64" fmla="*/ 169 w 204"/>
                  <a:gd name="T65" fmla="*/ 23 h 84"/>
                  <a:gd name="T66" fmla="*/ 144 w 204"/>
                  <a:gd name="T67" fmla="*/ 10 h 84"/>
                  <a:gd name="T68" fmla="*/ 144 w 204"/>
                  <a:gd name="T69" fmla="*/ 10 h 84"/>
                  <a:gd name="T70" fmla="*/ 121 w 204"/>
                  <a:gd name="T71" fmla="*/ 3 h 84"/>
                  <a:gd name="T72" fmla="*/ 108 w 204"/>
                  <a:gd name="T73" fmla="*/ 0 h 84"/>
                  <a:gd name="T74" fmla="*/ 96 w 204"/>
                  <a:gd name="T75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4" h="84">
                    <a:moveTo>
                      <a:pt x="96" y="0"/>
                    </a:moveTo>
                    <a:lnTo>
                      <a:pt x="96" y="0"/>
                    </a:lnTo>
                    <a:lnTo>
                      <a:pt x="75" y="5"/>
                    </a:lnTo>
                    <a:lnTo>
                      <a:pt x="58" y="15"/>
                    </a:lnTo>
                    <a:lnTo>
                      <a:pt x="38" y="26"/>
                    </a:lnTo>
                    <a:lnTo>
                      <a:pt x="22" y="38"/>
                    </a:lnTo>
                    <a:lnTo>
                      <a:pt x="22" y="38"/>
                    </a:lnTo>
                    <a:lnTo>
                      <a:pt x="7" y="56"/>
                    </a:lnTo>
                    <a:lnTo>
                      <a:pt x="2" y="63"/>
                    </a:lnTo>
                    <a:lnTo>
                      <a:pt x="0" y="74"/>
                    </a:lnTo>
                    <a:lnTo>
                      <a:pt x="0" y="74"/>
                    </a:lnTo>
                    <a:lnTo>
                      <a:pt x="15" y="71"/>
                    </a:lnTo>
                    <a:lnTo>
                      <a:pt x="32" y="69"/>
                    </a:lnTo>
                    <a:lnTo>
                      <a:pt x="53" y="69"/>
                    </a:lnTo>
                    <a:lnTo>
                      <a:pt x="70" y="71"/>
                    </a:lnTo>
                    <a:lnTo>
                      <a:pt x="141" y="84"/>
                    </a:lnTo>
                    <a:lnTo>
                      <a:pt x="141" y="84"/>
                    </a:lnTo>
                    <a:lnTo>
                      <a:pt x="149" y="84"/>
                    </a:lnTo>
                    <a:lnTo>
                      <a:pt x="156" y="84"/>
                    </a:lnTo>
                    <a:lnTo>
                      <a:pt x="156" y="84"/>
                    </a:lnTo>
                    <a:lnTo>
                      <a:pt x="164" y="79"/>
                    </a:lnTo>
                    <a:lnTo>
                      <a:pt x="174" y="79"/>
                    </a:lnTo>
                    <a:lnTo>
                      <a:pt x="192" y="74"/>
                    </a:lnTo>
                    <a:lnTo>
                      <a:pt x="192" y="74"/>
                    </a:lnTo>
                    <a:lnTo>
                      <a:pt x="199" y="74"/>
                    </a:lnTo>
                    <a:lnTo>
                      <a:pt x="204" y="71"/>
                    </a:lnTo>
                    <a:lnTo>
                      <a:pt x="204" y="69"/>
                    </a:lnTo>
                    <a:lnTo>
                      <a:pt x="204" y="61"/>
                    </a:lnTo>
                    <a:lnTo>
                      <a:pt x="204" y="61"/>
                    </a:lnTo>
                    <a:lnTo>
                      <a:pt x="197" y="51"/>
                    </a:lnTo>
                    <a:lnTo>
                      <a:pt x="189" y="41"/>
                    </a:lnTo>
                    <a:lnTo>
                      <a:pt x="189" y="41"/>
                    </a:lnTo>
                    <a:lnTo>
                      <a:pt x="169" y="23"/>
                    </a:lnTo>
                    <a:lnTo>
                      <a:pt x="144" y="10"/>
                    </a:lnTo>
                    <a:lnTo>
                      <a:pt x="144" y="10"/>
                    </a:lnTo>
                    <a:lnTo>
                      <a:pt x="121" y="3"/>
                    </a:lnTo>
                    <a:lnTo>
                      <a:pt x="108" y="0"/>
                    </a:lnTo>
                    <a:lnTo>
                      <a:pt x="9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" name="Freeform 139"/>
              <p:cNvSpPr>
                <a:spLocks/>
              </p:cNvSpPr>
              <p:nvPr/>
            </p:nvSpPr>
            <p:spPr bwMode="auto">
              <a:xfrm>
                <a:off x="7356457" y="1593358"/>
                <a:ext cx="66381" cy="55317"/>
              </a:xfrm>
              <a:custGeom>
                <a:avLst/>
                <a:gdLst>
                  <a:gd name="T0" fmla="*/ 31 w 36"/>
                  <a:gd name="T1" fmla="*/ 5 h 30"/>
                  <a:gd name="T2" fmla="*/ 31 w 36"/>
                  <a:gd name="T3" fmla="*/ 5 h 30"/>
                  <a:gd name="T4" fmla="*/ 23 w 36"/>
                  <a:gd name="T5" fmla="*/ 5 h 30"/>
                  <a:gd name="T6" fmla="*/ 23 w 36"/>
                  <a:gd name="T7" fmla="*/ 5 h 30"/>
                  <a:gd name="T8" fmla="*/ 20 w 36"/>
                  <a:gd name="T9" fmla="*/ 0 h 30"/>
                  <a:gd name="T10" fmla="*/ 18 w 36"/>
                  <a:gd name="T11" fmla="*/ 0 h 30"/>
                  <a:gd name="T12" fmla="*/ 15 w 36"/>
                  <a:gd name="T13" fmla="*/ 0 h 30"/>
                  <a:gd name="T14" fmla="*/ 15 w 36"/>
                  <a:gd name="T15" fmla="*/ 0 h 30"/>
                  <a:gd name="T16" fmla="*/ 8 w 36"/>
                  <a:gd name="T17" fmla="*/ 2 h 30"/>
                  <a:gd name="T18" fmla="*/ 3 w 36"/>
                  <a:gd name="T19" fmla="*/ 7 h 30"/>
                  <a:gd name="T20" fmla="*/ 0 w 36"/>
                  <a:gd name="T21" fmla="*/ 15 h 30"/>
                  <a:gd name="T22" fmla="*/ 0 w 36"/>
                  <a:gd name="T23" fmla="*/ 22 h 30"/>
                  <a:gd name="T24" fmla="*/ 0 w 36"/>
                  <a:gd name="T25" fmla="*/ 22 h 30"/>
                  <a:gd name="T26" fmla="*/ 3 w 36"/>
                  <a:gd name="T27" fmla="*/ 25 h 30"/>
                  <a:gd name="T28" fmla="*/ 5 w 36"/>
                  <a:gd name="T29" fmla="*/ 27 h 30"/>
                  <a:gd name="T30" fmla="*/ 10 w 36"/>
                  <a:gd name="T31" fmla="*/ 25 h 30"/>
                  <a:gd name="T32" fmla="*/ 13 w 36"/>
                  <a:gd name="T33" fmla="*/ 22 h 30"/>
                  <a:gd name="T34" fmla="*/ 13 w 36"/>
                  <a:gd name="T35" fmla="*/ 22 h 30"/>
                  <a:gd name="T36" fmla="*/ 13 w 36"/>
                  <a:gd name="T37" fmla="*/ 27 h 30"/>
                  <a:gd name="T38" fmla="*/ 13 w 36"/>
                  <a:gd name="T39" fmla="*/ 27 h 30"/>
                  <a:gd name="T40" fmla="*/ 15 w 36"/>
                  <a:gd name="T41" fmla="*/ 30 h 30"/>
                  <a:gd name="T42" fmla="*/ 20 w 36"/>
                  <a:gd name="T43" fmla="*/ 30 h 30"/>
                  <a:gd name="T44" fmla="*/ 23 w 36"/>
                  <a:gd name="T45" fmla="*/ 30 h 30"/>
                  <a:gd name="T46" fmla="*/ 25 w 36"/>
                  <a:gd name="T47" fmla="*/ 25 h 30"/>
                  <a:gd name="T48" fmla="*/ 25 w 36"/>
                  <a:gd name="T49" fmla="*/ 25 h 30"/>
                  <a:gd name="T50" fmla="*/ 25 w 36"/>
                  <a:gd name="T51" fmla="*/ 20 h 30"/>
                  <a:gd name="T52" fmla="*/ 25 w 36"/>
                  <a:gd name="T53" fmla="*/ 17 h 30"/>
                  <a:gd name="T54" fmla="*/ 25 w 36"/>
                  <a:gd name="T55" fmla="*/ 17 h 30"/>
                  <a:gd name="T56" fmla="*/ 31 w 36"/>
                  <a:gd name="T57" fmla="*/ 15 h 30"/>
                  <a:gd name="T58" fmla="*/ 31 w 36"/>
                  <a:gd name="T59" fmla="*/ 15 h 30"/>
                  <a:gd name="T60" fmla="*/ 33 w 36"/>
                  <a:gd name="T61" fmla="*/ 15 h 30"/>
                  <a:gd name="T62" fmla="*/ 36 w 36"/>
                  <a:gd name="T63" fmla="*/ 10 h 30"/>
                  <a:gd name="T64" fmla="*/ 36 w 36"/>
                  <a:gd name="T65" fmla="*/ 7 h 30"/>
                  <a:gd name="T66" fmla="*/ 31 w 36"/>
                  <a:gd name="T67" fmla="*/ 5 h 30"/>
                  <a:gd name="T68" fmla="*/ 31 w 36"/>
                  <a:gd name="T69" fmla="*/ 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6" h="30">
                    <a:moveTo>
                      <a:pt x="31" y="5"/>
                    </a:moveTo>
                    <a:lnTo>
                      <a:pt x="31" y="5"/>
                    </a:lnTo>
                    <a:lnTo>
                      <a:pt x="23" y="5"/>
                    </a:lnTo>
                    <a:lnTo>
                      <a:pt x="23" y="5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8" y="2"/>
                    </a:lnTo>
                    <a:lnTo>
                      <a:pt x="3" y="7"/>
                    </a:lnTo>
                    <a:lnTo>
                      <a:pt x="0" y="15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3" y="25"/>
                    </a:lnTo>
                    <a:lnTo>
                      <a:pt x="5" y="27"/>
                    </a:lnTo>
                    <a:lnTo>
                      <a:pt x="10" y="25"/>
                    </a:lnTo>
                    <a:lnTo>
                      <a:pt x="13" y="22"/>
                    </a:lnTo>
                    <a:lnTo>
                      <a:pt x="13" y="22"/>
                    </a:lnTo>
                    <a:lnTo>
                      <a:pt x="13" y="27"/>
                    </a:lnTo>
                    <a:lnTo>
                      <a:pt x="13" y="27"/>
                    </a:lnTo>
                    <a:lnTo>
                      <a:pt x="15" y="30"/>
                    </a:lnTo>
                    <a:lnTo>
                      <a:pt x="20" y="30"/>
                    </a:lnTo>
                    <a:lnTo>
                      <a:pt x="23" y="30"/>
                    </a:lnTo>
                    <a:lnTo>
                      <a:pt x="25" y="25"/>
                    </a:lnTo>
                    <a:lnTo>
                      <a:pt x="25" y="25"/>
                    </a:lnTo>
                    <a:lnTo>
                      <a:pt x="25" y="20"/>
                    </a:lnTo>
                    <a:lnTo>
                      <a:pt x="25" y="17"/>
                    </a:lnTo>
                    <a:lnTo>
                      <a:pt x="25" y="17"/>
                    </a:lnTo>
                    <a:lnTo>
                      <a:pt x="31" y="15"/>
                    </a:lnTo>
                    <a:lnTo>
                      <a:pt x="31" y="15"/>
                    </a:lnTo>
                    <a:lnTo>
                      <a:pt x="33" y="15"/>
                    </a:lnTo>
                    <a:lnTo>
                      <a:pt x="36" y="10"/>
                    </a:lnTo>
                    <a:lnTo>
                      <a:pt x="36" y="7"/>
                    </a:lnTo>
                    <a:lnTo>
                      <a:pt x="31" y="5"/>
                    </a:lnTo>
                    <a:lnTo>
                      <a:pt x="31" y="5"/>
                    </a:lnTo>
                    <a:close/>
                  </a:path>
                </a:pathLst>
              </a:custGeom>
              <a:solidFill>
                <a:srgbClr val="C799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" name="Freeform 140"/>
              <p:cNvSpPr>
                <a:spLocks/>
              </p:cNvSpPr>
              <p:nvPr/>
            </p:nvSpPr>
            <p:spPr bwMode="auto">
              <a:xfrm>
                <a:off x="7277168" y="1541728"/>
                <a:ext cx="372470" cy="158576"/>
              </a:xfrm>
              <a:custGeom>
                <a:avLst/>
                <a:gdLst>
                  <a:gd name="T0" fmla="*/ 56 w 202"/>
                  <a:gd name="T1" fmla="*/ 7 h 86"/>
                  <a:gd name="T2" fmla="*/ 10 w 202"/>
                  <a:gd name="T3" fmla="*/ 2 h 86"/>
                  <a:gd name="T4" fmla="*/ 3 w 202"/>
                  <a:gd name="T5" fmla="*/ 0 h 86"/>
                  <a:gd name="T6" fmla="*/ 0 w 202"/>
                  <a:gd name="T7" fmla="*/ 5 h 86"/>
                  <a:gd name="T8" fmla="*/ 0 w 202"/>
                  <a:gd name="T9" fmla="*/ 10 h 86"/>
                  <a:gd name="T10" fmla="*/ 10 w 202"/>
                  <a:gd name="T11" fmla="*/ 18 h 86"/>
                  <a:gd name="T12" fmla="*/ 26 w 202"/>
                  <a:gd name="T13" fmla="*/ 23 h 86"/>
                  <a:gd name="T14" fmla="*/ 41 w 202"/>
                  <a:gd name="T15" fmla="*/ 25 h 86"/>
                  <a:gd name="T16" fmla="*/ 56 w 202"/>
                  <a:gd name="T17" fmla="*/ 30 h 86"/>
                  <a:gd name="T18" fmla="*/ 61 w 202"/>
                  <a:gd name="T19" fmla="*/ 35 h 86"/>
                  <a:gd name="T20" fmla="*/ 56 w 202"/>
                  <a:gd name="T21" fmla="*/ 50 h 86"/>
                  <a:gd name="T22" fmla="*/ 48 w 202"/>
                  <a:gd name="T23" fmla="*/ 50 h 86"/>
                  <a:gd name="T24" fmla="*/ 41 w 202"/>
                  <a:gd name="T25" fmla="*/ 48 h 86"/>
                  <a:gd name="T26" fmla="*/ 33 w 202"/>
                  <a:gd name="T27" fmla="*/ 45 h 86"/>
                  <a:gd name="T28" fmla="*/ 26 w 202"/>
                  <a:gd name="T29" fmla="*/ 45 h 86"/>
                  <a:gd name="T30" fmla="*/ 23 w 202"/>
                  <a:gd name="T31" fmla="*/ 48 h 86"/>
                  <a:gd name="T32" fmla="*/ 23 w 202"/>
                  <a:gd name="T33" fmla="*/ 55 h 86"/>
                  <a:gd name="T34" fmla="*/ 31 w 202"/>
                  <a:gd name="T35" fmla="*/ 58 h 86"/>
                  <a:gd name="T36" fmla="*/ 36 w 202"/>
                  <a:gd name="T37" fmla="*/ 60 h 86"/>
                  <a:gd name="T38" fmla="*/ 46 w 202"/>
                  <a:gd name="T39" fmla="*/ 65 h 86"/>
                  <a:gd name="T40" fmla="*/ 61 w 202"/>
                  <a:gd name="T41" fmla="*/ 71 h 86"/>
                  <a:gd name="T42" fmla="*/ 74 w 202"/>
                  <a:gd name="T43" fmla="*/ 76 h 86"/>
                  <a:gd name="T44" fmla="*/ 101 w 202"/>
                  <a:gd name="T45" fmla="*/ 78 h 86"/>
                  <a:gd name="T46" fmla="*/ 109 w 202"/>
                  <a:gd name="T47" fmla="*/ 76 h 86"/>
                  <a:gd name="T48" fmla="*/ 116 w 202"/>
                  <a:gd name="T49" fmla="*/ 76 h 86"/>
                  <a:gd name="T50" fmla="*/ 127 w 202"/>
                  <a:gd name="T51" fmla="*/ 78 h 86"/>
                  <a:gd name="T52" fmla="*/ 164 w 202"/>
                  <a:gd name="T53" fmla="*/ 86 h 86"/>
                  <a:gd name="T54" fmla="*/ 185 w 202"/>
                  <a:gd name="T55" fmla="*/ 83 h 86"/>
                  <a:gd name="T56" fmla="*/ 200 w 202"/>
                  <a:gd name="T57" fmla="*/ 71 h 86"/>
                  <a:gd name="T58" fmla="*/ 202 w 202"/>
                  <a:gd name="T59" fmla="*/ 65 h 86"/>
                  <a:gd name="T60" fmla="*/ 202 w 202"/>
                  <a:gd name="T61" fmla="*/ 60 h 86"/>
                  <a:gd name="T62" fmla="*/ 197 w 202"/>
                  <a:gd name="T63" fmla="*/ 48 h 86"/>
                  <a:gd name="T64" fmla="*/ 182 w 202"/>
                  <a:gd name="T65" fmla="*/ 43 h 86"/>
                  <a:gd name="T66" fmla="*/ 137 w 202"/>
                  <a:gd name="T67" fmla="*/ 33 h 86"/>
                  <a:gd name="T68" fmla="*/ 114 w 202"/>
                  <a:gd name="T69" fmla="*/ 25 h 86"/>
                  <a:gd name="T70" fmla="*/ 99 w 202"/>
                  <a:gd name="T71" fmla="*/ 15 h 86"/>
                  <a:gd name="T72" fmla="*/ 89 w 202"/>
                  <a:gd name="T73" fmla="*/ 10 h 86"/>
                  <a:gd name="T74" fmla="*/ 56 w 202"/>
                  <a:gd name="T75" fmla="*/ 7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2" h="86">
                    <a:moveTo>
                      <a:pt x="56" y="7"/>
                    </a:moveTo>
                    <a:lnTo>
                      <a:pt x="56" y="7"/>
                    </a:lnTo>
                    <a:lnTo>
                      <a:pt x="33" y="7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0"/>
                    </a:lnTo>
                    <a:lnTo>
                      <a:pt x="3" y="12"/>
                    </a:lnTo>
                    <a:lnTo>
                      <a:pt x="10" y="18"/>
                    </a:lnTo>
                    <a:lnTo>
                      <a:pt x="10" y="18"/>
                    </a:lnTo>
                    <a:lnTo>
                      <a:pt x="26" y="23"/>
                    </a:lnTo>
                    <a:lnTo>
                      <a:pt x="41" y="25"/>
                    </a:lnTo>
                    <a:lnTo>
                      <a:pt x="41" y="25"/>
                    </a:lnTo>
                    <a:lnTo>
                      <a:pt x="48" y="25"/>
                    </a:lnTo>
                    <a:lnTo>
                      <a:pt x="56" y="30"/>
                    </a:lnTo>
                    <a:lnTo>
                      <a:pt x="56" y="30"/>
                    </a:lnTo>
                    <a:lnTo>
                      <a:pt x="61" y="35"/>
                    </a:lnTo>
                    <a:lnTo>
                      <a:pt x="61" y="43"/>
                    </a:lnTo>
                    <a:lnTo>
                      <a:pt x="56" y="50"/>
                    </a:lnTo>
                    <a:lnTo>
                      <a:pt x="53" y="50"/>
                    </a:lnTo>
                    <a:lnTo>
                      <a:pt x="48" y="50"/>
                    </a:lnTo>
                    <a:lnTo>
                      <a:pt x="48" y="50"/>
                    </a:lnTo>
                    <a:lnTo>
                      <a:pt x="41" y="48"/>
                    </a:lnTo>
                    <a:lnTo>
                      <a:pt x="41" y="48"/>
                    </a:lnTo>
                    <a:lnTo>
                      <a:pt x="33" y="45"/>
                    </a:lnTo>
                    <a:lnTo>
                      <a:pt x="26" y="45"/>
                    </a:lnTo>
                    <a:lnTo>
                      <a:pt x="26" y="45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23" y="50"/>
                    </a:lnTo>
                    <a:lnTo>
                      <a:pt x="23" y="55"/>
                    </a:lnTo>
                    <a:lnTo>
                      <a:pt x="23" y="55"/>
                    </a:lnTo>
                    <a:lnTo>
                      <a:pt x="31" y="58"/>
                    </a:lnTo>
                    <a:lnTo>
                      <a:pt x="36" y="60"/>
                    </a:lnTo>
                    <a:lnTo>
                      <a:pt x="36" y="60"/>
                    </a:lnTo>
                    <a:lnTo>
                      <a:pt x="46" y="65"/>
                    </a:lnTo>
                    <a:lnTo>
                      <a:pt x="46" y="65"/>
                    </a:lnTo>
                    <a:lnTo>
                      <a:pt x="61" y="71"/>
                    </a:lnTo>
                    <a:lnTo>
                      <a:pt x="61" y="71"/>
                    </a:lnTo>
                    <a:lnTo>
                      <a:pt x="74" y="76"/>
                    </a:lnTo>
                    <a:lnTo>
                      <a:pt x="74" y="76"/>
                    </a:lnTo>
                    <a:lnTo>
                      <a:pt x="86" y="81"/>
                    </a:lnTo>
                    <a:lnTo>
                      <a:pt x="101" y="78"/>
                    </a:lnTo>
                    <a:lnTo>
                      <a:pt x="101" y="78"/>
                    </a:lnTo>
                    <a:lnTo>
                      <a:pt x="109" y="76"/>
                    </a:lnTo>
                    <a:lnTo>
                      <a:pt x="109" y="76"/>
                    </a:lnTo>
                    <a:lnTo>
                      <a:pt x="116" y="76"/>
                    </a:lnTo>
                    <a:lnTo>
                      <a:pt x="127" y="78"/>
                    </a:lnTo>
                    <a:lnTo>
                      <a:pt x="127" y="78"/>
                    </a:lnTo>
                    <a:lnTo>
                      <a:pt x="144" y="81"/>
                    </a:lnTo>
                    <a:lnTo>
                      <a:pt x="164" y="86"/>
                    </a:lnTo>
                    <a:lnTo>
                      <a:pt x="175" y="86"/>
                    </a:lnTo>
                    <a:lnTo>
                      <a:pt x="185" y="83"/>
                    </a:lnTo>
                    <a:lnTo>
                      <a:pt x="192" y="78"/>
                    </a:lnTo>
                    <a:lnTo>
                      <a:pt x="200" y="71"/>
                    </a:lnTo>
                    <a:lnTo>
                      <a:pt x="200" y="71"/>
                    </a:lnTo>
                    <a:lnTo>
                      <a:pt x="202" y="65"/>
                    </a:lnTo>
                    <a:lnTo>
                      <a:pt x="202" y="60"/>
                    </a:lnTo>
                    <a:lnTo>
                      <a:pt x="202" y="60"/>
                    </a:lnTo>
                    <a:lnTo>
                      <a:pt x="202" y="53"/>
                    </a:lnTo>
                    <a:lnTo>
                      <a:pt x="197" y="48"/>
                    </a:lnTo>
                    <a:lnTo>
                      <a:pt x="182" y="43"/>
                    </a:lnTo>
                    <a:lnTo>
                      <a:pt x="182" y="43"/>
                    </a:lnTo>
                    <a:lnTo>
                      <a:pt x="137" y="33"/>
                    </a:lnTo>
                    <a:lnTo>
                      <a:pt x="137" y="33"/>
                    </a:lnTo>
                    <a:lnTo>
                      <a:pt x="124" y="30"/>
                    </a:lnTo>
                    <a:lnTo>
                      <a:pt x="114" y="25"/>
                    </a:lnTo>
                    <a:lnTo>
                      <a:pt x="114" y="25"/>
                    </a:lnTo>
                    <a:lnTo>
                      <a:pt x="99" y="15"/>
                    </a:lnTo>
                    <a:lnTo>
                      <a:pt x="99" y="15"/>
                    </a:lnTo>
                    <a:lnTo>
                      <a:pt x="89" y="10"/>
                    </a:lnTo>
                    <a:lnTo>
                      <a:pt x="79" y="7"/>
                    </a:lnTo>
                    <a:lnTo>
                      <a:pt x="56" y="7"/>
                    </a:lnTo>
                    <a:lnTo>
                      <a:pt x="56" y="7"/>
                    </a:lnTo>
                    <a:close/>
                  </a:path>
                </a:pathLst>
              </a:custGeom>
              <a:solidFill>
                <a:srgbClr val="F1C9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" name="Freeform 141"/>
              <p:cNvSpPr>
                <a:spLocks/>
              </p:cNvSpPr>
              <p:nvPr/>
            </p:nvSpPr>
            <p:spPr bwMode="auto">
              <a:xfrm>
                <a:off x="7673610" y="2723674"/>
                <a:ext cx="326372" cy="243396"/>
              </a:xfrm>
              <a:custGeom>
                <a:avLst/>
                <a:gdLst>
                  <a:gd name="T0" fmla="*/ 174 w 177"/>
                  <a:gd name="T1" fmla="*/ 96 h 132"/>
                  <a:gd name="T2" fmla="*/ 174 w 177"/>
                  <a:gd name="T3" fmla="*/ 96 h 132"/>
                  <a:gd name="T4" fmla="*/ 177 w 177"/>
                  <a:gd name="T5" fmla="*/ 109 h 132"/>
                  <a:gd name="T6" fmla="*/ 174 w 177"/>
                  <a:gd name="T7" fmla="*/ 114 h 132"/>
                  <a:gd name="T8" fmla="*/ 172 w 177"/>
                  <a:gd name="T9" fmla="*/ 119 h 132"/>
                  <a:gd name="T10" fmla="*/ 172 w 177"/>
                  <a:gd name="T11" fmla="*/ 119 h 132"/>
                  <a:gd name="T12" fmla="*/ 164 w 177"/>
                  <a:gd name="T13" fmla="*/ 122 h 132"/>
                  <a:gd name="T14" fmla="*/ 164 w 177"/>
                  <a:gd name="T15" fmla="*/ 122 h 132"/>
                  <a:gd name="T16" fmla="*/ 146 w 177"/>
                  <a:gd name="T17" fmla="*/ 124 h 132"/>
                  <a:gd name="T18" fmla="*/ 146 w 177"/>
                  <a:gd name="T19" fmla="*/ 124 h 132"/>
                  <a:gd name="T20" fmla="*/ 136 w 177"/>
                  <a:gd name="T21" fmla="*/ 124 h 132"/>
                  <a:gd name="T22" fmla="*/ 136 w 177"/>
                  <a:gd name="T23" fmla="*/ 124 h 132"/>
                  <a:gd name="T24" fmla="*/ 126 w 177"/>
                  <a:gd name="T25" fmla="*/ 122 h 132"/>
                  <a:gd name="T26" fmla="*/ 126 w 177"/>
                  <a:gd name="T27" fmla="*/ 122 h 132"/>
                  <a:gd name="T28" fmla="*/ 116 w 177"/>
                  <a:gd name="T29" fmla="*/ 122 h 132"/>
                  <a:gd name="T30" fmla="*/ 104 w 177"/>
                  <a:gd name="T31" fmla="*/ 124 h 132"/>
                  <a:gd name="T32" fmla="*/ 81 w 177"/>
                  <a:gd name="T33" fmla="*/ 129 h 132"/>
                  <a:gd name="T34" fmla="*/ 81 w 177"/>
                  <a:gd name="T35" fmla="*/ 129 h 132"/>
                  <a:gd name="T36" fmla="*/ 63 w 177"/>
                  <a:gd name="T37" fmla="*/ 132 h 132"/>
                  <a:gd name="T38" fmla="*/ 43 w 177"/>
                  <a:gd name="T39" fmla="*/ 132 h 132"/>
                  <a:gd name="T40" fmla="*/ 25 w 177"/>
                  <a:gd name="T41" fmla="*/ 129 h 132"/>
                  <a:gd name="T42" fmla="*/ 10 w 177"/>
                  <a:gd name="T43" fmla="*/ 122 h 132"/>
                  <a:gd name="T44" fmla="*/ 10 w 177"/>
                  <a:gd name="T45" fmla="*/ 122 h 132"/>
                  <a:gd name="T46" fmla="*/ 2 w 177"/>
                  <a:gd name="T47" fmla="*/ 117 h 132"/>
                  <a:gd name="T48" fmla="*/ 0 w 177"/>
                  <a:gd name="T49" fmla="*/ 109 h 132"/>
                  <a:gd name="T50" fmla="*/ 0 w 177"/>
                  <a:gd name="T51" fmla="*/ 104 h 132"/>
                  <a:gd name="T52" fmla="*/ 0 w 177"/>
                  <a:gd name="T53" fmla="*/ 96 h 132"/>
                  <a:gd name="T54" fmla="*/ 5 w 177"/>
                  <a:gd name="T55" fmla="*/ 91 h 132"/>
                  <a:gd name="T56" fmla="*/ 10 w 177"/>
                  <a:gd name="T57" fmla="*/ 86 h 132"/>
                  <a:gd name="T58" fmla="*/ 15 w 177"/>
                  <a:gd name="T59" fmla="*/ 84 h 132"/>
                  <a:gd name="T60" fmla="*/ 23 w 177"/>
                  <a:gd name="T61" fmla="*/ 81 h 132"/>
                  <a:gd name="T62" fmla="*/ 23 w 177"/>
                  <a:gd name="T63" fmla="*/ 81 h 132"/>
                  <a:gd name="T64" fmla="*/ 50 w 177"/>
                  <a:gd name="T65" fmla="*/ 81 h 132"/>
                  <a:gd name="T66" fmla="*/ 66 w 177"/>
                  <a:gd name="T67" fmla="*/ 79 h 132"/>
                  <a:gd name="T68" fmla="*/ 78 w 177"/>
                  <a:gd name="T69" fmla="*/ 76 h 132"/>
                  <a:gd name="T70" fmla="*/ 78 w 177"/>
                  <a:gd name="T71" fmla="*/ 76 h 132"/>
                  <a:gd name="T72" fmla="*/ 86 w 177"/>
                  <a:gd name="T73" fmla="*/ 71 h 132"/>
                  <a:gd name="T74" fmla="*/ 91 w 177"/>
                  <a:gd name="T75" fmla="*/ 66 h 132"/>
                  <a:gd name="T76" fmla="*/ 91 w 177"/>
                  <a:gd name="T77" fmla="*/ 66 h 132"/>
                  <a:gd name="T78" fmla="*/ 91 w 177"/>
                  <a:gd name="T79" fmla="*/ 61 h 132"/>
                  <a:gd name="T80" fmla="*/ 91 w 177"/>
                  <a:gd name="T81" fmla="*/ 56 h 132"/>
                  <a:gd name="T82" fmla="*/ 88 w 177"/>
                  <a:gd name="T83" fmla="*/ 48 h 132"/>
                  <a:gd name="T84" fmla="*/ 88 w 177"/>
                  <a:gd name="T85" fmla="*/ 48 h 132"/>
                  <a:gd name="T86" fmla="*/ 76 w 177"/>
                  <a:gd name="T87" fmla="*/ 21 h 132"/>
                  <a:gd name="T88" fmla="*/ 76 w 177"/>
                  <a:gd name="T89" fmla="*/ 21 h 132"/>
                  <a:gd name="T90" fmla="*/ 73 w 177"/>
                  <a:gd name="T91" fmla="*/ 16 h 132"/>
                  <a:gd name="T92" fmla="*/ 68 w 177"/>
                  <a:gd name="T93" fmla="*/ 10 h 132"/>
                  <a:gd name="T94" fmla="*/ 68 w 177"/>
                  <a:gd name="T95" fmla="*/ 10 h 132"/>
                  <a:gd name="T96" fmla="*/ 88 w 177"/>
                  <a:gd name="T97" fmla="*/ 8 h 132"/>
                  <a:gd name="T98" fmla="*/ 111 w 177"/>
                  <a:gd name="T99" fmla="*/ 3 h 132"/>
                  <a:gd name="T100" fmla="*/ 111 w 177"/>
                  <a:gd name="T101" fmla="*/ 3 h 132"/>
                  <a:gd name="T102" fmla="*/ 129 w 177"/>
                  <a:gd name="T103" fmla="*/ 0 h 132"/>
                  <a:gd name="T104" fmla="*/ 134 w 177"/>
                  <a:gd name="T105" fmla="*/ 0 h 132"/>
                  <a:gd name="T106" fmla="*/ 141 w 177"/>
                  <a:gd name="T107" fmla="*/ 8 h 132"/>
                  <a:gd name="T108" fmla="*/ 141 w 177"/>
                  <a:gd name="T109" fmla="*/ 8 h 132"/>
                  <a:gd name="T110" fmla="*/ 151 w 177"/>
                  <a:gd name="T111" fmla="*/ 28 h 132"/>
                  <a:gd name="T112" fmla="*/ 159 w 177"/>
                  <a:gd name="T113" fmla="*/ 51 h 132"/>
                  <a:gd name="T114" fmla="*/ 174 w 177"/>
                  <a:gd name="T115" fmla="*/ 96 h 132"/>
                  <a:gd name="T116" fmla="*/ 174 w 177"/>
                  <a:gd name="T117" fmla="*/ 96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77" h="132">
                    <a:moveTo>
                      <a:pt x="174" y="96"/>
                    </a:moveTo>
                    <a:lnTo>
                      <a:pt x="174" y="96"/>
                    </a:lnTo>
                    <a:lnTo>
                      <a:pt x="177" y="109"/>
                    </a:lnTo>
                    <a:lnTo>
                      <a:pt x="174" y="114"/>
                    </a:lnTo>
                    <a:lnTo>
                      <a:pt x="172" y="119"/>
                    </a:lnTo>
                    <a:lnTo>
                      <a:pt x="172" y="119"/>
                    </a:lnTo>
                    <a:lnTo>
                      <a:pt x="164" y="122"/>
                    </a:lnTo>
                    <a:lnTo>
                      <a:pt x="164" y="122"/>
                    </a:lnTo>
                    <a:lnTo>
                      <a:pt x="146" y="124"/>
                    </a:lnTo>
                    <a:lnTo>
                      <a:pt x="146" y="124"/>
                    </a:lnTo>
                    <a:lnTo>
                      <a:pt x="136" y="124"/>
                    </a:lnTo>
                    <a:lnTo>
                      <a:pt x="136" y="124"/>
                    </a:lnTo>
                    <a:lnTo>
                      <a:pt x="126" y="122"/>
                    </a:lnTo>
                    <a:lnTo>
                      <a:pt x="126" y="122"/>
                    </a:lnTo>
                    <a:lnTo>
                      <a:pt x="116" y="122"/>
                    </a:lnTo>
                    <a:lnTo>
                      <a:pt x="104" y="124"/>
                    </a:lnTo>
                    <a:lnTo>
                      <a:pt x="81" y="129"/>
                    </a:lnTo>
                    <a:lnTo>
                      <a:pt x="81" y="129"/>
                    </a:lnTo>
                    <a:lnTo>
                      <a:pt x="63" y="132"/>
                    </a:lnTo>
                    <a:lnTo>
                      <a:pt x="43" y="132"/>
                    </a:lnTo>
                    <a:lnTo>
                      <a:pt x="25" y="129"/>
                    </a:lnTo>
                    <a:lnTo>
                      <a:pt x="10" y="122"/>
                    </a:lnTo>
                    <a:lnTo>
                      <a:pt x="10" y="122"/>
                    </a:lnTo>
                    <a:lnTo>
                      <a:pt x="2" y="117"/>
                    </a:lnTo>
                    <a:lnTo>
                      <a:pt x="0" y="109"/>
                    </a:lnTo>
                    <a:lnTo>
                      <a:pt x="0" y="104"/>
                    </a:lnTo>
                    <a:lnTo>
                      <a:pt x="0" y="96"/>
                    </a:lnTo>
                    <a:lnTo>
                      <a:pt x="5" y="91"/>
                    </a:lnTo>
                    <a:lnTo>
                      <a:pt x="10" y="86"/>
                    </a:lnTo>
                    <a:lnTo>
                      <a:pt x="15" y="84"/>
                    </a:lnTo>
                    <a:lnTo>
                      <a:pt x="23" y="81"/>
                    </a:lnTo>
                    <a:lnTo>
                      <a:pt x="23" y="81"/>
                    </a:lnTo>
                    <a:lnTo>
                      <a:pt x="50" y="81"/>
                    </a:lnTo>
                    <a:lnTo>
                      <a:pt x="66" y="79"/>
                    </a:lnTo>
                    <a:lnTo>
                      <a:pt x="78" y="76"/>
                    </a:lnTo>
                    <a:lnTo>
                      <a:pt x="78" y="76"/>
                    </a:lnTo>
                    <a:lnTo>
                      <a:pt x="86" y="71"/>
                    </a:lnTo>
                    <a:lnTo>
                      <a:pt x="91" y="66"/>
                    </a:lnTo>
                    <a:lnTo>
                      <a:pt x="91" y="66"/>
                    </a:lnTo>
                    <a:lnTo>
                      <a:pt x="91" y="61"/>
                    </a:lnTo>
                    <a:lnTo>
                      <a:pt x="91" y="56"/>
                    </a:lnTo>
                    <a:lnTo>
                      <a:pt x="88" y="48"/>
                    </a:lnTo>
                    <a:lnTo>
                      <a:pt x="88" y="48"/>
                    </a:lnTo>
                    <a:lnTo>
                      <a:pt x="76" y="21"/>
                    </a:lnTo>
                    <a:lnTo>
                      <a:pt x="76" y="21"/>
                    </a:lnTo>
                    <a:lnTo>
                      <a:pt x="73" y="16"/>
                    </a:lnTo>
                    <a:lnTo>
                      <a:pt x="68" y="10"/>
                    </a:lnTo>
                    <a:lnTo>
                      <a:pt x="68" y="10"/>
                    </a:lnTo>
                    <a:lnTo>
                      <a:pt x="88" y="8"/>
                    </a:lnTo>
                    <a:lnTo>
                      <a:pt x="111" y="3"/>
                    </a:lnTo>
                    <a:lnTo>
                      <a:pt x="111" y="3"/>
                    </a:lnTo>
                    <a:lnTo>
                      <a:pt x="129" y="0"/>
                    </a:lnTo>
                    <a:lnTo>
                      <a:pt x="134" y="0"/>
                    </a:lnTo>
                    <a:lnTo>
                      <a:pt x="141" y="8"/>
                    </a:lnTo>
                    <a:lnTo>
                      <a:pt x="141" y="8"/>
                    </a:lnTo>
                    <a:lnTo>
                      <a:pt x="151" y="28"/>
                    </a:lnTo>
                    <a:lnTo>
                      <a:pt x="159" y="51"/>
                    </a:lnTo>
                    <a:lnTo>
                      <a:pt x="174" y="96"/>
                    </a:lnTo>
                    <a:lnTo>
                      <a:pt x="174" y="96"/>
                    </a:lnTo>
                    <a:close/>
                  </a:path>
                </a:pathLst>
              </a:custGeom>
              <a:solidFill>
                <a:srgbClr val="FFDD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" name="Freeform 142"/>
              <p:cNvSpPr>
                <a:spLocks/>
              </p:cNvSpPr>
              <p:nvPr/>
            </p:nvSpPr>
            <p:spPr bwMode="auto">
              <a:xfrm>
                <a:off x="7505813" y="1532508"/>
                <a:ext cx="833447" cy="208361"/>
              </a:xfrm>
              <a:custGeom>
                <a:avLst/>
                <a:gdLst>
                  <a:gd name="T0" fmla="*/ 452 w 452"/>
                  <a:gd name="T1" fmla="*/ 40 h 113"/>
                  <a:gd name="T2" fmla="*/ 452 w 452"/>
                  <a:gd name="T3" fmla="*/ 40 h 113"/>
                  <a:gd name="T4" fmla="*/ 452 w 452"/>
                  <a:gd name="T5" fmla="*/ 25 h 113"/>
                  <a:gd name="T6" fmla="*/ 450 w 452"/>
                  <a:gd name="T7" fmla="*/ 17 h 113"/>
                  <a:gd name="T8" fmla="*/ 445 w 452"/>
                  <a:gd name="T9" fmla="*/ 10 h 113"/>
                  <a:gd name="T10" fmla="*/ 439 w 452"/>
                  <a:gd name="T11" fmla="*/ 5 h 113"/>
                  <a:gd name="T12" fmla="*/ 434 w 452"/>
                  <a:gd name="T13" fmla="*/ 2 h 113"/>
                  <a:gd name="T14" fmla="*/ 427 w 452"/>
                  <a:gd name="T15" fmla="*/ 0 h 113"/>
                  <a:gd name="T16" fmla="*/ 417 w 452"/>
                  <a:gd name="T17" fmla="*/ 2 h 113"/>
                  <a:gd name="T18" fmla="*/ 417 w 452"/>
                  <a:gd name="T19" fmla="*/ 2 h 113"/>
                  <a:gd name="T20" fmla="*/ 394 w 452"/>
                  <a:gd name="T21" fmla="*/ 10 h 113"/>
                  <a:gd name="T22" fmla="*/ 371 w 452"/>
                  <a:gd name="T23" fmla="*/ 12 h 113"/>
                  <a:gd name="T24" fmla="*/ 371 w 452"/>
                  <a:gd name="T25" fmla="*/ 12 h 113"/>
                  <a:gd name="T26" fmla="*/ 318 w 452"/>
                  <a:gd name="T27" fmla="*/ 20 h 113"/>
                  <a:gd name="T28" fmla="*/ 265 w 452"/>
                  <a:gd name="T29" fmla="*/ 28 h 113"/>
                  <a:gd name="T30" fmla="*/ 265 w 452"/>
                  <a:gd name="T31" fmla="*/ 28 h 113"/>
                  <a:gd name="T32" fmla="*/ 200 w 452"/>
                  <a:gd name="T33" fmla="*/ 30 h 113"/>
                  <a:gd name="T34" fmla="*/ 136 w 452"/>
                  <a:gd name="T35" fmla="*/ 33 h 113"/>
                  <a:gd name="T36" fmla="*/ 73 w 452"/>
                  <a:gd name="T37" fmla="*/ 33 h 113"/>
                  <a:gd name="T38" fmla="*/ 8 w 452"/>
                  <a:gd name="T39" fmla="*/ 28 h 113"/>
                  <a:gd name="T40" fmla="*/ 8 w 452"/>
                  <a:gd name="T41" fmla="*/ 28 h 113"/>
                  <a:gd name="T42" fmla="*/ 0 w 452"/>
                  <a:gd name="T43" fmla="*/ 101 h 113"/>
                  <a:gd name="T44" fmla="*/ 0 w 452"/>
                  <a:gd name="T45" fmla="*/ 101 h 113"/>
                  <a:gd name="T46" fmla="*/ 53 w 452"/>
                  <a:gd name="T47" fmla="*/ 111 h 113"/>
                  <a:gd name="T48" fmla="*/ 81 w 452"/>
                  <a:gd name="T49" fmla="*/ 113 h 113"/>
                  <a:gd name="T50" fmla="*/ 106 w 452"/>
                  <a:gd name="T51" fmla="*/ 113 h 113"/>
                  <a:gd name="T52" fmla="*/ 106 w 452"/>
                  <a:gd name="T53" fmla="*/ 113 h 113"/>
                  <a:gd name="T54" fmla="*/ 174 w 452"/>
                  <a:gd name="T55" fmla="*/ 113 h 113"/>
                  <a:gd name="T56" fmla="*/ 245 w 452"/>
                  <a:gd name="T57" fmla="*/ 111 h 113"/>
                  <a:gd name="T58" fmla="*/ 245 w 452"/>
                  <a:gd name="T59" fmla="*/ 111 h 113"/>
                  <a:gd name="T60" fmla="*/ 285 w 452"/>
                  <a:gd name="T61" fmla="*/ 108 h 113"/>
                  <a:gd name="T62" fmla="*/ 331 w 452"/>
                  <a:gd name="T63" fmla="*/ 106 h 113"/>
                  <a:gd name="T64" fmla="*/ 376 w 452"/>
                  <a:gd name="T65" fmla="*/ 98 h 113"/>
                  <a:gd name="T66" fmla="*/ 419 w 452"/>
                  <a:gd name="T67" fmla="*/ 91 h 113"/>
                  <a:gd name="T68" fmla="*/ 419 w 452"/>
                  <a:gd name="T69" fmla="*/ 91 h 113"/>
                  <a:gd name="T70" fmla="*/ 434 w 452"/>
                  <a:gd name="T71" fmla="*/ 83 h 113"/>
                  <a:gd name="T72" fmla="*/ 439 w 452"/>
                  <a:gd name="T73" fmla="*/ 78 h 113"/>
                  <a:gd name="T74" fmla="*/ 445 w 452"/>
                  <a:gd name="T75" fmla="*/ 73 h 113"/>
                  <a:gd name="T76" fmla="*/ 452 w 452"/>
                  <a:gd name="T77" fmla="*/ 58 h 113"/>
                  <a:gd name="T78" fmla="*/ 452 w 452"/>
                  <a:gd name="T79" fmla="*/ 40 h 113"/>
                  <a:gd name="T80" fmla="*/ 452 w 452"/>
                  <a:gd name="T81" fmla="*/ 4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52" h="113">
                    <a:moveTo>
                      <a:pt x="452" y="40"/>
                    </a:moveTo>
                    <a:lnTo>
                      <a:pt x="452" y="40"/>
                    </a:lnTo>
                    <a:lnTo>
                      <a:pt x="452" y="25"/>
                    </a:lnTo>
                    <a:lnTo>
                      <a:pt x="450" y="17"/>
                    </a:lnTo>
                    <a:lnTo>
                      <a:pt x="445" y="10"/>
                    </a:lnTo>
                    <a:lnTo>
                      <a:pt x="439" y="5"/>
                    </a:lnTo>
                    <a:lnTo>
                      <a:pt x="434" y="2"/>
                    </a:lnTo>
                    <a:lnTo>
                      <a:pt x="427" y="0"/>
                    </a:lnTo>
                    <a:lnTo>
                      <a:pt x="417" y="2"/>
                    </a:lnTo>
                    <a:lnTo>
                      <a:pt x="417" y="2"/>
                    </a:lnTo>
                    <a:lnTo>
                      <a:pt x="394" y="10"/>
                    </a:lnTo>
                    <a:lnTo>
                      <a:pt x="371" y="12"/>
                    </a:lnTo>
                    <a:lnTo>
                      <a:pt x="371" y="12"/>
                    </a:lnTo>
                    <a:lnTo>
                      <a:pt x="318" y="20"/>
                    </a:lnTo>
                    <a:lnTo>
                      <a:pt x="265" y="28"/>
                    </a:lnTo>
                    <a:lnTo>
                      <a:pt x="265" y="28"/>
                    </a:lnTo>
                    <a:lnTo>
                      <a:pt x="200" y="30"/>
                    </a:lnTo>
                    <a:lnTo>
                      <a:pt x="136" y="33"/>
                    </a:lnTo>
                    <a:lnTo>
                      <a:pt x="73" y="33"/>
                    </a:lnTo>
                    <a:lnTo>
                      <a:pt x="8" y="28"/>
                    </a:lnTo>
                    <a:lnTo>
                      <a:pt x="8" y="28"/>
                    </a:lnTo>
                    <a:lnTo>
                      <a:pt x="0" y="101"/>
                    </a:lnTo>
                    <a:lnTo>
                      <a:pt x="0" y="101"/>
                    </a:lnTo>
                    <a:lnTo>
                      <a:pt x="53" y="111"/>
                    </a:lnTo>
                    <a:lnTo>
                      <a:pt x="81" y="113"/>
                    </a:lnTo>
                    <a:lnTo>
                      <a:pt x="106" y="113"/>
                    </a:lnTo>
                    <a:lnTo>
                      <a:pt x="106" y="113"/>
                    </a:lnTo>
                    <a:lnTo>
                      <a:pt x="174" y="113"/>
                    </a:lnTo>
                    <a:lnTo>
                      <a:pt x="245" y="111"/>
                    </a:lnTo>
                    <a:lnTo>
                      <a:pt x="245" y="111"/>
                    </a:lnTo>
                    <a:lnTo>
                      <a:pt x="285" y="108"/>
                    </a:lnTo>
                    <a:lnTo>
                      <a:pt x="331" y="106"/>
                    </a:lnTo>
                    <a:lnTo>
                      <a:pt x="376" y="98"/>
                    </a:lnTo>
                    <a:lnTo>
                      <a:pt x="419" y="91"/>
                    </a:lnTo>
                    <a:lnTo>
                      <a:pt x="419" y="91"/>
                    </a:lnTo>
                    <a:lnTo>
                      <a:pt x="434" y="83"/>
                    </a:lnTo>
                    <a:lnTo>
                      <a:pt x="439" y="78"/>
                    </a:lnTo>
                    <a:lnTo>
                      <a:pt x="445" y="73"/>
                    </a:lnTo>
                    <a:lnTo>
                      <a:pt x="452" y="58"/>
                    </a:lnTo>
                    <a:lnTo>
                      <a:pt x="452" y="40"/>
                    </a:lnTo>
                    <a:lnTo>
                      <a:pt x="452" y="40"/>
                    </a:lnTo>
                    <a:close/>
                  </a:path>
                </a:pathLst>
              </a:custGeom>
              <a:solidFill>
                <a:srgbClr val="5EAC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" name="Freeform 143"/>
              <p:cNvSpPr>
                <a:spLocks/>
              </p:cNvSpPr>
              <p:nvPr/>
            </p:nvSpPr>
            <p:spPr bwMode="auto">
              <a:xfrm>
                <a:off x="8125367" y="1471659"/>
                <a:ext cx="494168" cy="791037"/>
              </a:xfrm>
              <a:custGeom>
                <a:avLst/>
                <a:gdLst>
                  <a:gd name="T0" fmla="*/ 164 w 268"/>
                  <a:gd name="T1" fmla="*/ 429 h 429"/>
                  <a:gd name="T2" fmla="*/ 91 w 268"/>
                  <a:gd name="T3" fmla="*/ 414 h 429"/>
                  <a:gd name="T4" fmla="*/ 20 w 268"/>
                  <a:gd name="T5" fmla="*/ 381 h 429"/>
                  <a:gd name="T6" fmla="*/ 2 w 268"/>
                  <a:gd name="T7" fmla="*/ 371 h 429"/>
                  <a:gd name="T8" fmla="*/ 7 w 268"/>
                  <a:gd name="T9" fmla="*/ 366 h 429"/>
                  <a:gd name="T10" fmla="*/ 5 w 268"/>
                  <a:gd name="T11" fmla="*/ 331 h 429"/>
                  <a:gd name="T12" fmla="*/ 0 w 268"/>
                  <a:gd name="T13" fmla="*/ 265 h 429"/>
                  <a:gd name="T14" fmla="*/ 0 w 268"/>
                  <a:gd name="T15" fmla="*/ 230 h 429"/>
                  <a:gd name="T16" fmla="*/ 2 w 268"/>
                  <a:gd name="T17" fmla="*/ 177 h 429"/>
                  <a:gd name="T18" fmla="*/ 13 w 268"/>
                  <a:gd name="T19" fmla="*/ 101 h 429"/>
                  <a:gd name="T20" fmla="*/ 20 w 268"/>
                  <a:gd name="T21" fmla="*/ 73 h 429"/>
                  <a:gd name="T22" fmla="*/ 30 w 268"/>
                  <a:gd name="T23" fmla="*/ 48 h 429"/>
                  <a:gd name="T24" fmla="*/ 48 w 268"/>
                  <a:gd name="T25" fmla="*/ 28 h 429"/>
                  <a:gd name="T26" fmla="*/ 76 w 268"/>
                  <a:gd name="T27" fmla="*/ 13 h 429"/>
                  <a:gd name="T28" fmla="*/ 103 w 268"/>
                  <a:gd name="T29" fmla="*/ 0 h 429"/>
                  <a:gd name="T30" fmla="*/ 119 w 268"/>
                  <a:gd name="T31" fmla="*/ 0 h 429"/>
                  <a:gd name="T32" fmla="*/ 146 w 268"/>
                  <a:gd name="T33" fmla="*/ 5 h 429"/>
                  <a:gd name="T34" fmla="*/ 159 w 268"/>
                  <a:gd name="T35" fmla="*/ 13 h 429"/>
                  <a:gd name="T36" fmla="*/ 172 w 268"/>
                  <a:gd name="T37" fmla="*/ 20 h 429"/>
                  <a:gd name="T38" fmla="*/ 177 w 268"/>
                  <a:gd name="T39" fmla="*/ 25 h 429"/>
                  <a:gd name="T40" fmla="*/ 199 w 268"/>
                  <a:gd name="T41" fmla="*/ 45 h 429"/>
                  <a:gd name="T42" fmla="*/ 207 w 268"/>
                  <a:gd name="T43" fmla="*/ 56 h 429"/>
                  <a:gd name="T44" fmla="*/ 212 w 268"/>
                  <a:gd name="T45" fmla="*/ 68 h 429"/>
                  <a:gd name="T46" fmla="*/ 222 w 268"/>
                  <a:gd name="T47" fmla="*/ 88 h 429"/>
                  <a:gd name="T48" fmla="*/ 230 w 268"/>
                  <a:gd name="T49" fmla="*/ 114 h 429"/>
                  <a:gd name="T50" fmla="*/ 245 w 268"/>
                  <a:gd name="T51" fmla="*/ 182 h 429"/>
                  <a:gd name="T52" fmla="*/ 252 w 268"/>
                  <a:gd name="T53" fmla="*/ 217 h 429"/>
                  <a:gd name="T54" fmla="*/ 255 w 268"/>
                  <a:gd name="T55" fmla="*/ 250 h 429"/>
                  <a:gd name="T56" fmla="*/ 268 w 268"/>
                  <a:gd name="T57" fmla="*/ 391 h 429"/>
                  <a:gd name="T58" fmla="*/ 268 w 268"/>
                  <a:gd name="T59" fmla="*/ 404 h 429"/>
                  <a:gd name="T60" fmla="*/ 268 w 268"/>
                  <a:gd name="T61" fmla="*/ 417 h 429"/>
                  <a:gd name="T62" fmla="*/ 263 w 268"/>
                  <a:gd name="T63" fmla="*/ 429 h 429"/>
                  <a:gd name="T64" fmla="*/ 255 w 268"/>
                  <a:gd name="T65" fmla="*/ 429 h 429"/>
                  <a:gd name="T66" fmla="*/ 245 w 268"/>
                  <a:gd name="T67" fmla="*/ 429 h 429"/>
                  <a:gd name="T68" fmla="*/ 235 w 268"/>
                  <a:gd name="T69" fmla="*/ 429 h 429"/>
                  <a:gd name="T70" fmla="*/ 164 w 268"/>
                  <a:gd name="T71" fmla="*/ 429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68" h="429">
                    <a:moveTo>
                      <a:pt x="164" y="429"/>
                    </a:moveTo>
                    <a:lnTo>
                      <a:pt x="164" y="429"/>
                    </a:lnTo>
                    <a:lnTo>
                      <a:pt x="126" y="424"/>
                    </a:lnTo>
                    <a:lnTo>
                      <a:pt x="91" y="414"/>
                    </a:lnTo>
                    <a:lnTo>
                      <a:pt x="55" y="399"/>
                    </a:lnTo>
                    <a:lnTo>
                      <a:pt x="20" y="381"/>
                    </a:lnTo>
                    <a:lnTo>
                      <a:pt x="2" y="371"/>
                    </a:lnTo>
                    <a:lnTo>
                      <a:pt x="2" y="371"/>
                    </a:lnTo>
                    <a:lnTo>
                      <a:pt x="5" y="369"/>
                    </a:lnTo>
                    <a:lnTo>
                      <a:pt x="7" y="366"/>
                    </a:lnTo>
                    <a:lnTo>
                      <a:pt x="7" y="366"/>
                    </a:lnTo>
                    <a:lnTo>
                      <a:pt x="5" y="331"/>
                    </a:lnTo>
                    <a:lnTo>
                      <a:pt x="2" y="298"/>
                    </a:lnTo>
                    <a:lnTo>
                      <a:pt x="0" y="265"/>
                    </a:lnTo>
                    <a:lnTo>
                      <a:pt x="0" y="230"/>
                    </a:lnTo>
                    <a:lnTo>
                      <a:pt x="0" y="230"/>
                    </a:lnTo>
                    <a:lnTo>
                      <a:pt x="2" y="177"/>
                    </a:lnTo>
                    <a:lnTo>
                      <a:pt x="2" y="177"/>
                    </a:lnTo>
                    <a:lnTo>
                      <a:pt x="5" y="139"/>
                    </a:lnTo>
                    <a:lnTo>
                      <a:pt x="13" y="101"/>
                    </a:lnTo>
                    <a:lnTo>
                      <a:pt x="13" y="101"/>
                    </a:lnTo>
                    <a:lnTo>
                      <a:pt x="20" y="73"/>
                    </a:lnTo>
                    <a:lnTo>
                      <a:pt x="30" y="48"/>
                    </a:lnTo>
                    <a:lnTo>
                      <a:pt x="30" y="48"/>
                    </a:lnTo>
                    <a:lnTo>
                      <a:pt x="38" y="38"/>
                    </a:lnTo>
                    <a:lnTo>
                      <a:pt x="48" y="28"/>
                    </a:lnTo>
                    <a:lnTo>
                      <a:pt x="48" y="28"/>
                    </a:lnTo>
                    <a:lnTo>
                      <a:pt x="76" y="13"/>
                    </a:lnTo>
                    <a:lnTo>
                      <a:pt x="88" y="5"/>
                    </a:lnTo>
                    <a:lnTo>
                      <a:pt x="103" y="0"/>
                    </a:lnTo>
                    <a:lnTo>
                      <a:pt x="103" y="0"/>
                    </a:lnTo>
                    <a:lnTo>
                      <a:pt x="119" y="0"/>
                    </a:lnTo>
                    <a:lnTo>
                      <a:pt x="134" y="2"/>
                    </a:lnTo>
                    <a:lnTo>
                      <a:pt x="146" y="5"/>
                    </a:lnTo>
                    <a:lnTo>
                      <a:pt x="159" y="13"/>
                    </a:lnTo>
                    <a:lnTo>
                      <a:pt x="159" y="13"/>
                    </a:lnTo>
                    <a:lnTo>
                      <a:pt x="172" y="20"/>
                    </a:lnTo>
                    <a:lnTo>
                      <a:pt x="172" y="20"/>
                    </a:lnTo>
                    <a:lnTo>
                      <a:pt x="177" y="25"/>
                    </a:lnTo>
                    <a:lnTo>
                      <a:pt x="177" y="25"/>
                    </a:lnTo>
                    <a:lnTo>
                      <a:pt x="189" y="35"/>
                    </a:lnTo>
                    <a:lnTo>
                      <a:pt x="199" y="45"/>
                    </a:lnTo>
                    <a:lnTo>
                      <a:pt x="199" y="45"/>
                    </a:lnTo>
                    <a:lnTo>
                      <a:pt x="207" y="56"/>
                    </a:lnTo>
                    <a:lnTo>
                      <a:pt x="212" y="68"/>
                    </a:lnTo>
                    <a:lnTo>
                      <a:pt x="212" y="68"/>
                    </a:lnTo>
                    <a:lnTo>
                      <a:pt x="222" y="88"/>
                    </a:lnTo>
                    <a:lnTo>
                      <a:pt x="222" y="88"/>
                    </a:lnTo>
                    <a:lnTo>
                      <a:pt x="230" y="114"/>
                    </a:lnTo>
                    <a:lnTo>
                      <a:pt x="230" y="114"/>
                    </a:lnTo>
                    <a:lnTo>
                      <a:pt x="237" y="149"/>
                    </a:lnTo>
                    <a:lnTo>
                      <a:pt x="245" y="182"/>
                    </a:lnTo>
                    <a:lnTo>
                      <a:pt x="245" y="182"/>
                    </a:lnTo>
                    <a:lnTo>
                      <a:pt x="252" y="217"/>
                    </a:lnTo>
                    <a:lnTo>
                      <a:pt x="255" y="250"/>
                    </a:lnTo>
                    <a:lnTo>
                      <a:pt x="255" y="250"/>
                    </a:lnTo>
                    <a:lnTo>
                      <a:pt x="263" y="321"/>
                    </a:lnTo>
                    <a:lnTo>
                      <a:pt x="268" y="391"/>
                    </a:lnTo>
                    <a:lnTo>
                      <a:pt x="268" y="391"/>
                    </a:lnTo>
                    <a:lnTo>
                      <a:pt x="268" y="404"/>
                    </a:lnTo>
                    <a:lnTo>
                      <a:pt x="268" y="404"/>
                    </a:lnTo>
                    <a:lnTo>
                      <a:pt x="268" y="417"/>
                    </a:lnTo>
                    <a:lnTo>
                      <a:pt x="268" y="424"/>
                    </a:lnTo>
                    <a:lnTo>
                      <a:pt x="263" y="429"/>
                    </a:lnTo>
                    <a:lnTo>
                      <a:pt x="263" y="429"/>
                    </a:lnTo>
                    <a:lnTo>
                      <a:pt x="255" y="429"/>
                    </a:lnTo>
                    <a:lnTo>
                      <a:pt x="245" y="429"/>
                    </a:lnTo>
                    <a:lnTo>
                      <a:pt x="245" y="429"/>
                    </a:lnTo>
                    <a:lnTo>
                      <a:pt x="235" y="429"/>
                    </a:lnTo>
                    <a:lnTo>
                      <a:pt x="235" y="429"/>
                    </a:lnTo>
                    <a:lnTo>
                      <a:pt x="199" y="429"/>
                    </a:lnTo>
                    <a:lnTo>
                      <a:pt x="164" y="429"/>
                    </a:lnTo>
                    <a:close/>
                  </a:path>
                </a:pathLst>
              </a:custGeom>
              <a:solidFill>
                <a:srgbClr val="1074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" name="Freeform 144"/>
              <p:cNvSpPr>
                <a:spLocks/>
              </p:cNvSpPr>
              <p:nvPr/>
            </p:nvSpPr>
            <p:spPr bwMode="auto">
              <a:xfrm>
                <a:off x="8125367" y="1471659"/>
                <a:ext cx="494168" cy="791037"/>
              </a:xfrm>
              <a:custGeom>
                <a:avLst/>
                <a:gdLst>
                  <a:gd name="T0" fmla="*/ 164 w 268"/>
                  <a:gd name="T1" fmla="*/ 429 h 429"/>
                  <a:gd name="T2" fmla="*/ 91 w 268"/>
                  <a:gd name="T3" fmla="*/ 414 h 429"/>
                  <a:gd name="T4" fmla="*/ 20 w 268"/>
                  <a:gd name="T5" fmla="*/ 381 h 429"/>
                  <a:gd name="T6" fmla="*/ 2 w 268"/>
                  <a:gd name="T7" fmla="*/ 371 h 429"/>
                  <a:gd name="T8" fmla="*/ 7 w 268"/>
                  <a:gd name="T9" fmla="*/ 366 h 429"/>
                  <a:gd name="T10" fmla="*/ 5 w 268"/>
                  <a:gd name="T11" fmla="*/ 331 h 429"/>
                  <a:gd name="T12" fmla="*/ 0 w 268"/>
                  <a:gd name="T13" fmla="*/ 265 h 429"/>
                  <a:gd name="T14" fmla="*/ 0 w 268"/>
                  <a:gd name="T15" fmla="*/ 230 h 429"/>
                  <a:gd name="T16" fmla="*/ 2 w 268"/>
                  <a:gd name="T17" fmla="*/ 177 h 429"/>
                  <a:gd name="T18" fmla="*/ 13 w 268"/>
                  <a:gd name="T19" fmla="*/ 101 h 429"/>
                  <a:gd name="T20" fmla="*/ 20 w 268"/>
                  <a:gd name="T21" fmla="*/ 73 h 429"/>
                  <a:gd name="T22" fmla="*/ 30 w 268"/>
                  <a:gd name="T23" fmla="*/ 48 h 429"/>
                  <a:gd name="T24" fmla="*/ 48 w 268"/>
                  <a:gd name="T25" fmla="*/ 28 h 429"/>
                  <a:gd name="T26" fmla="*/ 76 w 268"/>
                  <a:gd name="T27" fmla="*/ 13 h 429"/>
                  <a:gd name="T28" fmla="*/ 103 w 268"/>
                  <a:gd name="T29" fmla="*/ 0 h 429"/>
                  <a:gd name="T30" fmla="*/ 119 w 268"/>
                  <a:gd name="T31" fmla="*/ 0 h 429"/>
                  <a:gd name="T32" fmla="*/ 146 w 268"/>
                  <a:gd name="T33" fmla="*/ 5 h 429"/>
                  <a:gd name="T34" fmla="*/ 159 w 268"/>
                  <a:gd name="T35" fmla="*/ 13 h 429"/>
                  <a:gd name="T36" fmla="*/ 172 w 268"/>
                  <a:gd name="T37" fmla="*/ 20 h 429"/>
                  <a:gd name="T38" fmla="*/ 177 w 268"/>
                  <a:gd name="T39" fmla="*/ 25 h 429"/>
                  <a:gd name="T40" fmla="*/ 199 w 268"/>
                  <a:gd name="T41" fmla="*/ 45 h 429"/>
                  <a:gd name="T42" fmla="*/ 207 w 268"/>
                  <a:gd name="T43" fmla="*/ 56 h 429"/>
                  <a:gd name="T44" fmla="*/ 212 w 268"/>
                  <a:gd name="T45" fmla="*/ 68 h 429"/>
                  <a:gd name="T46" fmla="*/ 222 w 268"/>
                  <a:gd name="T47" fmla="*/ 88 h 429"/>
                  <a:gd name="T48" fmla="*/ 230 w 268"/>
                  <a:gd name="T49" fmla="*/ 114 h 429"/>
                  <a:gd name="T50" fmla="*/ 245 w 268"/>
                  <a:gd name="T51" fmla="*/ 182 h 429"/>
                  <a:gd name="T52" fmla="*/ 252 w 268"/>
                  <a:gd name="T53" fmla="*/ 217 h 429"/>
                  <a:gd name="T54" fmla="*/ 255 w 268"/>
                  <a:gd name="T55" fmla="*/ 250 h 429"/>
                  <a:gd name="T56" fmla="*/ 268 w 268"/>
                  <a:gd name="T57" fmla="*/ 391 h 429"/>
                  <a:gd name="T58" fmla="*/ 268 w 268"/>
                  <a:gd name="T59" fmla="*/ 404 h 429"/>
                  <a:gd name="T60" fmla="*/ 268 w 268"/>
                  <a:gd name="T61" fmla="*/ 417 h 429"/>
                  <a:gd name="T62" fmla="*/ 263 w 268"/>
                  <a:gd name="T63" fmla="*/ 429 h 429"/>
                  <a:gd name="T64" fmla="*/ 255 w 268"/>
                  <a:gd name="T65" fmla="*/ 429 h 429"/>
                  <a:gd name="T66" fmla="*/ 245 w 268"/>
                  <a:gd name="T67" fmla="*/ 429 h 429"/>
                  <a:gd name="T68" fmla="*/ 235 w 268"/>
                  <a:gd name="T69" fmla="*/ 429 h 429"/>
                  <a:gd name="T70" fmla="*/ 164 w 268"/>
                  <a:gd name="T71" fmla="*/ 429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68" h="429">
                    <a:moveTo>
                      <a:pt x="164" y="429"/>
                    </a:moveTo>
                    <a:lnTo>
                      <a:pt x="164" y="429"/>
                    </a:lnTo>
                    <a:lnTo>
                      <a:pt x="126" y="424"/>
                    </a:lnTo>
                    <a:lnTo>
                      <a:pt x="91" y="414"/>
                    </a:lnTo>
                    <a:lnTo>
                      <a:pt x="55" y="399"/>
                    </a:lnTo>
                    <a:lnTo>
                      <a:pt x="20" y="381"/>
                    </a:lnTo>
                    <a:lnTo>
                      <a:pt x="2" y="371"/>
                    </a:lnTo>
                    <a:lnTo>
                      <a:pt x="2" y="371"/>
                    </a:lnTo>
                    <a:lnTo>
                      <a:pt x="5" y="369"/>
                    </a:lnTo>
                    <a:lnTo>
                      <a:pt x="7" y="366"/>
                    </a:lnTo>
                    <a:lnTo>
                      <a:pt x="7" y="366"/>
                    </a:lnTo>
                    <a:lnTo>
                      <a:pt x="5" y="331"/>
                    </a:lnTo>
                    <a:lnTo>
                      <a:pt x="2" y="298"/>
                    </a:lnTo>
                    <a:lnTo>
                      <a:pt x="0" y="265"/>
                    </a:lnTo>
                    <a:lnTo>
                      <a:pt x="0" y="230"/>
                    </a:lnTo>
                    <a:lnTo>
                      <a:pt x="0" y="230"/>
                    </a:lnTo>
                    <a:lnTo>
                      <a:pt x="2" y="177"/>
                    </a:lnTo>
                    <a:lnTo>
                      <a:pt x="2" y="177"/>
                    </a:lnTo>
                    <a:lnTo>
                      <a:pt x="5" y="139"/>
                    </a:lnTo>
                    <a:lnTo>
                      <a:pt x="13" y="101"/>
                    </a:lnTo>
                    <a:lnTo>
                      <a:pt x="13" y="101"/>
                    </a:lnTo>
                    <a:lnTo>
                      <a:pt x="20" y="73"/>
                    </a:lnTo>
                    <a:lnTo>
                      <a:pt x="30" y="48"/>
                    </a:lnTo>
                    <a:lnTo>
                      <a:pt x="30" y="48"/>
                    </a:lnTo>
                    <a:lnTo>
                      <a:pt x="38" y="38"/>
                    </a:lnTo>
                    <a:lnTo>
                      <a:pt x="48" y="28"/>
                    </a:lnTo>
                    <a:lnTo>
                      <a:pt x="48" y="28"/>
                    </a:lnTo>
                    <a:lnTo>
                      <a:pt x="76" y="13"/>
                    </a:lnTo>
                    <a:lnTo>
                      <a:pt x="88" y="5"/>
                    </a:lnTo>
                    <a:lnTo>
                      <a:pt x="103" y="0"/>
                    </a:lnTo>
                    <a:lnTo>
                      <a:pt x="103" y="0"/>
                    </a:lnTo>
                    <a:lnTo>
                      <a:pt x="119" y="0"/>
                    </a:lnTo>
                    <a:lnTo>
                      <a:pt x="134" y="2"/>
                    </a:lnTo>
                    <a:lnTo>
                      <a:pt x="146" y="5"/>
                    </a:lnTo>
                    <a:lnTo>
                      <a:pt x="159" y="13"/>
                    </a:lnTo>
                    <a:lnTo>
                      <a:pt x="159" y="13"/>
                    </a:lnTo>
                    <a:lnTo>
                      <a:pt x="172" y="20"/>
                    </a:lnTo>
                    <a:lnTo>
                      <a:pt x="172" y="20"/>
                    </a:lnTo>
                    <a:lnTo>
                      <a:pt x="177" y="25"/>
                    </a:lnTo>
                    <a:lnTo>
                      <a:pt x="177" y="25"/>
                    </a:lnTo>
                    <a:lnTo>
                      <a:pt x="189" y="35"/>
                    </a:lnTo>
                    <a:lnTo>
                      <a:pt x="199" y="45"/>
                    </a:lnTo>
                    <a:lnTo>
                      <a:pt x="199" y="45"/>
                    </a:lnTo>
                    <a:lnTo>
                      <a:pt x="207" y="56"/>
                    </a:lnTo>
                    <a:lnTo>
                      <a:pt x="212" y="68"/>
                    </a:lnTo>
                    <a:lnTo>
                      <a:pt x="212" y="68"/>
                    </a:lnTo>
                    <a:lnTo>
                      <a:pt x="222" y="88"/>
                    </a:lnTo>
                    <a:lnTo>
                      <a:pt x="222" y="88"/>
                    </a:lnTo>
                    <a:lnTo>
                      <a:pt x="230" y="114"/>
                    </a:lnTo>
                    <a:lnTo>
                      <a:pt x="230" y="114"/>
                    </a:lnTo>
                    <a:lnTo>
                      <a:pt x="237" y="149"/>
                    </a:lnTo>
                    <a:lnTo>
                      <a:pt x="245" y="182"/>
                    </a:lnTo>
                    <a:lnTo>
                      <a:pt x="245" y="182"/>
                    </a:lnTo>
                    <a:lnTo>
                      <a:pt x="252" y="217"/>
                    </a:lnTo>
                    <a:lnTo>
                      <a:pt x="255" y="250"/>
                    </a:lnTo>
                    <a:lnTo>
                      <a:pt x="255" y="250"/>
                    </a:lnTo>
                    <a:lnTo>
                      <a:pt x="263" y="321"/>
                    </a:lnTo>
                    <a:lnTo>
                      <a:pt x="268" y="391"/>
                    </a:lnTo>
                    <a:lnTo>
                      <a:pt x="268" y="391"/>
                    </a:lnTo>
                    <a:lnTo>
                      <a:pt x="268" y="404"/>
                    </a:lnTo>
                    <a:lnTo>
                      <a:pt x="268" y="404"/>
                    </a:lnTo>
                    <a:lnTo>
                      <a:pt x="268" y="417"/>
                    </a:lnTo>
                    <a:lnTo>
                      <a:pt x="268" y="424"/>
                    </a:lnTo>
                    <a:lnTo>
                      <a:pt x="263" y="429"/>
                    </a:lnTo>
                    <a:lnTo>
                      <a:pt x="263" y="429"/>
                    </a:lnTo>
                    <a:lnTo>
                      <a:pt x="255" y="429"/>
                    </a:lnTo>
                    <a:lnTo>
                      <a:pt x="245" y="429"/>
                    </a:lnTo>
                    <a:lnTo>
                      <a:pt x="245" y="429"/>
                    </a:lnTo>
                    <a:lnTo>
                      <a:pt x="235" y="429"/>
                    </a:lnTo>
                    <a:lnTo>
                      <a:pt x="235" y="429"/>
                    </a:lnTo>
                    <a:lnTo>
                      <a:pt x="199" y="429"/>
                    </a:lnTo>
                    <a:lnTo>
                      <a:pt x="164" y="42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" name="Freeform 145"/>
              <p:cNvSpPr>
                <a:spLocks/>
              </p:cNvSpPr>
              <p:nvPr/>
            </p:nvSpPr>
            <p:spPr bwMode="auto">
              <a:xfrm>
                <a:off x="7976011" y="1508538"/>
                <a:ext cx="247084" cy="1303644"/>
              </a:xfrm>
              <a:custGeom>
                <a:avLst/>
                <a:gdLst>
                  <a:gd name="T0" fmla="*/ 109 w 134"/>
                  <a:gd name="T1" fmla="*/ 142 h 707"/>
                  <a:gd name="T2" fmla="*/ 109 w 134"/>
                  <a:gd name="T3" fmla="*/ 142 h 707"/>
                  <a:gd name="T4" fmla="*/ 116 w 134"/>
                  <a:gd name="T5" fmla="*/ 89 h 707"/>
                  <a:gd name="T6" fmla="*/ 116 w 134"/>
                  <a:gd name="T7" fmla="*/ 89 h 707"/>
                  <a:gd name="T8" fmla="*/ 121 w 134"/>
                  <a:gd name="T9" fmla="*/ 61 h 707"/>
                  <a:gd name="T10" fmla="*/ 121 w 134"/>
                  <a:gd name="T11" fmla="*/ 61 h 707"/>
                  <a:gd name="T12" fmla="*/ 126 w 134"/>
                  <a:gd name="T13" fmla="*/ 30 h 707"/>
                  <a:gd name="T14" fmla="*/ 126 w 134"/>
                  <a:gd name="T15" fmla="*/ 30 h 707"/>
                  <a:gd name="T16" fmla="*/ 131 w 134"/>
                  <a:gd name="T17" fmla="*/ 18 h 707"/>
                  <a:gd name="T18" fmla="*/ 131 w 134"/>
                  <a:gd name="T19" fmla="*/ 18 h 707"/>
                  <a:gd name="T20" fmla="*/ 134 w 134"/>
                  <a:gd name="T21" fmla="*/ 10 h 707"/>
                  <a:gd name="T22" fmla="*/ 134 w 134"/>
                  <a:gd name="T23" fmla="*/ 3 h 707"/>
                  <a:gd name="T24" fmla="*/ 134 w 134"/>
                  <a:gd name="T25" fmla="*/ 0 h 707"/>
                  <a:gd name="T26" fmla="*/ 134 w 134"/>
                  <a:gd name="T27" fmla="*/ 0 h 707"/>
                  <a:gd name="T28" fmla="*/ 131 w 134"/>
                  <a:gd name="T29" fmla="*/ 0 h 707"/>
                  <a:gd name="T30" fmla="*/ 129 w 134"/>
                  <a:gd name="T31" fmla="*/ 3 h 707"/>
                  <a:gd name="T32" fmla="*/ 129 w 134"/>
                  <a:gd name="T33" fmla="*/ 3 h 707"/>
                  <a:gd name="T34" fmla="*/ 119 w 134"/>
                  <a:gd name="T35" fmla="*/ 13 h 707"/>
                  <a:gd name="T36" fmla="*/ 106 w 134"/>
                  <a:gd name="T37" fmla="*/ 25 h 707"/>
                  <a:gd name="T38" fmla="*/ 99 w 134"/>
                  <a:gd name="T39" fmla="*/ 41 h 707"/>
                  <a:gd name="T40" fmla="*/ 88 w 134"/>
                  <a:gd name="T41" fmla="*/ 53 h 707"/>
                  <a:gd name="T42" fmla="*/ 88 w 134"/>
                  <a:gd name="T43" fmla="*/ 53 h 707"/>
                  <a:gd name="T44" fmla="*/ 81 w 134"/>
                  <a:gd name="T45" fmla="*/ 78 h 707"/>
                  <a:gd name="T46" fmla="*/ 81 w 134"/>
                  <a:gd name="T47" fmla="*/ 78 h 707"/>
                  <a:gd name="T48" fmla="*/ 81 w 134"/>
                  <a:gd name="T49" fmla="*/ 78 h 707"/>
                  <a:gd name="T50" fmla="*/ 71 w 134"/>
                  <a:gd name="T51" fmla="*/ 111 h 707"/>
                  <a:gd name="T52" fmla="*/ 66 w 134"/>
                  <a:gd name="T53" fmla="*/ 144 h 707"/>
                  <a:gd name="T54" fmla="*/ 66 w 134"/>
                  <a:gd name="T55" fmla="*/ 144 h 707"/>
                  <a:gd name="T56" fmla="*/ 43 w 134"/>
                  <a:gd name="T57" fmla="*/ 248 h 707"/>
                  <a:gd name="T58" fmla="*/ 23 w 134"/>
                  <a:gd name="T59" fmla="*/ 351 h 707"/>
                  <a:gd name="T60" fmla="*/ 15 w 134"/>
                  <a:gd name="T61" fmla="*/ 404 h 707"/>
                  <a:gd name="T62" fmla="*/ 8 w 134"/>
                  <a:gd name="T63" fmla="*/ 457 h 707"/>
                  <a:gd name="T64" fmla="*/ 5 w 134"/>
                  <a:gd name="T65" fmla="*/ 508 h 707"/>
                  <a:gd name="T66" fmla="*/ 3 w 134"/>
                  <a:gd name="T67" fmla="*/ 561 h 707"/>
                  <a:gd name="T68" fmla="*/ 3 w 134"/>
                  <a:gd name="T69" fmla="*/ 561 h 707"/>
                  <a:gd name="T70" fmla="*/ 0 w 134"/>
                  <a:gd name="T71" fmla="*/ 594 h 707"/>
                  <a:gd name="T72" fmla="*/ 3 w 134"/>
                  <a:gd name="T73" fmla="*/ 624 h 707"/>
                  <a:gd name="T74" fmla="*/ 8 w 134"/>
                  <a:gd name="T75" fmla="*/ 657 h 707"/>
                  <a:gd name="T76" fmla="*/ 15 w 134"/>
                  <a:gd name="T77" fmla="*/ 687 h 707"/>
                  <a:gd name="T78" fmla="*/ 15 w 134"/>
                  <a:gd name="T79" fmla="*/ 687 h 707"/>
                  <a:gd name="T80" fmla="*/ 20 w 134"/>
                  <a:gd name="T81" fmla="*/ 700 h 707"/>
                  <a:gd name="T82" fmla="*/ 25 w 134"/>
                  <a:gd name="T83" fmla="*/ 705 h 707"/>
                  <a:gd name="T84" fmla="*/ 33 w 134"/>
                  <a:gd name="T85" fmla="*/ 707 h 707"/>
                  <a:gd name="T86" fmla="*/ 33 w 134"/>
                  <a:gd name="T87" fmla="*/ 707 h 707"/>
                  <a:gd name="T88" fmla="*/ 41 w 134"/>
                  <a:gd name="T89" fmla="*/ 705 h 707"/>
                  <a:gd name="T90" fmla="*/ 48 w 134"/>
                  <a:gd name="T91" fmla="*/ 700 h 707"/>
                  <a:gd name="T92" fmla="*/ 53 w 134"/>
                  <a:gd name="T93" fmla="*/ 692 h 707"/>
                  <a:gd name="T94" fmla="*/ 58 w 134"/>
                  <a:gd name="T95" fmla="*/ 682 h 707"/>
                  <a:gd name="T96" fmla="*/ 58 w 134"/>
                  <a:gd name="T97" fmla="*/ 682 h 707"/>
                  <a:gd name="T98" fmla="*/ 66 w 134"/>
                  <a:gd name="T99" fmla="*/ 654 h 707"/>
                  <a:gd name="T100" fmla="*/ 68 w 134"/>
                  <a:gd name="T101" fmla="*/ 624 h 707"/>
                  <a:gd name="T102" fmla="*/ 71 w 134"/>
                  <a:gd name="T103" fmla="*/ 566 h 707"/>
                  <a:gd name="T104" fmla="*/ 71 w 134"/>
                  <a:gd name="T105" fmla="*/ 566 h 707"/>
                  <a:gd name="T106" fmla="*/ 78 w 134"/>
                  <a:gd name="T107" fmla="*/ 427 h 707"/>
                  <a:gd name="T108" fmla="*/ 78 w 134"/>
                  <a:gd name="T109" fmla="*/ 427 h 707"/>
                  <a:gd name="T110" fmla="*/ 91 w 134"/>
                  <a:gd name="T111" fmla="*/ 283 h 707"/>
                  <a:gd name="T112" fmla="*/ 99 w 134"/>
                  <a:gd name="T113" fmla="*/ 212 h 707"/>
                  <a:gd name="T114" fmla="*/ 109 w 134"/>
                  <a:gd name="T115" fmla="*/ 142 h 707"/>
                  <a:gd name="T116" fmla="*/ 109 w 134"/>
                  <a:gd name="T117" fmla="*/ 142 h 7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34" h="707">
                    <a:moveTo>
                      <a:pt x="109" y="142"/>
                    </a:moveTo>
                    <a:lnTo>
                      <a:pt x="109" y="142"/>
                    </a:lnTo>
                    <a:lnTo>
                      <a:pt x="116" y="89"/>
                    </a:lnTo>
                    <a:lnTo>
                      <a:pt x="116" y="89"/>
                    </a:lnTo>
                    <a:lnTo>
                      <a:pt x="121" y="61"/>
                    </a:lnTo>
                    <a:lnTo>
                      <a:pt x="121" y="61"/>
                    </a:lnTo>
                    <a:lnTo>
                      <a:pt x="126" y="30"/>
                    </a:lnTo>
                    <a:lnTo>
                      <a:pt x="126" y="30"/>
                    </a:lnTo>
                    <a:lnTo>
                      <a:pt x="131" y="18"/>
                    </a:lnTo>
                    <a:lnTo>
                      <a:pt x="131" y="18"/>
                    </a:lnTo>
                    <a:lnTo>
                      <a:pt x="134" y="10"/>
                    </a:lnTo>
                    <a:lnTo>
                      <a:pt x="134" y="3"/>
                    </a:lnTo>
                    <a:lnTo>
                      <a:pt x="134" y="0"/>
                    </a:lnTo>
                    <a:lnTo>
                      <a:pt x="134" y="0"/>
                    </a:lnTo>
                    <a:lnTo>
                      <a:pt x="131" y="0"/>
                    </a:lnTo>
                    <a:lnTo>
                      <a:pt x="129" y="3"/>
                    </a:lnTo>
                    <a:lnTo>
                      <a:pt x="129" y="3"/>
                    </a:lnTo>
                    <a:lnTo>
                      <a:pt x="119" y="13"/>
                    </a:lnTo>
                    <a:lnTo>
                      <a:pt x="106" y="25"/>
                    </a:lnTo>
                    <a:lnTo>
                      <a:pt x="99" y="41"/>
                    </a:lnTo>
                    <a:lnTo>
                      <a:pt x="88" y="53"/>
                    </a:lnTo>
                    <a:lnTo>
                      <a:pt x="88" y="53"/>
                    </a:lnTo>
                    <a:lnTo>
                      <a:pt x="81" y="78"/>
                    </a:lnTo>
                    <a:lnTo>
                      <a:pt x="81" y="78"/>
                    </a:lnTo>
                    <a:lnTo>
                      <a:pt x="81" y="78"/>
                    </a:lnTo>
                    <a:lnTo>
                      <a:pt x="71" y="111"/>
                    </a:lnTo>
                    <a:lnTo>
                      <a:pt x="66" y="144"/>
                    </a:lnTo>
                    <a:lnTo>
                      <a:pt x="66" y="144"/>
                    </a:lnTo>
                    <a:lnTo>
                      <a:pt x="43" y="248"/>
                    </a:lnTo>
                    <a:lnTo>
                      <a:pt x="23" y="351"/>
                    </a:lnTo>
                    <a:lnTo>
                      <a:pt x="15" y="404"/>
                    </a:lnTo>
                    <a:lnTo>
                      <a:pt x="8" y="457"/>
                    </a:lnTo>
                    <a:lnTo>
                      <a:pt x="5" y="508"/>
                    </a:lnTo>
                    <a:lnTo>
                      <a:pt x="3" y="561"/>
                    </a:lnTo>
                    <a:lnTo>
                      <a:pt x="3" y="561"/>
                    </a:lnTo>
                    <a:lnTo>
                      <a:pt x="0" y="594"/>
                    </a:lnTo>
                    <a:lnTo>
                      <a:pt x="3" y="624"/>
                    </a:lnTo>
                    <a:lnTo>
                      <a:pt x="8" y="657"/>
                    </a:lnTo>
                    <a:lnTo>
                      <a:pt x="15" y="687"/>
                    </a:lnTo>
                    <a:lnTo>
                      <a:pt x="15" y="687"/>
                    </a:lnTo>
                    <a:lnTo>
                      <a:pt x="20" y="700"/>
                    </a:lnTo>
                    <a:lnTo>
                      <a:pt x="25" y="705"/>
                    </a:lnTo>
                    <a:lnTo>
                      <a:pt x="33" y="707"/>
                    </a:lnTo>
                    <a:lnTo>
                      <a:pt x="33" y="707"/>
                    </a:lnTo>
                    <a:lnTo>
                      <a:pt x="41" y="705"/>
                    </a:lnTo>
                    <a:lnTo>
                      <a:pt x="48" y="700"/>
                    </a:lnTo>
                    <a:lnTo>
                      <a:pt x="53" y="692"/>
                    </a:lnTo>
                    <a:lnTo>
                      <a:pt x="58" y="682"/>
                    </a:lnTo>
                    <a:lnTo>
                      <a:pt x="58" y="682"/>
                    </a:lnTo>
                    <a:lnTo>
                      <a:pt x="66" y="654"/>
                    </a:lnTo>
                    <a:lnTo>
                      <a:pt x="68" y="624"/>
                    </a:lnTo>
                    <a:lnTo>
                      <a:pt x="71" y="566"/>
                    </a:lnTo>
                    <a:lnTo>
                      <a:pt x="71" y="566"/>
                    </a:lnTo>
                    <a:lnTo>
                      <a:pt x="78" y="427"/>
                    </a:lnTo>
                    <a:lnTo>
                      <a:pt x="78" y="427"/>
                    </a:lnTo>
                    <a:lnTo>
                      <a:pt x="91" y="283"/>
                    </a:lnTo>
                    <a:lnTo>
                      <a:pt x="99" y="212"/>
                    </a:lnTo>
                    <a:lnTo>
                      <a:pt x="109" y="142"/>
                    </a:lnTo>
                    <a:lnTo>
                      <a:pt x="109" y="142"/>
                    </a:lnTo>
                    <a:close/>
                  </a:path>
                </a:pathLst>
              </a:custGeom>
              <a:solidFill>
                <a:srgbClr val="BCE7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" name="Freeform 146"/>
              <p:cNvSpPr>
                <a:spLocks/>
              </p:cNvSpPr>
              <p:nvPr/>
            </p:nvSpPr>
            <p:spPr bwMode="auto">
              <a:xfrm>
                <a:off x="7511346" y="2048803"/>
                <a:ext cx="1078687" cy="772598"/>
              </a:xfrm>
              <a:custGeom>
                <a:avLst/>
                <a:gdLst>
                  <a:gd name="T0" fmla="*/ 585 w 585"/>
                  <a:gd name="T1" fmla="*/ 119 h 419"/>
                  <a:gd name="T2" fmla="*/ 578 w 585"/>
                  <a:gd name="T3" fmla="*/ 101 h 419"/>
                  <a:gd name="T4" fmla="*/ 560 w 585"/>
                  <a:gd name="T5" fmla="*/ 81 h 419"/>
                  <a:gd name="T6" fmla="*/ 532 w 585"/>
                  <a:gd name="T7" fmla="*/ 73 h 419"/>
                  <a:gd name="T8" fmla="*/ 515 w 585"/>
                  <a:gd name="T9" fmla="*/ 73 h 419"/>
                  <a:gd name="T10" fmla="*/ 454 w 585"/>
                  <a:gd name="T11" fmla="*/ 78 h 419"/>
                  <a:gd name="T12" fmla="*/ 429 w 585"/>
                  <a:gd name="T13" fmla="*/ 78 h 419"/>
                  <a:gd name="T14" fmla="*/ 401 w 585"/>
                  <a:gd name="T15" fmla="*/ 78 h 419"/>
                  <a:gd name="T16" fmla="*/ 376 w 585"/>
                  <a:gd name="T17" fmla="*/ 76 h 419"/>
                  <a:gd name="T18" fmla="*/ 353 w 585"/>
                  <a:gd name="T19" fmla="*/ 68 h 419"/>
                  <a:gd name="T20" fmla="*/ 346 w 585"/>
                  <a:gd name="T21" fmla="*/ 63 h 419"/>
                  <a:gd name="T22" fmla="*/ 338 w 585"/>
                  <a:gd name="T23" fmla="*/ 33 h 419"/>
                  <a:gd name="T24" fmla="*/ 333 w 585"/>
                  <a:gd name="T25" fmla="*/ 28 h 419"/>
                  <a:gd name="T26" fmla="*/ 328 w 585"/>
                  <a:gd name="T27" fmla="*/ 28 h 419"/>
                  <a:gd name="T28" fmla="*/ 295 w 585"/>
                  <a:gd name="T29" fmla="*/ 20 h 419"/>
                  <a:gd name="T30" fmla="*/ 207 w 585"/>
                  <a:gd name="T31" fmla="*/ 5 h 419"/>
                  <a:gd name="T32" fmla="*/ 128 w 585"/>
                  <a:gd name="T33" fmla="*/ 3 h 419"/>
                  <a:gd name="T34" fmla="*/ 103 w 585"/>
                  <a:gd name="T35" fmla="*/ 5 h 419"/>
                  <a:gd name="T36" fmla="*/ 70 w 585"/>
                  <a:gd name="T37" fmla="*/ 15 h 419"/>
                  <a:gd name="T38" fmla="*/ 40 w 585"/>
                  <a:gd name="T39" fmla="*/ 33 h 419"/>
                  <a:gd name="T40" fmla="*/ 17 w 585"/>
                  <a:gd name="T41" fmla="*/ 56 h 419"/>
                  <a:gd name="T42" fmla="*/ 2 w 585"/>
                  <a:gd name="T43" fmla="*/ 86 h 419"/>
                  <a:gd name="T44" fmla="*/ 0 w 585"/>
                  <a:gd name="T45" fmla="*/ 99 h 419"/>
                  <a:gd name="T46" fmla="*/ 2 w 585"/>
                  <a:gd name="T47" fmla="*/ 129 h 419"/>
                  <a:gd name="T48" fmla="*/ 15 w 585"/>
                  <a:gd name="T49" fmla="*/ 172 h 419"/>
                  <a:gd name="T50" fmla="*/ 27 w 585"/>
                  <a:gd name="T51" fmla="*/ 200 h 419"/>
                  <a:gd name="T52" fmla="*/ 116 w 585"/>
                  <a:gd name="T53" fmla="*/ 369 h 419"/>
                  <a:gd name="T54" fmla="*/ 138 w 585"/>
                  <a:gd name="T55" fmla="*/ 409 h 419"/>
                  <a:gd name="T56" fmla="*/ 144 w 585"/>
                  <a:gd name="T57" fmla="*/ 417 h 419"/>
                  <a:gd name="T58" fmla="*/ 156 w 585"/>
                  <a:gd name="T59" fmla="*/ 417 h 419"/>
                  <a:gd name="T60" fmla="*/ 166 w 585"/>
                  <a:gd name="T61" fmla="*/ 414 h 419"/>
                  <a:gd name="T62" fmla="*/ 239 w 585"/>
                  <a:gd name="T63" fmla="*/ 394 h 419"/>
                  <a:gd name="T64" fmla="*/ 252 w 585"/>
                  <a:gd name="T65" fmla="*/ 387 h 419"/>
                  <a:gd name="T66" fmla="*/ 204 w 585"/>
                  <a:gd name="T67" fmla="*/ 270 h 419"/>
                  <a:gd name="T68" fmla="*/ 156 w 585"/>
                  <a:gd name="T69" fmla="*/ 154 h 419"/>
                  <a:gd name="T70" fmla="*/ 159 w 585"/>
                  <a:gd name="T71" fmla="*/ 147 h 419"/>
                  <a:gd name="T72" fmla="*/ 181 w 585"/>
                  <a:gd name="T73" fmla="*/ 149 h 419"/>
                  <a:gd name="T74" fmla="*/ 272 w 585"/>
                  <a:gd name="T75" fmla="*/ 192 h 419"/>
                  <a:gd name="T76" fmla="*/ 361 w 585"/>
                  <a:gd name="T77" fmla="*/ 238 h 419"/>
                  <a:gd name="T78" fmla="*/ 401 w 585"/>
                  <a:gd name="T79" fmla="*/ 255 h 419"/>
                  <a:gd name="T80" fmla="*/ 414 w 585"/>
                  <a:gd name="T81" fmla="*/ 258 h 419"/>
                  <a:gd name="T82" fmla="*/ 462 w 585"/>
                  <a:gd name="T83" fmla="*/ 258 h 419"/>
                  <a:gd name="T84" fmla="*/ 507 w 585"/>
                  <a:gd name="T85" fmla="*/ 245 h 419"/>
                  <a:gd name="T86" fmla="*/ 527 w 585"/>
                  <a:gd name="T87" fmla="*/ 238 h 419"/>
                  <a:gd name="T88" fmla="*/ 545 w 585"/>
                  <a:gd name="T89" fmla="*/ 227 h 419"/>
                  <a:gd name="T90" fmla="*/ 565 w 585"/>
                  <a:gd name="T91" fmla="*/ 207 h 419"/>
                  <a:gd name="T92" fmla="*/ 580 w 585"/>
                  <a:gd name="T93" fmla="*/ 179 h 419"/>
                  <a:gd name="T94" fmla="*/ 585 w 585"/>
                  <a:gd name="T95" fmla="*/ 147 h 419"/>
                  <a:gd name="T96" fmla="*/ 585 w 585"/>
                  <a:gd name="T97" fmla="*/ 119 h 4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585" h="419">
                    <a:moveTo>
                      <a:pt x="585" y="119"/>
                    </a:moveTo>
                    <a:lnTo>
                      <a:pt x="585" y="119"/>
                    </a:lnTo>
                    <a:lnTo>
                      <a:pt x="578" y="101"/>
                    </a:lnTo>
                    <a:lnTo>
                      <a:pt x="578" y="101"/>
                    </a:lnTo>
                    <a:lnTo>
                      <a:pt x="570" y="91"/>
                    </a:lnTo>
                    <a:lnTo>
                      <a:pt x="560" y="81"/>
                    </a:lnTo>
                    <a:lnTo>
                      <a:pt x="548" y="76"/>
                    </a:lnTo>
                    <a:lnTo>
                      <a:pt x="532" y="73"/>
                    </a:lnTo>
                    <a:lnTo>
                      <a:pt x="532" y="73"/>
                    </a:lnTo>
                    <a:lnTo>
                      <a:pt x="515" y="73"/>
                    </a:lnTo>
                    <a:lnTo>
                      <a:pt x="495" y="73"/>
                    </a:lnTo>
                    <a:lnTo>
                      <a:pt x="454" y="78"/>
                    </a:lnTo>
                    <a:lnTo>
                      <a:pt x="454" y="78"/>
                    </a:lnTo>
                    <a:lnTo>
                      <a:pt x="429" y="78"/>
                    </a:lnTo>
                    <a:lnTo>
                      <a:pt x="401" y="78"/>
                    </a:lnTo>
                    <a:lnTo>
                      <a:pt x="401" y="78"/>
                    </a:lnTo>
                    <a:lnTo>
                      <a:pt x="376" y="76"/>
                    </a:lnTo>
                    <a:lnTo>
                      <a:pt x="376" y="76"/>
                    </a:lnTo>
                    <a:lnTo>
                      <a:pt x="363" y="73"/>
                    </a:lnTo>
                    <a:lnTo>
                      <a:pt x="353" y="68"/>
                    </a:lnTo>
                    <a:lnTo>
                      <a:pt x="353" y="68"/>
                    </a:lnTo>
                    <a:lnTo>
                      <a:pt x="346" y="63"/>
                    </a:lnTo>
                    <a:lnTo>
                      <a:pt x="343" y="53"/>
                    </a:lnTo>
                    <a:lnTo>
                      <a:pt x="338" y="33"/>
                    </a:lnTo>
                    <a:lnTo>
                      <a:pt x="338" y="33"/>
                    </a:lnTo>
                    <a:lnTo>
                      <a:pt x="333" y="28"/>
                    </a:lnTo>
                    <a:lnTo>
                      <a:pt x="328" y="28"/>
                    </a:lnTo>
                    <a:lnTo>
                      <a:pt x="328" y="28"/>
                    </a:lnTo>
                    <a:lnTo>
                      <a:pt x="295" y="20"/>
                    </a:lnTo>
                    <a:lnTo>
                      <a:pt x="295" y="20"/>
                    </a:lnTo>
                    <a:lnTo>
                      <a:pt x="207" y="5"/>
                    </a:lnTo>
                    <a:lnTo>
                      <a:pt x="207" y="5"/>
                    </a:lnTo>
                    <a:lnTo>
                      <a:pt x="154" y="0"/>
                    </a:lnTo>
                    <a:lnTo>
                      <a:pt x="128" y="3"/>
                    </a:lnTo>
                    <a:lnTo>
                      <a:pt x="103" y="5"/>
                    </a:lnTo>
                    <a:lnTo>
                      <a:pt x="103" y="5"/>
                    </a:lnTo>
                    <a:lnTo>
                      <a:pt x="88" y="8"/>
                    </a:lnTo>
                    <a:lnTo>
                      <a:pt x="70" y="15"/>
                    </a:lnTo>
                    <a:lnTo>
                      <a:pt x="55" y="23"/>
                    </a:lnTo>
                    <a:lnTo>
                      <a:pt x="40" y="33"/>
                    </a:lnTo>
                    <a:lnTo>
                      <a:pt x="27" y="43"/>
                    </a:lnTo>
                    <a:lnTo>
                      <a:pt x="17" y="56"/>
                    </a:lnTo>
                    <a:lnTo>
                      <a:pt x="7" y="71"/>
                    </a:lnTo>
                    <a:lnTo>
                      <a:pt x="2" y="86"/>
                    </a:lnTo>
                    <a:lnTo>
                      <a:pt x="2" y="86"/>
                    </a:lnTo>
                    <a:lnTo>
                      <a:pt x="0" y="99"/>
                    </a:lnTo>
                    <a:lnTo>
                      <a:pt x="0" y="114"/>
                    </a:lnTo>
                    <a:lnTo>
                      <a:pt x="2" y="129"/>
                    </a:lnTo>
                    <a:lnTo>
                      <a:pt x="5" y="144"/>
                    </a:lnTo>
                    <a:lnTo>
                      <a:pt x="15" y="172"/>
                    </a:lnTo>
                    <a:lnTo>
                      <a:pt x="27" y="200"/>
                    </a:lnTo>
                    <a:lnTo>
                      <a:pt x="27" y="200"/>
                    </a:lnTo>
                    <a:lnTo>
                      <a:pt x="70" y="286"/>
                    </a:lnTo>
                    <a:lnTo>
                      <a:pt x="116" y="369"/>
                    </a:lnTo>
                    <a:lnTo>
                      <a:pt x="116" y="369"/>
                    </a:lnTo>
                    <a:lnTo>
                      <a:pt x="138" y="409"/>
                    </a:lnTo>
                    <a:lnTo>
                      <a:pt x="138" y="409"/>
                    </a:lnTo>
                    <a:lnTo>
                      <a:pt x="144" y="417"/>
                    </a:lnTo>
                    <a:lnTo>
                      <a:pt x="149" y="419"/>
                    </a:lnTo>
                    <a:lnTo>
                      <a:pt x="156" y="417"/>
                    </a:lnTo>
                    <a:lnTo>
                      <a:pt x="166" y="414"/>
                    </a:lnTo>
                    <a:lnTo>
                      <a:pt x="166" y="414"/>
                    </a:lnTo>
                    <a:lnTo>
                      <a:pt x="212" y="402"/>
                    </a:lnTo>
                    <a:lnTo>
                      <a:pt x="239" y="394"/>
                    </a:lnTo>
                    <a:lnTo>
                      <a:pt x="250" y="389"/>
                    </a:lnTo>
                    <a:lnTo>
                      <a:pt x="252" y="387"/>
                    </a:lnTo>
                    <a:lnTo>
                      <a:pt x="252" y="387"/>
                    </a:lnTo>
                    <a:lnTo>
                      <a:pt x="204" y="270"/>
                    </a:lnTo>
                    <a:lnTo>
                      <a:pt x="156" y="154"/>
                    </a:lnTo>
                    <a:lnTo>
                      <a:pt x="156" y="154"/>
                    </a:lnTo>
                    <a:lnTo>
                      <a:pt x="156" y="149"/>
                    </a:lnTo>
                    <a:lnTo>
                      <a:pt x="159" y="147"/>
                    </a:lnTo>
                    <a:lnTo>
                      <a:pt x="166" y="147"/>
                    </a:lnTo>
                    <a:lnTo>
                      <a:pt x="181" y="149"/>
                    </a:lnTo>
                    <a:lnTo>
                      <a:pt x="181" y="149"/>
                    </a:lnTo>
                    <a:lnTo>
                      <a:pt x="272" y="192"/>
                    </a:lnTo>
                    <a:lnTo>
                      <a:pt x="361" y="238"/>
                    </a:lnTo>
                    <a:lnTo>
                      <a:pt x="361" y="238"/>
                    </a:lnTo>
                    <a:lnTo>
                      <a:pt x="386" y="250"/>
                    </a:lnTo>
                    <a:lnTo>
                      <a:pt x="401" y="255"/>
                    </a:lnTo>
                    <a:lnTo>
                      <a:pt x="414" y="258"/>
                    </a:lnTo>
                    <a:lnTo>
                      <a:pt x="414" y="258"/>
                    </a:lnTo>
                    <a:lnTo>
                      <a:pt x="436" y="260"/>
                    </a:lnTo>
                    <a:lnTo>
                      <a:pt x="462" y="258"/>
                    </a:lnTo>
                    <a:lnTo>
                      <a:pt x="484" y="253"/>
                    </a:lnTo>
                    <a:lnTo>
                      <a:pt x="507" y="245"/>
                    </a:lnTo>
                    <a:lnTo>
                      <a:pt x="507" y="245"/>
                    </a:lnTo>
                    <a:lnTo>
                      <a:pt x="527" y="238"/>
                    </a:lnTo>
                    <a:lnTo>
                      <a:pt x="545" y="227"/>
                    </a:lnTo>
                    <a:lnTo>
                      <a:pt x="545" y="227"/>
                    </a:lnTo>
                    <a:lnTo>
                      <a:pt x="555" y="220"/>
                    </a:lnTo>
                    <a:lnTo>
                      <a:pt x="565" y="207"/>
                    </a:lnTo>
                    <a:lnTo>
                      <a:pt x="573" y="195"/>
                    </a:lnTo>
                    <a:lnTo>
                      <a:pt x="580" y="179"/>
                    </a:lnTo>
                    <a:lnTo>
                      <a:pt x="583" y="162"/>
                    </a:lnTo>
                    <a:lnTo>
                      <a:pt x="585" y="147"/>
                    </a:lnTo>
                    <a:lnTo>
                      <a:pt x="585" y="131"/>
                    </a:lnTo>
                    <a:lnTo>
                      <a:pt x="585" y="119"/>
                    </a:lnTo>
                    <a:lnTo>
                      <a:pt x="585" y="119"/>
                    </a:lnTo>
                    <a:close/>
                  </a:path>
                </a:pathLst>
              </a:custGeom>
              <a:solidFill>
                <a:srgbClr val="5EAC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" name="Freeform 147"/>
              <p:cNvSpPr>
                <a:spLocks/>
              </p:cNvSpPr>
              <p:nvPr/>
            </p:nvSpPr>
            <p:spPr bwMode="auto">
              <a:xfrm>
                <a:off x="8110616" y="1182165"/>
                <a:ext cx="256303" cy="378001"/>
              </a:xfrm>
              <a:custGeom>
                <a:avLst/>
                <a:gdLst>
                  <a:gd name="T0" fmla="*/ 129 w 139"/>
                  <a:gd name="T1" fmla="*/ 114 h 205"/>
                  <a:gd name="T2" fmla="*/ 129 w 139"/>
                  <a:gd name="T3" fmla="*/ 114 h 205"/>
                  <a:gd name="T4" fmla="*/ 122 w 139"/>
                  <a:gd name="T5" fmla="*/ 84 h 205"/>
                  <a:gd name="T6" fmla="*/ 122 w 139"/>
                  <a:gd name="T7" fmla="*/ 84 h 205"/>
                  <a:gd name="T8" fmla="*/ 114 w 139"/>
                  <a:gd name="T9" fmla="*/ 53 h 205"/>
                  <a:gd name="T10" fmla="*/ 106 w 139"/>
                  <a:gd name="T11" fmla="*/ 41 h 205"/>
                  <a:gd name="T12" fmla="*/ 101 w 139"/>
                  <a:gd name="T13" fmla="*/ 26 h 205"/>
                  <a:gd name="T14" fmla="*/ 101 w 139"/>
                  <a:gd name="T15" fmla="*/ 26 h 205"/>
                  <a:gd name="T16" fmla="*/ 89 w 139"/>
                  <a:gd name="T17" fmla="*/ 10 h 205"/>
                  <a:gd name="T18" fmla="*/ 81 w 139"/>
                  <a:gd name="T19" fmla="*/ 5 h 205"/>
                  <a:gd name="T20" fmla="*/ 74 w 139"/>
                  <a:gd name="T21" fmla="*/ 3 h 205"/>
                  <a:gd name="T22" fmla="*/ 74 w 139"/>
                  <a:gd name="T23" fmla="*/ 3 h 205"/>
                  <a:gd name="T24" fmla="*/ 63 w 139"/>
                  <a:gd name="T25" fmla="*/ 0 h 205"/>
                  <a:gd name="T26" fmla="*/ 56 w 139"/>
                  <a:gd name="T27" fmla="*/ 0 h 205"/>
                  <a:gd name="T28" fmla="*/ 38 w 139"/>
                  <a:gd name="T29" fmla="*/ 3 h 205"/>
                  <a:gd name="T30" fmla="*/ 38 w 139"/>
                  <a:gd name="T31" fmla="*/ 3 h 205"/>
                  <a:gd name="T32" fmla="*/ 28 w 139"/>
                  <a:gd name="T33" fmla="*/ 5 h 205"/>
                  <a:gd name="T34" fmla="*/ 18 w 139"/>
                  <a:gd name="T35" fmla="*/ 10 h 205"/>
                  <a:gd name="T36" fmla="*/ 8 w 139"/>
                  <a:gd name="T37" fmla="*/ 18 h 205"/>
                  <a:gd name="T38" fmla="*/ 3 w 139"/>
                  <a:gd name="T39" fmla="*/ 28 h 205"/>
                  <a:gd name="T40" fmla="*/ 3 w 139"/>
                  <a:gd name="T41" fmla="*/ 28 h 205"/>
                  <a:gd name="T42" fmla="*/ 0 w 139"/>
                  <a:gd name="T43" fmla="*/ 43 h 205"/>
                  <a:gd name="T44" fmla="*/ 3 w 139"/>
                  <a:gd name="T45" fmla="*/ 58 h 205"/>
                  <a:gd name="T46" fmla="*/ 3 w 139"/>
                  <a:gd name="T47" fmla="*/ 58 h 205"/>
                  <a:gd name="T48" fmla="*/ 8 w 139"/>
                  <a:gd name="T49" fmla="*/ 81 h 205"/>
                  <a:gd name="T50" fmla="*/ 13 w 139"/>
                  <a:gd name="T51" fmla="*/ 101 h 205"/>
                  <a:gd name="T52" fmla="*/ 26 w 139"/>
                  <a:gd name="T53" fmla="*/ 117 h 205"/>
                  <a:gd name="T54" fmla="*/ 33 w 139"/>
                  <a:gd name="T55" fmla="*/ 124 h 205"/>
                  <a:gd name="T56" fmla="*/ 41 w 139"/>
                  <a:gd name="T57" fmla="*/ 132 h 205"/>
                  <a:gd name="T58" fmla="*/ 41 w 139"/>
                  <a:gd name="T59" fmla="*/ 132 h 205"/>
                  <a:gd name="T60" fmla="*/ 48 w 139"/>
                  <a:gd name="T61" fmla="*/ 137 h 205"/>
                  <a:gd name="T62" fmla="*/ 48 w 139"/>
                  <a:gd name="T63" fmla="*/ 137 h 205"/>
                  <a:gd name="T64" fmla="*/ 51 w 139"/>
                  <a:gd name="T65" fmla="*/ 142 h 205"/>
                  <a:gd name="T66" fmla="*/ 51 w 139"/>
                  <a:gd name="T67" fmla="*/ 142 h 205"/>
                  <a:gd name="T68" fmla="*/ 58 w 139"/>
                  <a:gd name="T69" fmla="*/ 165 h 205"/>
                  <a:gd name="T70" fmla="*/ 61 w 139"/>
                  <a:gd name="T71" fmla="*/ 177 h 205"/>
                  <a:gd name="T72" fmla="*/ 63 w 139"/>
                  <a:gd name="T73" fmla="*/ 187 h 205"/>
                  <a:gd name="T74" fmla="*/ 63 w 139"/>
                  <a:gd name="T75" fmla="*/ 187 h 205"/>
                  <a:gd name="T76" fmla="*/ 63 w 139"/>
                  <a:gd name="T77" fmla="*/ 197 h 205"/>
                  <a:gd name="T78" fmla="*/ 63 w 139"/>
                  <a:gd name="T79" fmla="*/ 200 h 205"/>
                  <a:gd name="T80" fmla="*/ 66 w 139"/>
                  <a:gd name="T81" fmla="*/ 205 h 205"/>
                  <a:gd name="T82" fmla="*/ 66 w 139"/>
                  <a:gd name="T83" fmla="*/ 205 h 205"/>
                  <a:gd name="T84" fmla="*/ 69 w 139"/>
                  <a:gd name="T85" fmla="*/ 205 h 205"/>
                  <a:gd name="T86" fmla="*/ 76 w 139"/>
                  <a:gd name="T87" fmla="*/ 205 h 205"/>
                  <a:gd name="T88" fmla="*/ 86 w 139"/>
                  <a:gd name="T89" fmla="*/ 202 h 205"/>
                  <a:gd name="T90" fmla="*/ 86 w 139"/>
                  <a:gd name="T91" fmla="*/ 202 h 205"/>
                  <a:gd name="T92" fmla="*/ 106 w 139"/>
                  <a:gd name="T93" fmla="*/ 195 h 205"/>
                  <a:gd name="T94" fmla="*/ 124 w 139"/>
                  <a:gd name="T95" fmla="*/ 185 h 205"/>
                  <a:gd name="T96" fmla="*/ 124 w 139"/>
                  <a:gd name="T97" fmla="*/ 185 h 205"/>
                  <a:gd name="T98" fmla="*/ 132 w 139"/>
                  <a:gd name="T99" fmla="*/ 180 h 205"/>
                  <a:gd name="T100" fmla="*/ 137 w 139"/>
                  <a:gd name="T101" fmla="*/ 172 h 205"/>
                  <a:gd name="T102" fmla="*/ 137 w 139"/>
                  <a:gd name="T103" fmla="*/ 172 h 205"/>
                  <a:gd name="T104" fmla="*/ 139 w 139"/>
                  <a:gd name="T105" fmla="*/ 165 h 205"/>
                  <a:gd name="T106" fmla="*/ 139 w 139"/>
                  <a:gd name="T107" fmla="*/ 159 h 205"/>
                  <a:gd name="T108" fmla="*/ 137 w 139"/>
                  <a:gd name="T109" fmla="*/ 149 h 205"/>
                  <a:gd name="T110" fmla="*/ 137 w 139"/>
                  <a:gd name="T111" fmla="*/ 149 h 205"/>
                  <a:gd name="T112" fmla="*/ 132 w 139"/>
                  <a:gd name="T113" fmla="*/ 132 h 205"/>
                  <a:gd name="T114" fmla="*/ 129 w 139"/>
                  <a:gd name="T115" fmla="*/ 114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39" h="205">
                    <a:moveTo>
                      <a:pt x="129" y="114"/>
                    </a:moveTo>
                    <a:lnTo>
                      <a:pt x="129" y="114"/>
                    </a:lnTo>
                    <a:lnTo>
                      <a:pt x="122" y="84"/>
                    </a:lnTo>
                    <a:lnTo>
                      <a:pt x="122" y="84"/>
                    </a:lnTo>
                    <a:lnTo>
                      <a:pt x="114" y="53"/>
                    </a:lnTo>
                    <a:lnTo>
                      <a:pt x="106" y="41"/>
                    </a:lnTo>
                    <a:lnTo>
                      <a:pt x="101" y="26"/>
                    </a:lnTo>
                    <a:lnTo>
                      <a:pt x="101" y="26"/>
                    </a:lnTo>
                    <a:lnTo>
                      <a:pt x="89" y="10"/>
                    </a:lnTo>
                    <a:lnTo>
                      <a:pt x="81" y="5"/>
                    </a:lnTo>
                    <a:lnTo>
                      <a:pt x="74" y="3"/>
                    </a:lnTo>
                    <a:lnTo>
                      <a:pt x="74" y="3"/>
                    </a:lnTo>
                    <a:lnTo>
                      <a:pt x="63" y="0"/>
                    </a:lnTo>
                    <a:lnTo>
                      <a:pt x="56" y="0"/>
                    </a:lnTo>
                    <a:lnTo>
                      <a:pt x="38" y="3"/>
                    </a:lnTo>
                    <a:lnTo>
                      <a:pt x="38" y="3"/>
                    </a:lnTo>
                    <a:lnTo>
                      <a:pt x="28" y="5"/>
                    </a:lnTo>
                    <a:lnTo>
                      <a:pt x="18" y="10"/>
                    </a:lnTo>
                    <a:lnTo>
                      <a:pt x="8" y="18"/>
                    </a:lnTo>
                    <a:lnTo>
                      <a:pt x="3" y="28"/>
                    </a:lnTo>
                    <a:lnTo>
                      <a:pt x="3" y="28"/>
                    </a:lnTo>
                    <a:lnTo>
                      <a:pt x="0" y="43"/>
                    </a:lnTo>
                    <a:lnTo>
                      <a:pt x="3" y="58"/>
                    </a:lnTo>
                    <a:lnTo>
                      <a:pt x="3" y="58"/>
                    </a:lnTo>
                    <a:lnTo>
                      <a:pt x="8" y="81"/>
                    </a:lnTo>
                    <a:lnTo>
                      <a:pt x="13" y="101"/>
                    </a:lnTo>
                    <a:lnTo>
                      <a:pt x="26" y="117"/>
                    </a:lnTo>
                    <a:lnTo>
                      <a:pt x="33" y="124"/>
                    </a:lnTo>
                    <a:lnTo>
                      <a:pt x="41" y="132"/>
                    </a:lnTo>
                    <a:lnTo>
                      <a:pt x="41" y="132"/>
                    </a:lnTo>
                    <a:lnTo>
                      <a:pt x="48" y="137"/>
                    </a:lnTo>
                    <a:lnTo>
                      <a:pt x="48" y="137"/>
                    </a:lnTo>
                    <a:lnTo>
                      <a:pt x="51" y="142"/>
                    </a:lnTo>
                    <a:lnTo>
                      <a:pt x="51" y="142"/>
                    </a:lnTo>
                    <a:lnTo>
                      <a:pt x="58" y="165"/>
                    </a:lnTo>
                    <a:lnTo>
                      <a:pt x="61" y="177"/>
                    </a:lnTo>
                    <a:lnTo>
                      <a:pt x="63" y="187"/>
                    </a:lnTo>
                    <a:lnTo>
                      <a:pt x="63" y="187"/>
                    </a:lnTo>
                    <a:lnTo>
                      <a:pt x="63" y="197"/>
                    </a:lnTo>
                    <a:lnTo>
                      <a:pt x="63" y="200"/>
                    </a:lnTo>
                    <a:lnTo>
                      <a:pt x="66" y="205"/>
                    </a:lnTo>
                    <a:lnTo>
                      <a:pt x="66" y="205"/>
                    </a:lnTo>
                    <a:lnTo>
                      <a:pt x="69" y="205"/>
                    </a:lnTo>
                    <a:lnTo>
                      <a:pt x="76" y="205"/>
                    </a:lnTo>
                    <a:lnTo>
                      <a:pt x="86" y="202"/>
                    </a:lnTo>
                    <a:lnTo>
                      <a:pt x="86" y="202"/>
                    </a:lnTo>
                    <a:lnTo>
                      <a:pt x="106" y="195"/>
                    </a:lnTo>
                    <a:lnTo>
                      <a:pt x="124" y="185"/>
                    </a:lnTo>
                    <a:lnTo>
                      <a:pt x="124" y="185"/>
                    </a:lnTo>
                    <a:lnTo>
                      <a:pt x="132" y="180"/>
                    </a:lnTo>
                    <a:lnTo>
                      <a:pt x="137" y="172"/>
                    </a:lnTo>
                    <a:lnTo>
                      <a:pt x="137" y="172"/>
                    </a:lnTo>
                    <a:lnTo>
                      <a:pt x="139" y="165"/>
                    </a:lnTo>
                    <a:lnTo>
                      <a:pt x="139" y="159"/>
                    </a:lnTo>
                    <a:lnTo>
                      <a:pt x="137" y="149"/>
                    </a:lnTo>
                    <a:lnTo>
                      <a:pt x="137" y="149"/>
                    </a:lnTo>
                    <a:lnTo>
                      <a:pt x="132" y="132"/>
                    </a:lnTo>
                    <a:lnTo>
                      <a:pt x="129" y="114"/>
                    </a:lnTo>
                    <a:close/>
                  </a:path>
                </a:pathLst>
              </a:custGeom>
              <a:solidFill>
                <a:srgbClr val="F1C9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" name="Freeform 148"/>
              <p:cNvSpPr>
                <a:spLocks/>
              </p:cNvSpPr>
              <p:nvPr/>
            </p:nvSpPr>
            <p:spPr bwMode="auto">
              <a:xfrm>
                <a:off x="8110616" y="1182165"/>
                <a:ext cx="256303" cy="378001"/>
              </a:xfrm>
              <a:custGeom>
                <a:avLst/>
                <a:gdLst>
                  <a:gd name="T0" fmla="*/ 129 w 139"/>
                  <a:gd name="T1" fmla="*/ 114 h 205"/>
                  <a:gd name="T2" fmla="*/ 129 w 139"/>
                  <a:gd name="T3" fmla="*/ 114 h 205"/>
                  <a:gd name="T4" fmla="*/ 122 w 139"/>
                  <a:gd name="T5" fmla="*/ 84 h 205"/>
                  <a:gd name="T6" fmla="*/ 122 w 139"/>
                  <a:gd name="T7" fmla="*/ 84 h 205"/>
                  <a:gd name="T8" fmla="*/ 114 w 139"/>
                  <a:gd name="T9" fmla="*/ 53 h 205"/>
                  <a:gd name="T10" fmla="*/ 106 w 139"/>
                  <a:gd name="T11" fmla="*/ 41 h 205"/>
                  <a:gd name="T12" fmla="*/ 101 w 139"/>
                  <a:gd name="T13" fmla="*/ 26 h 205"/>
                  <a:gd name="T14" fmla="*/ 101 w 139"/>
                  <a:gd name="T15" fmla="*/ 26 h 205"/>
                  <a:gd name="T16" fmla="*/ 89 w 139"/>
                  <a:gd name="T17" fmla="*/ 10 h 205"/>
                  <a:gd name="T18" fmla="*/ 81 w 139"/>
                  <a:gd name="T19" fmla="*/ 5 h 205"/>
                  <a:gd name="T20" fmla="*/ 74 w 139"/>
                  <a:gd name="T21" fmla="*/ 3 h 205"/>
                  <a:gd name="T22" fmla="*/ 74 w 139"/>
                  <a:gd name="T23" fmla="*/ 3 h 205"/>
                  <a:gd name="T24" fmla="*/ 63 w 139"/>
                  <a:gd name="T25" fmla="*/ 0 h 205"/>
                  <a:gd name="T26" fmla="*/ 56 w 139"/>
                  <a:gd name="T27" fmla="*/ 0 h 205"/>
                  <a:gd name="T28" fmla="*/ 38 w 139"/>
                  <a:gd name="T29" fmla="*/ 3 h 205"/>
                  <a:gd name="T30" fmla="*/ 38 w 139"/>
                  <a:gd name="T31" fmla="*/ 3 h 205"/>
                  <a:gd name="T32" fmla="*/ 28 w 139"/>
                  <a:gd name="T33" fmla="*/ 5 h 205"/>
                  <a:gd name="T34" fmla="*/ 18 w 139"/>
                  <a:gd name="T35" fmla="*/ 10 h 205"/>
                  <a:gd name="T36" fmla="*/ 8 w 139"/>
                  <a:gd name="T37" fmla="*/ 18 h 205"/>
                  <a:gd name="T38" fmla="*/ 3 w 139"/>
                  <a:gd name="T39" fmla="*/ 28 h 205"/>
                  <a:gd name="T40" fmla="*/ 3 w 139"/>
                  <a:gd name="T41" fmla="*/ 28 h 205"/>
                  <a:gd name="T42" fmla="*/ 0 w 139"/>
                  <a:gd name="T43" fmla="*/ 43 h 205"/>
                  <a:gd name="T44" fmla="*/ 3 w 139"/>
                  <a:gd name="T45" fmla="*/ 58 h 205"/>
                  <a:gd name="T46" fmla="*/ 3 w 139"/>
                  <a:gd name="T47" fmla="*/ 58 h 205"/>
                  <a:gd name="T48" fmla="*/ 8 w 139"/>
                  <a:gd name="T49" fmla="*/ 81 h 205"/>
                  <a:gd name="T50" fmla="*/ 13 w 139"/>
                  <a:gd name="T51" fmla="*/ 101 h 205"/>
                  <a:gd name="T52" fmla="*/ 26 w 139"/>
                  <a:gd name="T53" fmla="*/ 117 h 205"/>
                  <a:gd name="T54" fmla="*/ 33 w 139"/>
                  <a:gd name="T55" fmla="*/ 124 h 205"/>
                  <a:gd name="T56" fmla="*/ 41 w 139"/>
                  <a:gd name="T57" fmla="*/ 132 h 205"/>
                  <a:gd name="T58" fmla="*/ 41 w 139"/>
                  <a:gd name="T59" fmla="*/ 132 h 205"/>
                  <a:gd name="T60" fmla="*/ 48 w 139"/>
                  <a:gd name="T61" fmla="*/ 137 h 205"/>
                  <a:gd name="T62" fmla="*/ 48 w 139"/>
                  <a:gd name="T63" fmla="*/ 137 h 205"/>
                  <a:gd name="T64" fmla="*/ 51 w 139"/>
                  <a:gd name="T65" fmla="*/ 142 h 205"/>
                  <a:gd name="T66" fmla="*/ 51 w 139"/>
                  <a:gd name="T67" fmla="*/ 142 h 205"/>
                  <a:gd name="T68" fmla="*/ 58 w 139"/>
                  <a:gd name="T69" fmla="*/ 165 h 205"/>
                  <a:gd name="T70" fmla="*/ 61 w 139"/>
                  <a:gd name="T71" fmla="*/ 177 h 205"/>
                  <a:gd name="T72" fmla="*/ 63 w 139"/>
                  <a:gd name="T73" fmla="*/ 187 h 205"/>
                  <a:gd name="T74" fmla="*/ 63 w 139"/>
                  <a:gd name="T75" fmla="*/ 187 h 205"/>
                  <a:gd name="T76" fmla="*/ 63 w 139"/>
                  <a:gd name="T77" fmla="*/ 197 h 205"/>
                  <a:gd name="T78" fmla="*/ 63 w 139"/>
                  <a:gd name="T79" fmla="*/ 200 h 205"/>
                  <a:gd name="T80" fmla="*/ 66 w 139"/>
                  <a:gd name="T81" fmla="*/ 205 h 205"/>
                  <a:gd name="T82" fmla="*/ 66 w 139"/>
                  <a:gd name="T83" fmla="*/ 205 h 205"/>
                  <a:gd name="T84" fmla="*/ 69 w 139"/>
                  <a:gd name="T85" fmla="*/ 205 h 205"/>
                  <a:gd name="T86" fmla="*/ 76 w 139"/>
                  <a:gd name="T87" fmla="*/ 205 h 205"/>
                  <a:gd name="T88" fmla="*/ 86 w 139"/>
                  <a:gd name="T89" fmla="*/ 202 h 205"/>
                  <a:gd name="T90" fmla="*/ 86 w 139"/>
                  <a:gd name="T91" fmla="*/ 202 h 205"/>
                  <a:gd name="T92" fmla="*/ 106 w 139"/>
                  <a:gd name="T93" fmla="*/ 195 h 205"/>
                  <a:gd name="T94" fmla="*/ 124 w 139"/>
                  <a:gd name="T95" fmla="*/ 185 h 205"/>
                  <a:gd name="T96" fmla="*/ 124 w 139"/>
                  <a:gd name="T97" fmla="*/ 185 h 205"/>
                  <a:gd name="T98" fmla="*/ 132 w 139"/>
                  <a:gd name="T99" fmla="*/ 180 h 205"/>
                  <a:gd name="T100" fmla="*/ 137 w 139"/>
                  <a:gd name="T101" fmla="*/ 172 h 205"/>
                  <a:gd name="T102" fmla="*/ 137 w 139"/>
                  <a:gd name="T103" fmla="*/ 172 h 205"/>
                  <a:gd name="T104" fmla="*/ 139 w 139"/>
                  <a:gd name="T105" fmla="*/ 165 h 205"/>
                  <a:gd name="T106" fmla="*/ 139 w 139"/>
                  <a:gd name="T107" fmla="*/ 159 h 205"/>
                  <a:gd name="T108" fmla="*/ 137 w 139"/>
                  <a:gd name="T109" fmla="*/ 149 h 205"/>
                  <a:gd name="T110" fmla="*/ 137 w 139"/>
                  <a:gd name="T111" fmla="*/ 149 h 205"/>
                  <a:gd name="T112" fmla="*/ 132 w 139"/>
                  <a:gd name="T113" fmla="*/ 132 h 205"/>
                  <a:gd name="T114" fmla="*/ 129 w 139"/>
                  <a:gd name="T115" fmla="*/ 114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39" h="205">
                    <a:moveTo>
                      <a:pt x="129" y="114"/>
                    </a:moveTo>
                    <a:lnTo>
                      <a:pt x="129" y="114"/>
                    </a:lnTo>
                    <a:lnTo>
                      <a:pt x="122" y="84"/>
                    </a:lnTo>
                    <a:lnTo>
                      <a:pt x="122" y="84"/>
                    </a:lnTo>
                    <a:lnTo>
                      <a:pt x="114" y="53"/>
                    </a:lnTo>
                    <a:lnTo>
                      <a:pt x="106" y="41"/>
                    </a:lnTo>
                    <a:lnTo>
                      <a:pt x="101" y="26"/>
                    </a:lnTo>
                    <a:lnTo>
                      <a:pt x="101" y="26"/>
                    </a:lnTo>
                    <a:lnTo>
                      <a:pt x="89" y="10"/>
                    </a:lnTo>
                    <a:lnTo>
                      <a:pt x="81" y="5"/>
                    </a:lnTo>
                    <a:lnTo>
                      <a:pt x="74" y="3"/>
                    </a:lnTo>
                    <a:lnTo>
                      <a:pt x="74" y="3"/>
                    </a:lnTo>
                    <a:lnTo>
                      <a:pt x="63" y="0"/>
                    </a:lnTo>
                    <a:lnTo>
                      <a:pt x="56" y="0"/>
                    </a:lnTo>
                    <a:lnTo>
                      <a:pt x="38" y="3"/>
                    </a:lnTo>
                    <a:lnTo>
                      <a:pt x="38" y="3"/>
                    </a:lnTo>
                    <a:lnTo>
                      <a:pt x="28" y="5"/>
                    </a:lnTo>
                    <a:lnTo>
                      <a:pt x="18" y="10"/>
                    </a:lnTo>
                    <a:lnTo>
                      <a:pt x="8" y="18"/>
                    </a:lnTo>
                    <a:lnTo>
                      <a:pt x="3" y="28"/>
                    </a:lnTo>
                    <a:lnTo>
                      <a:pt x="3" y="28"/>
                    </a:lnTo>
                    <a:lnTo>
                      <a:pt x="0" y="43"/>
                    </a:lnTo>
                    <a:lnTo>
                      <a:pt x="3" y="58"/>
                    </a:lnTo>
                    <a:lnTo>
                      <a:pt x="3" y="58"/>
                    </a:lnTo>
                    <a:lnTo>
                      <a:pt x="8" y="81"/>
                    </a:lnTo>
                    <a:lnTo>
                      <a:pt x="13" y="101"/>
                    </a:lnTo>
                    <a:lnTo>
                      <a:pt x="26" y="117"/>
                    </a:lnTo>
                    <a:lnTo>
                      <a:pt x="33" y="124"/>
                    </a:lnTo>
                    <a:lnTo>
                      <a:pt x="41" y="132"/>
                    </a:lnTo>
                    <a:lnTo>
                      <a:pt x="41" y="132"/>
                    </a:lnTo>
                    <a:lnTo>
                      <a:pt x="48" y="137"/>
                    </a:lnTo>
                    <a:lnTo>
                      <a:pt x="48" y="137"/>
                    </a:lnTo>
                    <a:lnTo>
                      <a:pt x="51" y="142"/>
                    </a:lnTo>
                    <a:lnTo>
                      <a:pt x="51" y="142"/>
                    </a:lnTo>
                    <a:lnTo>
                      <a:pt x="58" y="165"/>
                    </a:lnTo>
                    <a:lnTo>
                      <a:pt x="61" y="177"/>
                    </a:lnTo>
                    <a:lnTo>
                      <a:pt x="63" y="187"/>
                    </a:lnTo>
                    <a:lnTo>
                      <a:pt x="63" y="187"/>
                    </a:lnTo>
                    <a:lnTo>
                      <a:pt x="63" y="197"/>
                    </a:lnTo>
                    <a:lnTo>
                      <a:pt x="63" y="200"/>
                    </a:lnTo>
                    <a:lnTo>
                      <a:pt x="66" y="205"/>
                    </a:lnTo>
                    <a:lnTo>
                      <a:pt x="66" y="205"/>
                    </a:lnTo>
                    <a:lnTo>
                      <a:pt x="69" y="205"/>
                    </a:lnTo>
                    <a:lnTo>
                      <a:pt x="76" y="205"/>
                    </a:lnTo>
                    <a:lnTo>
                      <a:pt x="86" y="202"/>
                    </a:lnTo>
                    <a:lnTo>
                      <a:pt x="86" y="202"/>
                    </a:lnTo>
                    <a:lnTo>
                      <a:pt x="106" y="195"/>
                    </a:lnTo>
                    <a:lnTo>
                      <a:pt x="124" y="185"/>
                    </a:lnTo>
                    <a:lnTo>
                      <a:pt x="124" y="185"/>
                    </a:lnTo>
                    <a:lnTo>
                      <a:pt x="132" y="180"/>
                    </a:lnTo>
                    <a:lnTo>
                      <a:pt x="137" y="172"/>
                    </a:lnTo>
                    <a:lnTo>
                      <a:pt x="137" y="172"/>
                    </a:lnTo>
                    <a:lnTo>
                      <a:pt x="139" y="165"/>
                    </a:lnTo>
                    <a:lnTo>
                      <a:pt x="139" y="159"/>
                    </a:lnTo>
                    <a:lnTo>
                      <a:pt x="137" y="149"/>
                    </a:lnTo>
                    <a:lnTo>
                      <a:pt x="137" y="149"/>
                    </a:lnTo>
                    <a:lnTo>
                      <a:pt x="132" y="132"/>
                    </a:lnTo>
                    <a:lnTo>
                      <a:pt x="129" y="11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" name="Freeform 149"/>
              <p:cNvSpPr>
                <a:spLocks/>
              </p:cNvSpPr>
              <p:nvPr/>
            </p:nvSpPr>
            <p:spPr bwMode="auto">
              <a:xfrm>
                <a:off x="8022108" y="3529463"/>
                <a:ext cx="204673" cy="414879"/>
              </a:xfrm>
              <a:custGeom>
                <a:avLst/>
                <a:gdLst>
                  <a:gd name="T0" fmla="*/ 28 w 111"/>
                  <a:gd name="T1" fmla="*/ 144 h 225"/>
                  <a:gd name="T2" fmla="*/ 28 w 111"/>
                  <a:gd name="T3" fmla="*/ 144 h 225"/>
                  <a:gd name="T4" fmla="*/ 18 w 111"/>
                  <a:gd name="T5" fmla="*/ 164 h 225"/>
                  <a:gd name="T6" fmla="*/ 18 w 111"/>
                  <a:gd name="T7" fmla="*/ 164 h 225"/>
                  <a:gd name="T8" fmla="*/ 8 w 111"/>
                  <a:gd name="T9" fmla="*/ 180 h 225"/>
                  <a:gd name="T10" fmla="*/ 3 w 111"/>
                  <a:gd name="T11" fmla="*/ 192 h 225"/>
                  <a:gd name="T12" fmla="*/ 3 w 111"/>
                  <a:gd name="T13" fmla="*/ 192 h 225"/>
                  <a:gd name="T14" fmla="*/ 0 w 111"/>
                  <a:gd name="T15" fmla="*/ 200 h 225"/>
                  <a:gd name="T16" fmla="*/ 0 w 111"/>
                  <a:gd name="T17" fmla="*/ 210 h 225"/>
                  <a:gd name="T18" fmla="*/ 5 w 111"/>
                  <a:gd name="T19" fmla="*/ 218 h 225"/>
                  <a:gd name="T20" fmla="*/ 10 w 111"/>
                  <a:gd name="T21" fmla="*/ 223 h 225"/>
                  <a:gd name="T22" fmla="*/ 10 w 111"/>
                  <a:gd name="T23" fmla="*/ 223 h 225"/>
                  <a:gd name="T24" fmla="*/ 16 w 111"/>
                  <a:gd name="T25" fmla="*/ 225 h 225"/>
                  <a:gd name="T26" fmla="*/ 23 w 111"/>
                  <a:gd name="T27" fmla="*/ 225 h 225"/>
                  <a:gd name="T28" fmla="*/ 36 w 111"/>
                  <a:gd name="T29" fmla="*/ 225 h 225"/>
                  <a:gd name="T30" fmla="*/ 36 w 111"/>
                  <a:gd name="T31" fmla="*/ 225 h 225"/>
                  <a:gd name="T32" fmla="*/ 48 w 111"/>
                  <a:gd name="T33" fmla="*/ 220 h 225"/>
                  <a:gd name="T34" fmla="*/ 56 w 111"/>
                  <a:gd name="T35" fmla="*/ 218 h 225"/>
                  <a:gd name="T36" fmla="*/ 61 w 111"/>
                  <a:gd name="T37" fmla="*/ 215 h 225"/>
                  <a:gd name="T38" fmla="*/ 61 w 111"/>
                  <a:gd name="T39" fmla="*/ 215 h 225"/>
                  <a:gd name="T40" fmla="*/ 69 w 111"/>
                  <a:gd name="T41" fmla="*/ 205 h 225"/>
                  <a:gd name="T42" fmla="*/ 74 w 111"/>
                  <a:gd name="T43" fmla="*/ 195 h 225"/>
                  <a:gd name="T44" fmla="*/ 74 w 111"/>
                  <a:gd name="T45" fmla="*/ 195 h 225"/>
                  <a:gd name="T46" fmla="*/ 79 w 111"/>
                  <a:gd name="T47" fmla="*/ 177 h 225"/>
                  <a:gd name="T48" fmla="*/ 81 w 111"/>
                  <a:gd name="T49" fmla="*/ 159 h 225"/>
                  <a:gd name="T50" fmla="*/ 81 w 111"/>
                  <a:gd name="T51" fmla="*/ 159 h 225"/>
                  <a:gd name="T52" fmla="*/ 84 w 111"/>
                  <a:gd name="T53" fmla="*/ 149 h 225"/>
                  <a:gd name="T54" fmla="*/ 86 w 111"/>
                  <a:gd name="T55" fmla="*/ 142 h 225"/>
                  <a:gd name="T56" fmla="*/ 86 w 111"/>
                  <a:gd name="T57" fmla="*/ 142 h 225"/>
                  <a:gd name="T58" fmla="*/ 91 w 111"/>
                  <a:gd name="T59" fmla="*/ 134 h 225"/>
                  <a:gd name="T60" fmla="*/ 99 w 111"/>
                  <a:gd name="T61" fmla="*/ 129 h 225"/>
                  <a:gd name="T62" fmla="*/ 104 w 111"/>
                  <a:gd name="T63" fmla="*/ 122 h 225"/>
                  <a:gd name="T64" fmla="*/ 109 w 111"/>
                  <a:gd name="T65" fmla="*/ 114 h 225"/>
                  <a:gd name="T66" fmla="*/ 109 w 111"/>
                  <a:gd name="T67" fmla="*/ 114 h 225"/>
                  <a:gd name="T68" fmla="*/ 111 w 111"/>
                  <a:gd name="T69" fmla="*/ 104 h 225"/>
                  <a:gd name="T70" fmla="*/ 109 w 111"/>
                  <a:gd name="T71" fmla="*/ 94 h 225"/>
                  <a:gd name="T72" fmla="*/ 109 w 111"/>
                  <a:gd name="T73" fmla="*/ 94 h 225"/>
                  <a:gd name="T74" fmla="*/ 101 w 111"/>
                  <a:gd name="T75" fmla="*/ 68 h 225"/>
                  <a:gd name="T76" fmla="*/ 99 w 111"/>
                  <a:gd name="T77" fmla="*/ 43 h 225"/>
                  <a:gd name="T78" fmla="*/ 99 w 111"/>
                  <a:gd name="T79" fmla="*/ 43 h 225"/>
                  <a:gd name="T80" fmla="*/ 99 w 111"/>
                  <a:gd name="T81" fmla="*/ 21 h 225"/>
                  <a:gd name="T82" fmla="*/ 96 w 111"/>
                  <a:gd name="T83" fmla="*/ 8 h 225"/>
                  <a:gd name="T84" fmla="*/ 94 w 111"/>
                  <a:gd name="T85" fmla="*/ 0 h 225"/>
                  <a:gd name="T86" fmla="*/ 94 w 111"/>
                  <a:gd name="T87" fmla="*/ 0 h 225"/>
                  <a:gd name="T88" fmla="*/ 89 w 111"/>
                  <a:gd name="T89" fmla="*/ 0 h 225"/>
                  <a:gd name="T90" fmla="*/ 79 w 111"/>
                  <a:gd name="T91" fmla="*/ 0 h 225"/>
                  <a:gd name="T92" fmla="*/ 58 w 111"/>
                  <a:gd name="T93" fmla="*/ 8 h 225"/>
                  <a:gd name="T94" fmla="*/ 18 w 111"/>
                  <a:gd name="T95" fmla="*/ 26 h 225"/>
                  <a:gd name="T96" fmla="*/ 18 w 111"/>
                  <a:gd name="T97" fmla="*/ 26 h 225"/>
                  <a:gd name="T98" fmla="*/ 23 w 111"/>
                  <a:gd name="T99" fmla="*/ 36 h 225"/>
                  <a:gd name="T100" fmla="*/ 28 w 111"/>
                  <a:gd name="T101" fmla="*/ 58 h 225"/>
                  <a:gd name="T102" fmla="*/ 36 w 111"/>
                  <a:gd name="T103" fmla="*/ 99 h 225"/>
                  <a:gd name="T104" fmla="*/ 36 w 111"/>
                  <a:gd name="T105" fmla="*/ 99 h 225"/>
                  <a:gd name="T106" fmla="*/ 33 w 111"/>
                  <a:gd name="T107" fmla="*/ 122 h 225"/>
                  <a:gd name="T108" fmla="*/ 28 w 111"/>
                  <a:gd name="T109" fmla="*/ 144 h 225"/>
                  <a:gd name="T110" fmla="*/ 28 w 111"/>
                  <a:gd name="T111" fmla="*/ 144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11" h="225">
                    <a:moveTo>
                      <a:pt x="28" y="144"/>
                    </a:moveTo>
                    <a:lnTo>
                      <a:pt x="28" y="144"/>
                    </a:lnTo>
                    <a:lnTo>
                      <a:pt x="18" y="164"/>
                    </a:lnTo>
                    <a:lnTo>
                      <a:pt x="18" y="164"/>
                    </a:lnTo>
                    <a:lnTo>
                      <a:pt x="8" y="180"/>
                    </a:lnTo>
                    <a:lnTo>
                      <a:pt x="3" y="192"/>
                    </a:lnTo>
                    <a:lnTo>
                      <a:pt x="3" y="192"/>
                    </a:lnTo>
                    <a:lnTo>
                      <a:pt x="0" y="200"/>
                    </a:lnTo>
                    <a:lnTo>
                      <a:pt x="0" y="210"/>
                    </a:lnTo>
                    <a:lnTo>
                      <a:pt x="5" y="218"/>
                    </a:lnTo>
                    <a:lnTo>
                      <a:pt x="10" y="223"/>
                    </a:lnTo>
                    <a:lnTo>
                      <a:pt x="10" y="223"/>
                    </a:lnTo>
                    <a:lnTo>
                      <a:pt x="16" y="225"/>
                    </a:lnTo>
                    <a:lnTo>
                      <a:pt x="23" y="225"/>
                    </a:lnTo>
                    <a:lnTo>
                      <a:pt x="36" y="225"/>
                    </a:lnTo>
                    <a:lnTo>
                      <a:pt x="36" y="225"/>
                    </a:lnTo>
                    <a:lnTo>
                      <a:pt x="48" y="220"/>
                    </a:lnTo>
                    <a:lnTo>
                      <a:pt x="56" y="218"/>
                    </a:lnTo>
                    <a:lnTo>
                      <a:pt x="61" y="215"/>
                    </a:lnTo>
                    <a:lnTo>
                      <a:pt x="61" y="215"/>
                    </a:lnTo>
                    <a:lnTo>
                      <a:pt x="69" y="205"/>
                    </a:lnTo>
                    <a:lnTo>
                      <a:pt x="74" y="195"/>
                    </a:lnTo>
                    <a:lnTo>
                      <a:pt x="74" y="195"/>
                    </a:lnTo>
                    <a:lnTo>
                      <a:pt x="79" y="177"/>
                    </a:lnTo>
                    <a:lnTo>
                      <a:pt x="81" y="159"/>
                    </a:lnTo>
                    <a:lnTo>
                      <a:pt x="81" y="159"/>
                    </a:lnTo>
                    <a:lnTo>
                      <a:pt x="84" y="149"/>
                    </a:lnTo>
                    <a:lnTo>
                      <a:pt x="86" y="142"/>
                    </a:lnTo>
                    <a:lnTo>
                      <a:pt x="86" y="142"/>
                    </a:lnTo>
                    <a:lnTo>
                      <a:pt x="91" y="134"/>
                    </a:lnTo>
                    <a:lnTo>
                      <a:pt x="99" y="129"/>
                    </a:lnTo>
                    <a:lnTo>
                      <a:pt x="104" y="122"/>
                    </a:lnTo>
                    <a:lnTo>
                      <a:pt x="109" y="114"/>
                    </a:lnTo>
                    <a:lnTo>
                      <a:pt x="109" y="114"/>
                    </a:lnTo>
                    <a:lnTo>
                      <a:pt x="111" y="104"/>
                    </a:lnTo>
                    <a:lnTo>
                      <a:pt x="109" y="94"/>
                    </a:lnTo>
                    <a:lnTo>
                      <a:pt x="109" y="94"/>
                    </a:lnTo>
                    <a:lnTo>
                      <a:pt x="101" y="68"/>
                    </a:lnTo>
                    <a:lnTo>
                      <a:pt x="99" y="43"/>
                    </a:lnTo>
                    <a:lnTo>
                      <a:pt x="99" y="43"/>
                    </a:lnTo>
                    <a:lnTo>
                      <a:pt x="99" y="21"/>
                    </a:lnTo>
                    <a:lnTo>
                      <a:pt x="96" y="8"/>
                    </a:lnTo>
                    <a:lnTo>
                      <a:pt x="94" y="0"/>
                    </a:lnTo>
                    <a:lnTo>
                      <a:pt x="94" y="0"/>
                    </a:lnTo>
                    <a:lnTo>
                      <a:pt x="89" y="0"/>
                    </a:lnTo>
                    <a:lnTo>
                      <a:pt x="79" y="0"/>
                    </a:lnTo>
                    <a:lnTo>
                      <a:pt x="58" y="8"/>
                    </a:lnTo>
                    <a:lnTo>
                      <a:pt x="18" y="26"/>
                    </a:lnTo>
                    <a:lnTo>
                      <a:pt x="18" y="26"/>
                    </a:lnTo>
                    <a:lnTo>
                      <a:pt x="23" y="36"/>
                    </a:lnTo>
                    <a:lnTo>
                      <a:pt x="28" y="58"/>
                    </a:lnTo>
                    <a:lnTo>
                      <a:pt x="36" y="99"/>
                    </a:lnTo>
                    <a:lnTo>
                      <a:pt x="36" y="99"/>
                    </a:lnTo>
                    <a:lnTo>
                      <a:pt x="33" y="122"/>
                    </a:lnTo>
                    <a:lnTo>
                      <a:pt x="28" y="144"/>
                    </a:lnTo>
                    <a:lnTo>
                      <a:pt x="28" y="144"/>
                    </a:lnTo>
                    <a:close/>
                  </a:path>
                </a:pathLst>
              </a:custGeom>
              <a:solidFill>
                <a:srgbClr val="FFDD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" name="Freeform 150"/>
              <p:cNvSpPr>
                <a:spLocks/>
              </p:cNvSpPr>
              <p:nvPr/>
            </p:nvSpPr>
            <p:spPr bwMode="auto">
              <a:xfrm>
                <a:off x="8088489" y="1136068"/>
                <a:ext cx="259991" cy="213894"/>
              </a:xfrm>
              <a:custGeom>
                <a:avLst/>
                <a:gdLst>
                  <a:gd name="T0" fmla="*/ 139 w 141"/>
                  <a:gd name="T1" fmla="*/ 88 h 116"/>
                  <a:gd name="T2" fmla="*/ 139 w 141"/>
                  <a:gd name="T3" fmla="*/ 88 h 116"/>
                  <a:gd name="T4" fmla="*/ 141 w 141"/>
                  <a:gd name="T5" fmla="*/ 71 h 116"/>
                  <a:gd name="T6" fmla="*/ 141 w 141"/>
                  <a:gd name="T7" fmla="*/ 56 h 116"/>
                  <a:gd name="T8" fmla="*/ 141 w 141"/>
                  <a:gd name="T9" fmla="*/ 56 h 116"/>
                  <a:gd name="T10" fmla="*/ 139 w 141"/>
                  <a:gd name="T11" fmla="*/ 43 h 116"/>
                  <a:gd name="T12" fmla="*/ 134 w 141"/>
                  <a:gd name="T13" fmla="*/ 30 h 116"/>
                  <a:gd name="T14" fmla="*/ 129 w 141"/>
                  <a:gd name="T15" fmla="*/ 20 h 116"/>
                  <a:gd name="T16" fmla="*/ 121 w 141"/>
                  <a:gd name="T17" fmla="*/ 10 h 116"/>
                  <a:gd name="T18" fmla="*/ 121 w 141"/>
                  <a:gd name="T19" fmla="*/ 10 h 116"/>
                  <a:gd name="T20" fmla="*/ 108 w 141"/>
                  <a:gd name="T21" fmla="*/ 3 h 116"/>
                  <a:gd name="T22" fmla="*/ 93 w 141"/>
                  <a:gd name="T23" fmla="*/ 0 h 116"/>
                  <a:gd name="T24" fmla="*/ 78 w 141"/>
                  <a:gd name="T25" fmla="*/ 0 h 116"/>
                  <a:gd name="T26" fmla="*/ 65 w 141"/>
                  <a:gd name="T27" fmla="*/ 5 h 116"/>
                  <a:gd name="T28" fmla="*/ 65 w 141"/>
                  <a:gd name="T29" fmla="*/ 5 h 116"/>
                  <a:gd name="T30" fmla="*/ 40 w 141"/>
                  <a:gd name="T31" fmla="*/ 23 h 116"/>
                  <a:gd name="T32" fmla="*/ 40 w 141"/>
                  <a:gd name="T33" fmla="*/ 23 h 116"/>
                  <a:gd name="T34" fmla="*/ 33 w 141"/>
                  <a:gd name="T35" fmla="*/ 25 h 116"/>
                  <a:gd name="T36" fmla="*/ 33 w 141"/>
                  <a:gd name="T37" fmla="*/ 25 h 116"/>
                  <a:gd name="T38" fmla="*/ 22 w 141"/>
                  <a:gd name="T39" fmla="*/ 25 h 116"/>
                  <a:gd name="T40" fmla="*/ 12 w 141"/>
                  <a:gd name="T41" fmla="*/ 28 h 116"/>
                  <a:gd name="T42" fmla="*/ 12 w 141"/>
                  <a:gd name="T43" fmla="*/ 28 h 116"/>
                  <a:gd name="T44" fmla="*/ 7 w 141"/>
                  <a:gd name="T45" fmla="*/ 33 h 116"/>
                  <a:gd name="T46" fmla="*/ 2 w 141"/>
                  <a:gd name="T47" fmla="*/ 41 h 116"/>
                  <a:gd name="T48" fmla="*/ 2 w 141"/>
                  <a:gd name="T49" fmla="*/ 41 h 116"/>
                  <a:gd name="T50" fmla="*/ 0 w 141"/>
                  <a:gd name="T51" fmla="*/ 48 h 116"/>
                  <a:gd name="T52" fmla="*/ 2 w 141"/>
                  <a:gd name="T53" fmla="*/ 58 h 116"/>
                  <a:gd name="T54" fmla="*/ 2 w 141"/>
                  <a:gd name="T55" fmla="*/ 58 h 116"/>
                  <a:gd name="T56" fmla="*/ 7 w 141"/>
                  <a:gd name="T57" fmla="*/ 61 h 116"/>
                  <a:gd name="T58" fmla="*/ 15 w 141"/>
                  <a:gd name="T59" fmla="*/ 63 h 116"/>
                  <a:gd name="T60" fmla="*/ 15 w 141"/>
                  <a:gd name="T61" fmla="*/ 63 h 116"/>
                  <a:gd name="T62" fmla="*/ 30 w 141"/>
                  <a:gd name="T63" fmla="*/ 63 h 116"/>
                  <a:gd name="T64" fmla="*/ 30 w 141"/>
                  <a:gd name="T65" fmla="*/ 63 h 116"/>
                  <a:gd name="T66" fmla="*/ 40 w 141"/>
                  <a:gd name="T67" fmla="*/ 61 h 116"/>
                  <a:gd name="T68" fmla="*/ 50 w 141"/>
                  <a:gd name="T69" fmla="*/ 63 h 116"/>
                  <a:gd name="T70" fmla="*/ 60 w 141"/>
                  <a:gd name="T71" fmla="*/ 66 h 116"/>
                  <a:gd name="T72" fmla="*/ 68 w 141"/>
                  <a:gd name="T73" fmla="*/ 71 h 116"/>
                  <a:gd name="T74" fmla="*/ 68 w 141"/>
                  <a:gd name="T75" fmla="*/ 71 h 116"/>
                  <a:gd name="T76" fmla="*/ 75 w 141"/>
                  <a:gd name="T77" fmla="*/ 78 h 116"/>
                  <a:gd name="T78" fmla="*/ 83 w 141"/>
                  <a:gd name="T79" fmla="*/ 86 h 116"/>
                  <a:gd name="T80" fmla="*/ 96 w 141"/>
                  <a:gd name="T81" fmla="*/ 104 h 116"/>
                  <a:gd name="T82" fmla="*/ 96 w 141"/>
                  <a:gd name="T83" fmla="*/ 104 h 116"/>
                  <a:gd name="T84" fmla="*/ 108 w 141"/>
                  <a:gd name="T85" fmla="*/ 114 h 116"/>
                  <a:gd name="T86" fmla="*/ 116 w 141"/>
                  <a:gd name="T87" fmla="*/ 116 h 116"/>
                  <a:gd name="T88" fmla="*/ 123 w 141"/>
                  <a:gd name="T89" fmla="*/ 116 h 116"/>
                  <a:gd name="T90" fmla="*/ 123 w 141"/>
                  <a:gd name="T91" fmla="*/ 116 h 116"/>
                  <a:gd name="T92" fmla="*/ 129 w 141"/>
                  <a:gd name="T93" fmla="*/ 116 h 116"/>
                  <a:gd name="T94" fmla="*/ 134 w 141"/>
                  <a:gd name="T95" fmla="*/ 111 h 116"/>
                  <a:gd name="T96" fmla="*/ 134 w 141"/>
                  <a:gd name="T97" fmla="*/ 111 h 116"/>
                  <a:gd name="T98" fmla="*/ 136 w 141"/>
                  <a:gd name="T99" fmla="*/ 104 h 116"/>
                  <a:gd name="T100" fmla="*/ 136 w 141"/>
                  <a:gd name="T101" fmla="*/ 104 h 116"/>
                  <a:gd name="T102" fmla="*/ 139 w 141"/>
                  <a:gd name="T103" fmla="*/ 88 h 116"/>
                  <a:gd name="T104" fmla="*/ 139 w 141"/>
                  <a:gd name="T105" fmla="*/ 88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41" h="116">
                    <a:moveTo>
                      <a:pt x="139" y="88"/>
                    </a:moveTo>
                    <a:lnTo>
                      <a:pt x="139" y="88"/>
                    </a:lnTo>
                    <a:lnTo>
                      <a:pt x="141" y="71"/>
                    </a:lnTo>
                    <a:lnTo>
                      <a:pt x="141" y="56"/>
                    </a:lnTo>
                    <a:lnTo>
                      <a:pt x="141" y="56"/>
                    </a:lnTo>
                    <a:lnTo>
                      <a:pt x="139" y="43"/>
                    </a:lnTo>
                    <a:lnTo>
                      <a:pt x="134" y="30"/>
                    </a:lnTo>
                    <a:lnTo>
                      <a:pt x="129" y="20"/>
                    </a:lnTo>
                    <a:lnTo>
                      <a:pt x="121" y="10"/>
                    </a:lnTo>
                    <a:lnTo>
                      <a:pt x="121" y="10"/>
                    </a:lnTo>
                    <a:lnTo>
                      <a:pt x="108" y="3"/>
                    </a:lnTo>
                    <a:lnTo>
                      <a:pt x="93" y="0"/>
                    </a:lnTo>
                    <a:lnTo>
                      <a:pt x="78" y="0"/>
                    </a:lnTo>
                    <a:lnTo>
                      <a:pt x="65" y="5"/>
                    </a:lnTo>
                    <a:lnTo>
                      <a:pt x="65" y="5"/>
                    </a:lnTo>
                    <a:lnTo>
                      <a:pt x="40" y="23"/>
                    </a:lnTo>
                    <a:lnTo>
                      <a:pt x="40" y="23"/>
                    </a:lnTo>
                    <a:lnTo>
                      <a:pt x="33" y="25"/>
                    </a:lnTo>
                    <a:lnTo>
                      <a:pt x="33" y="25"/>
                    </a:lnTo>
                    <a:lnTo>
                      <a:pt x="22" y="25"/>
                    </a:lnTo>
                    <a:lnTo>
                      <a:pt x="12" y="28"/>
                    </a:lnTo>
                    <a:lnTo>
                      <a:pt x="12" y="28"/>
                    </a:lnTo>
                    <a:lnTo>
                      <a:pt x="7" y="33"/>
                    </a:lnTo>
                    <a:lnTo>
                      <a:pt x="2" y="41"/>
                    </a:lnTo>
                    <a:lnTo>
                      <a:pt x="2" y="41"/>
                    </a:lnTo>
                    <a:lnTo>
                      <a:pt x="0" y="48"/>
                    </a:lnTo>
                    <a:lnTo>
                      <a:pt x="2" y="58"/>
                    </a:lnTo>
                    <a:lnTo>
                      <a:pt x="2" y="58"/>
                    </a:lnTo>
                    <a:lnTo>
                      <a:pt x="7" y="61"/>
                    </a:lnTo>
                    <a:lnTo>
                      <a:pt x="15" y="63"/>
                    </a:lnTo>
                    <a:lnTo>
                      <a:pt x="15" y="63"/>
                    </a:lnTo>
                    <a:lnTo>
                      <a:pt x="30" y="63"/>
                    </a:lnTo>
                    <a:lnTo>
                      <a:pt x="30" y="63"/>
                    </a:lnTo>
                    <a:lnTo>
                      <a:pt x="40" y="61"/>
                    </a:lnTo>
                    <a:lnTo>
                      <a:pt x="50" y="63"/>
                    </a:lnTo>
                    <a:lnTo>
                      <a:pt x="60" y="66"/>
                    </a:lnTo>
                    <a:lnTo>
                      <a:pt x="68" y="71"/>
                    </a:lnTo>
                    <a:lnTo>
                      <a:pt x="68" y="71"/>
                    </a:lnTo>
                    <a:lnTo>
                      <a:pt x="75" y="78"/>
                    </a:lnTo>
                    <a:lnTo>
                      <a:pt x="83" y="86"/>
                    </a:lnTo>
                    <a:lnTo>
                      <a:pt x="96" y="104"/>
                    </a:lnTo>
                    <a:lnTo>
                      <a:pt x="96" y="104"/>
                    </a:lnTo>
                    <a:lnTo>
                      <a:pt x="108" y="114"/>
                    </a:lnTo>
                    <a:lnTo>
                      <a:pt x="116" y="116"/>
                    </a:lnTo>
                    <a:lnTo>
                      <a:pt x="123" y="116"/>
                    </a:lnTo>
                    <a:lnTo>
                      <a:pt x="123" y="116"/>
                    </a:lnTo>
                    <a:lnTo>
                      <a:pt x="129" y="116"/>
                    </a:lnTo>
                    <a:lnTo>
                      <a:pt x="134" y="111"/>
                    </a:lnTo>
                    <a:lnTo>
                      <a:pt x="134" y="111"/>
                    </a:lnTo>
                    <a:lnTo>
                      <a:pt x="136" y="104"/>
                    </a:lnTo>
                    <a:lnTo>
                      <a:pt x="136" y="104"/>
                    </a:lnTo>
                    <a:lnTo>
                      <a:pt x="139" y="88"/>
                    </a:lnTo>
                    <a:lnTo>
                      <a:pt x="139" y="88"/>
                    </a:lnTo>
                    <a:close/>
                  </a:path>
                </a:pathLst>
              </a:custGeom>
              <a:solidFill>
                <a:srgbClr val="343F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" name="Freeform 151"/>
              <p:cNvSpPr>
                <a:spLocks/>
              </p:cNvSpPr>
              <p:nvPr/>
            </p:nvSpPr>
            <p:spPr bwMode="auto">
              <a:xfrm>
                <a:off x="7963103" y="2113340"/>
                <a:ext cx="656432" cy="1552573"/>
              </a:xfrm>
              <a:custGeom>
                <a:avLst/>
                <a:gdLst>
                  <a:gd name="T0" fmla="*/ 348 w 356"/>
                  <a:gd name="T1" fmla="*/ 74 h 842"/>
                  <a:gd name="T2" fmla="*/ 325 w 356"/>
                  <a:gd name="T3" fmla="*/ 41 h 842"/>
                  <a:gd name="T4" fmla="*/ 295 w 356"/>
                  <a:gd name="T5" fmla="*/ 18 h 842"/>
                  <a:gd name="T6" fmla="*/ 277 w 356"/>
                  <a:gd name="T7" fmla="*/ 8 h 842"/>
                  <a:gd name="T8" fmla="*/ 242 w 356"/>
                  <a:gd name="T9" fmla="*/ 0 h 842"/>
                  <a:gd name="T10" fmla="*/ 222 w 356"/>
                  <a:gd name="T11" fmla="*/ 3 h 842"/>
                  <a:gd name="T12" fmla="*/ 194 w 356"/>
                  <a:gd name="T13" fmla="*/ 13 h 842"/>
                  <a:gd name="T14" fmla="*/ 174 w 356"/>
                  <a:gd name="T15" fmla="*/ 33 h 842"/>
                  <a:gd name="T16" fmla="*/ 138 w 356"/>
                  <a:gd name="T17" fmla="*/ 81 h 842"/>
                  <a:gd name="T18" fmla="*/ 108 w 356"/>
                  <a:gd name="T19" fmla="*/ 134 h 842"/>
                  <a:gd name="T20" fmla="*/ 35 w 356"/>
                  <a:gd name="T21" fmla="*/ 288 h 842"/>
                  <a:gd name="T22" fmla="*/ 20 w 356"/>
                  <a:gd name="T23" fmla="*/ 324 h 842"/>
                  <a:gd name="T24" fmla="*/ 2 w 356"/>
                  <a:gd name="T25" fmla="*/ 394 h 842"/>
                  <a:gd name="T26" fmla="*/ 0 w 356"/>
                  <a:gd name="T27" fmla="*/ 432 h 842"/>
                  <a:gd name="T28" fmla="*/ 0 w 356"/>
                  <a:gd name="T29" fmla="*/ 442 h 842"/>
                  <a:gd name="T30" fmla="*/ 2 w 356"/>
                  <a:gd name="T31" fmla="*/ 523 h 842"/>
                  <a:gd name="T32" fmla="*/ 10 w 356"/>
                  <a:gd name="T33" fmla="*/ 602 h 842"/>
                  <a:gd name="T34" fmla="*/ 40 w 356"/>
                  <a:gd name="T35" fmla="*/ 842 h 842"/>
                  <a:gd name="T36" fmla="*/ 95 w 356"/>
                  <a:gd name="T37" fmla="*/ 834 h 842"/>
                  <a:gd name="T38" fmla="*/ 151 w 356"/>
                  <a:gd name="T39" fmla="*/ 821 h 842"/>
                  <a:gd name="T40" fmla="*/ 156 w 356"/>
                  <a:gd name="T41" fmla="*/ 715 h 842"/>
                  <a:gd name="T42" fmla="*/ 166 w 356"/>
                  <a:gd name="T43" fmla="*/ 559 h 842"/>
                  <a:gd name="T44" fmla="*/ 181 w 356"/>
                  <a:gd name="T45" fmla="*/ 458 h 842"/>
                  <a:gd name="T46" fmla="*/ 191 w 356"/>
                  <a:gd name="T47" fmla="*/ 405 h 842"/>
                  <a:gd name="T48" fmla="*/ 214 w 356"/>
                  <a:gd name="T49" fmla="*/ 352 h 842"/>
                  <a:gd name="T50" fmla="*/ 244 w 356"/>
                  <a:gd name="T51" fmla="*/ 306 h 842"/>
                  <a:gd name="T52" fmla="*/ 298 w 356"/>
                  <a:gd name="T53" fmla="*/ 235 h 842"/>
                  <a:gd name="T54" fmla="*/ 313 w 356"/>
                  <a:gd name="T55" fmla="*/ 210 h 842"/>
                  <a:gd name="T56" fmla="*/ 340 w 356"/>
                  <a:gd name="T57" fmla="*/ 162 h 842"/>
                  <a:gd name="T58" fmla="*/ 353 w 356"/>
                  <a:gd name="T59" fmla="*/ 124 h 842"/>
                  <a:gd name="T60" fmla="*/ 356 w 356"/>
                  <a:gd name="T61" fmla="*/ 112 h 842"/>
                  <a:gd name="T62" fmla="*/ 348 w 356"/>
                  <a:gd name="T63" fmla="*/ 74 h 8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56" h="842">
                    <a:moveTo>
                      <a:pt x="348" y="74"/>
                    </a:moveTo>
                    <a:lnTo>
                      <a:pt x="348" y="74"/>
                    </a:lnTo>
                    <a:lnTo>
                      <a:pt x="338" y="56"/>
                    </a:lnTo>
                    <a:lnTo>
                      <a:pt x="325" y="41"/>
                    </a:lnTo>
                    <a:lnTo>
                      <a:pt x="310" y="28"/>
                    </a:lnTo>
                    <a:lnTo>
                      <a:pt x="295" y="18"/>
                    </a:lnTo>
                    <a:lnTo>
                      <a:pt x="295" y="18"/>
                    </a:lnTo>
                    <a:lnTo>
                      <a:pt x="277" y="8"/>
                    </a:lnTo>
                    <a:lnTo>
                      <a:pt x="260" y="3"/>
                    </a:lnTo>
                    <a:lnTo>
                      <a:pt x="242" y="0"/>
                    </a:lnTo>
                    <a:lnTo>
                      <a:pt x="222" y="3"/>
                    </a:lnTo>
                    <a:lnTo>
                      <a:pt x="222" y="3"/>
                    </a:lnTo>
                    <a:lnTo>
                      <a:pt x="207" y="8"/>
                    </a:lnTo>
                    <a:lnTo>
                      <a:pt x="194" y="13"/>
                    </a:lnTo>
                    <a:lnTo>
                      <a:pt x="184" y="23"/>
                    </a:lnTo>
                    <a:lnTo>
                      <a:pt x="174" y="33"/>
                    </a:lnTo>
                    <a:lnTo>
                      <a:pt x="154" y="56"/>
                    </a:lnTo>
                    <a:lnTo>
                      <a:pt x="138" y="81"/>
                    </a:lnTo>
                    <a:lnTo>
                      <a:pt x="138" y="81"/>
                    </a:lnTo>
                    <a:lnTo>
                      <a:pt x="108" y="134"/>
                    </a:lnTo>
                    <a:lnTo>
                      <a:pt x="83" y="185"/>
                    </a:lnTo>
                    <a:lnTo>
                      <a:pt x="35" y="288"/>
                    </a:lnTo>
                    <a:lnTo>
                      <a:pt x="35" y="288"/>
                    </a:lnTo>
                    <a:lnTo>
                      <a:pt x="20" y="324"/>
                    </a:lnTo>
                    <a:lnTo>
                      <a:pt x="10" y="359"/>
                    </a:lnTo>
                    <a:lnTo>
                      <a:pt x="2" y="394"/>
                    </a:lnTo>
                    <a:lnTo>
                      <a:pt x="0" y="432"/>
                    </a:lnTo>
                    <a:lnTo>
                      <a:pt x="0" y="432"/>
                    </a:lnTo>
                    <a:lnTo>
                      <a:pt x="0" y="442"/>
                    </a:lnTo>
                    <a:lnTo>
                      <a:pt x="0" y="442"/>
                    </a:lnTo>
                    <a:lnTo>
                      <a:pt x="0" y="483"/>
                    </a:lnTo>
                    <a:lnTo>
                      <a:pt x="2" y="523"/>
                    </a:lnTo>
                    <a:lnTo>
                      <a:pt x="10" y="602"/>
                    </a:lnTo>
                    <a:lnTo>
                      <a:pt x="10" y="602"/>
                    </a:lnTo>
                    <a:lnTo>
                      <a:pt x="40" y="842"/>
                    </a:lnTo>
                    <a:lnTo>
                      <a:pt x="40" y="842"/>
                    </a:lnTo>
                    <a:lnTo>
                      <a:pt x="68" y="839"/>
                    </a:lnTo>
                    <a:lnTo>
                      <a:pt x="95" y="834"/>
                    </a:lnTo>
                    <a:lnTo>
                      <a:pt x="149" y="821"/>
                    </a:lnTo>
                    <a:lnTo>
                      <a:pt x="151" y="821"/>
                    </a:lnTo>
                    <a:lnTo>
                      <a:pt x="151" y="821"/>
                    </a:lnTo>
                    <a:lnTo>
                      <a:pt x="156" y="715"/>
                    </a:lnTo>
                    <a:lnTo>
                      <a:pt x="161" y="612"/>
                    </a:lnTo>
                    <a:lnTo>
                      <a:pt x="166" y="559"/>
                    </a:lnTo>
                    <a:lnTo>
                      <a:pt x="174" y="508"/>
                    </a:lnTo>
                    <a:lnTo>
                      <a:pt x="181" y="458"/>
                    </a:lnTo>
                    <a:lnTo>
                      <a:pt x="191" y="405"/>
                    </a:lnTo>
                    <a:lnTo>
                      <a:pt x="191" y="405"/>
                    </a:lnTo>
                    <a:lnTo>
                      <a:pt x="202" y="379"/>
                    </a:lnTo>
                    <a:lnTo>
                      <a:pt x="214" y="352"/>
                    </a:lnTo>
                    <a:lnTo>
                      <a:pt x="229" y="329"/>
                    </a:lnTo>
                    <a:lnTo>
                      <a:pt x="244" y="306"/>
                    </a:lnTo>
                    <a:lnTo>
                      <a:pt x="280" y="258"/>
                    </a:lnTo>
                    <a:lnTo>
                      <a:pt x="298" y="235"/>
                    </a:lnTo>
                    <a:lnTo>
                      <a:pt x="313" y="210"/>
                    </a:lnTo>
                    <a:lnTo>
                      <a:pt x="313" y="210"/>
                    </a:lnTo>
                    <a:lnTo>
                      <a:pt x="325" y="187"/>
                    </a:lnTo>
                    <a:lnTo>
                      <a:pt x="340" y="162"/>
                    </a:lnTo>
                    <a:lnTo>
                      <a:pt x="351" y="137"/>
                    </a:lnTo>
                    <a:lnTo>
                      <a:pt x="353" y="124"/>
                    </a:lnTo>
                    <a:lnTo>
                      <a:pt x="356" y="112"/>
                    </a:lnTo>
                    <a:lnTo>
                      <a:pt x="356" y="112"/>
                    </a:lnTo>
                    <a:lnTo>
                      <a:pt x="353" y="91"/>
                    </a:lnTo>
                    <a:lnTo>
                      <a:pt x="348" y="74"/>
                    </a:lnTo>
                    <a:lnTo>
                      <a:pt x="348" y="74"/>
                    </a:lnTo>
                    <a:close/>
                  </a:path>
                </a:pathLst>
              </a:custGeom>
              <a:solidFill>
                <a:srgbClr val="81C8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" name="Freeform 152"/>
              <p:cNvSpPr>
                <a:spLocks/>
              </p:cNvSpPr>
              <p:nvPr/>
            </p:nvSpPr>
            <p:spPr bwMode="auto">
              <a:xfrm>
                <a:off x="8070050" y="1486411"/>
                <a:ext cx="590051" cy="1582075"/>
              </a:xfrm>
              <a:custGeom>
                <a:avLst/>
                <a:gdLst>
                  <a:gd name="T0" fmla="*/ 315 w 320"/>
                  <a:gd name="T1" fmla="*/ 439 h 858"/>
                  <a:gd name="T2" fmla="*/ 288 w 320"/>
                  <a:gd name="T3" fmla="*/ 535 h 858"/>
                  <a:gd name="T4" fmla="*/ 199 w 320"/>
                  <a:gd name="T5" fmla="*/ 851 h 858"/>
                  <a:gd name="T6" fmla="*/ 197 w 320"/>
                  <a:gd name="T7" fmla="*/ 856 h 858"/>
                  <a:gd name="T8" fmla="*/ 192 w 320"/>
                  <a:gd name="T9" fmla="*/ 858 h 858"/>
                  <a:gd name="T10" fmla="*/ 156 w 320"/>
                  <a:gd name="T11" fmla="*/ 853 h 858"/>
                  <a:gd name="T12" fmla="*/ 113 w 320"/>
                  <a:gd name="T13" fmla="*/ 841 h 858"/>
                  <a:gd name="T14" fmla="*/ 0 w 320"/>
                  <a:gd name="T15" fmla="*/ 815 h 858"/>
                  <a:gd name="T16" fmla="*/ 15 w 320"/>
                  <a:gd name="T17" fmla="*/ 770 h 858"/>
                  <a:gd name="T18" fmla="*/ 30 w 320"/>
                  <a:gd name="T19" fmla="*/ 717 h 858"/>
                  <a:gd name="T20" fmla="*/ 63 w 320"/>
                  <a:gd name="T21" fmla="*/ 580 h 858"/>
                  <a:gd name="T22" fmla="*/ 75 w 320"/>
                  <a:gd name="T23" fmla="*/ 512 h 858"/>
                  <a:gd name="T24" fmla="*/ 88 w 320"/>
                  <a:gd name="T25" fmla="*/ 447 h 858"/>
                  <a:gd name="T26" fmla="*/ 106 w 320"/>
                  <a:gd name="T27" fmla="*/ 308 h 858"/>
                  <a:gd name="T28" fmla="*/ 121 w 320"/>
                  <a:gd name="T29" fmla="*/ 171 h 858"/>
                  <a:gd name="T30" fmla="*/ 126 w 320"/>
                  <a:gd name="T31" fmla="*/ 101 h 858"/>
                  <a:gd name="T32" fmla="*/ 131 w 320"/>
                  <a:gd name="T33" fmla="*/ 70 h 858"/>
                  <a:gd name="T34" fmla="*/ 133 w 320"/>
                  <a:gd name="T35" fmla="*/ 53 h 858"/>
                  <a:gd name="T36" fmla="*/ 141 w 320"/>
                  <a:gd name="T37" fmla="*/ 37 h 858"/>
                  <a:gd name="T38" fmla="*/ 159 w 320"/>
                  <a:gd name="T39" fmla="*/ 15 h 858"/>
                  <a:gd name="T40" fmla="*/ 169 w 320"/>
                  <a:gd name="T41" fmla="*/ 10 h 858"/>
                  <a:gd name="T42" fmla="*/ 197 w 320"/>
                  <a:gd name="T43" fmla="*/ 0 h 858"/>
                  <a:gd name="T44" fmla="*/ 207 w 320"/>
                  <a:gd name="T45" fmla="*/ 0 h 858"/>
                  <a:gd name="T46" fmla="*/ 217 w 320"/>
                  <a:gd name="T47" fmla="*/ 2 h 858"/>
                  <a:gd name="T48" fmla="*/ 224 w 320"/>
                  <a:gd name="T49" fmla="*/ 7 h 858"/>
                  <a:gd name="T50" fmla="*/ 245 w 320"/>
                  <a:gd name="T51" fmla="*/ 27 h 858"/>
                  <a:gd name="T52" fmla="*/ 255 w 320"/>
                  <a:gd name="T53" fmla="*/ 35 h 858"/>
                  <a:gd name="T54" fmla="*/ 260 w 320"/>
                  <a:gd name="T55" fmla="*/ 45 h 858"/>
                  <a:gd name="T56" fmla="*/ 270 w 320"/>
                  <a:gd name="T57" fmla="*/ 65 h 858"/>
                  <a:gd name="T58" fmla="*/ 282 w 320"/>
                  <a:gd name="T59" fmla="*/ 111 h 858"/>
                  <a:gd name="T60" fmla="*/ 295 w 320"/>
                  <a:gd name="T61" fmla="*/ 176 h 858"/>
                  <a:gd name="T62" fmla="*/ 308 w 320"/>
                  <a:gd name="T63" fmla="*/ 242 h 858"/>
                  <a:gd name="T64" fmla="*/ 320 w 320"/>
                  <a:gd name="T65" fmla="*/ 353 h 858"/>
                  <a:gd name="T66" fmla="*/ 320 w 320"/>
                  <a:gd name="T67" fmla="*/ 391 h 858"/>
                  <a:gd name="T68" fmla="*/ 315 w 320"/>
                  <a:gd name="T69" fmla="*/ 439 h 8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0" h="858">
                    <a:moveTo>
                      <a:pt x="315" y="439"/>
                    </a:moveTo>
                    <a:lnTo>
                      <a:pt x="315" y="439"/>
                    </a:lnTo>
                    <a:lnTo>
                      <a:pt x="303" y="487"/>
                    </a:lnTo>
                    <a:lnTo>
                      <a:pt x="288" y="535"/>
                    </a:lnTo>
                    <a:lnTo>
                      <a:pt x="288" y="535"/>
                    </a:lnTo>
                    <a:lnTo>
                      <a:pt x="199" y="851"/>
                    </a:lnTo>
                    <a:lnTo>
                      <a:pt x="199" y="851"/>
                    </a:lnTo>
                    <a:lnTo>
                      <a:pt x="197" y="856"/>
                    </a:lnTo>
                    <a:lnTo>
                      <a:pt x="197" y="856"/>
                    </a:lnTo>
                    <a:lnTo>
                      <a:pt x="192" y="858"/>
                    </a:lnTo>
                    <a:lnTo>
                      <a:pt x="181" y="858"/>
                    </a:lnTo>
                    <a:lnTo>
                      <a:pt x="156" y="853"/>
                    </a:lnTo>
                    <a:lnTo>
                      <a:pt x="113" y="841"/>
                    </a:lnTo>
                    <a:lnTo>
                      <a:pt x="113" y="841"/>
                    </a:lnTo>
                    <a:lnTo>
                      <a:pt x="0" y="815"/>
                    </a:lnTo>
                    <a:lnTo>
                      <a:pt x="0" y="815"/>
                    </a:lnTo>
                    <a:lnTo>
                      <a:pt x="7" y="803"/>
                    </a:lnTo>
                    <a:lnTo>
                      <a:pt x="15" y="770"/>
                    </a:lnTo>
                    <a:lnTo>
                      <a:pt x="30" y="717"/>
                    </a:lnTo>
                    <a:lnTo>
                      <a:pt x="30" y="717"/>
                    </a:lnTo>
                    <a:lnTo>
                      <a:pt x="48" y="649"/>
                    </a:lnTo>
                    <a:lnTo>
                      <a:pt x="63" y="580"/>
                    </a:lnTo>
                    <a:lnTo>
                      <a:pt x="63" y="580"/>
                    </a:lnTo>
                    <a:lnTo>
                      <a:pt x="75" y="512"/>
                    </a:lnTo>
                    <a:lnTo>
                      <a:pt x="88" y="447"/>
                    </a:lnTo>
                    <a:lnTo>
                      <a:pt x="88" y="447"/>
                    </a:lnTo>
                    <a:lnTo>
                      <a:pt x="106" y="308"/>
                    </a:lnTo>
                    <a:lnTo>
                      <a:pt x="106" y="308"/>
                    </a:lnTo>
                    <a:lnTo>
                      <a:pt x="121" y="171"/>
                    </a:lnTo>
                    <a:lnTo>
                      <a:pt x="121" y="171"/>
                    </a:lnTo>
                    <a:lnTo>
                      <a:pt x="126" y="101"/>
                    </a:lnTo>
                    <a:lnTo>
                      <a:pt x="126" y="101"/>
                    </a:lnTo>
                    <a:lnTo>
                      <a:pt x="128" y="85"/>
                    </a:lnTo>
                    <a:lnTo>
                      <a:pt x="131" y="70"/>
                    </a:lnTo>
                    <a:lnTo>
                      <a:pt x="131" y="70"/>
                    </a:lnTo>
                    <a:lnTo>
                      <a:pt x="133" y="53"/>
                    </a:lnTo>
                    <a:lnTo>
                      <a:pt x="141" y="37"/>
                    </a:lnTo>
                    <a:lnTo>
                      <a:pt x="141" y="37"/>
                    </a:lnTo>
                    <a:lnTo>
                      <a:pt x="154" y="22"/>
                    </a:lnTo>
                    <a:lnTo>
                      <a:pt x="159" y="15"/>
                    </a:lnTo>
                    <a:lnTo>
                      <a:pt x="169" y="10"/>
                    </a:lnTo>
                    <a:lnTo>
                      <a:pt x="169" y="10"/>
                    </a:lnTo>
                    <a:lnTo>
                      <a:pt x="181" y="2"/>
                    </a:lnTo>
                    <a:lnTo>
                      <a:pt x="197" y="0"/>
                    </a:lnTo>
                    <a:lnTo>
                      <a:pt x="197" y="0"/>
                    </a:lnTo>
                    <a:lnTo>
                      <a:pt x="207" y="0"/>
                    </a:lnTo>
                    <a:lnTo>
                      <a:pt x="217" y="2"/>
                    </a:lnTo>
                    <a:lnTo>
                      <a:pt x="217" y="2"/>
                    </a:lnTo>
                    <a:lnTo>
                      <a:pt x="224" y="7"/>
                    </a:lnTo>
                    <a:lnTo>
                      <a:pt x="224" y="7"/>
                    </a:lnTo>
                    <a:lnTo>
                      <a:pt x="245" y="27"/>
                    </a:lnTo>
                    <a:lnTo>
                      <a:pt x="245" y="27"/>
                    </a:lnTo>
                    <a:lnTo>
                      <a:pt x="255" y="35"/>
                    </a:lnTo>
                    <a:lnTo>
                      <a:pt x="255" y="35"/>
                    </a:lnTo>
                    <a:lnTo>
                      <a:pt x="260" y="45"/>
                    </a:lnTo>
                    <a:lnTo>
                      <a:pt x="260" y="45"/>
                    </a:lnTo>
                    <a:lnTo>
                      <a:pt x="270" y="65"/>
                    </a:lnTo>
                    <a:lnTo>
                      <a:pt x="270" y="65"/>
                    </a:lnTo>
                    <a:lnTo>
                      <a:pt x="277" y="88"/>
                    </a:lnTo>
                    <a:lnTo>
                      <a:pt x="282" y="111"/>
                    </a:lnTo>
                    <a:lnTo>
                      <a:pt x="282" y="111"/>
                    </a:lnTo>
                    <a:lnTo>
                      <a:pt x="295" y="176"/>
                    </a:lnTo>
                    <a:lnTo>
                      <a:pt x="308" y="242"/>
                    </a:lnTo>
                    <a:lnTo>
                      <a:pt x="308" y="242"/>
                    </a:lnTo>
                    <a:lnTo>
                      <a:pt x="315" y="315"/>
                    </a:lnTo>
                    <a:lnTo>
                      <a:pt x="320" y="353"/>
                    </a:lnTo>
                    <a:lnTo>
                      <a:pt x="320" y="391"/>
                    </a:lnTo>
                    <a:lnTo>
                      <a:pt x="320" y="391"/>
                    </a:lnTo>
                    <a:lnTo>
                      <a:pt x="320" y="416"/>
                    </a:lnTo>
                    <a:lnTo>
                      <a:pt x="315" y="439"/>
                    </a:lnTo>
                    <a:lnTo>
                      <a:pt x="315" y="439"/>
                    </a:lnTo>
                    <a:close/>
                  </a:path>
                </a:pathLst>
              </a:custGeom>
              <a:solidFill>
                <a:srgbClr val="BCE7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" name="Freeform 153"/>
              <p:cNvSpPr>
                <a:spLocks/>
              </p:cNvSpPr>
              <p:nvPr/>
            </p:nvSpPr>
            <p:spPr bwMode="auto">
              <a:xfrm>
                <a:off x="8357700" y="2259009"/>
                <a:ext cx="177015" cy="70069"/>
              </a:xfrm>
              <a:custGeom>
                <a:avLst/>
                <a:gdLst>
                  <a:gd name="T0" fmla="*/ 8 w 96"/>
                  <a:gd name="T1" fmla="*/ 0 h 38"/>
                  <a:gd name="T2" fmla="*/ 8 w 96"/>
                  <a:gd name="T3" fmla="*/ 0 h 38"/>
                  <a:gd name="T4" fmla="*/ 15 w 96"/>
                  <a:gd name="T5" fmla="*/ 10 h 38"/>
                  <a:gd name="T6" fmla="*/ 25 w 96"/>
                  <a:gd name="T7" fmla="*/ 17 h 38"/>
                  <a:gd name="T8" fmla="*/ 36 w 96"/>
                  <a:gd name="T9" fmla="*/ 25 h 38"/>
                  <a:gd name="T10" fmla="*/ 46 w 96"/>
                  <a:gd name="T11" fmla="*/ 28 h 38"/>
                  <a:gd name="T12" fmla="*/ 56 w 96"/>
                  <a:gd name="T13" fmla="*/ 30 h 38"/>
                  <a:gd name="T14" fmla="*/ 68 w 96"/>
                  <a:gd name="T15" fmla="*/ 30 h 38"/>
                  <a:gd name="T16" fmla="*/ 78 w 96"/>
                  <a:gd name="T17" fmla="*/ 28 h 38"/>
                  <a:gd name="T18" fmla="*/ 91 w 96"/>
                  <a:gd name="T19" fmla="*/ 23 h 38"/>
                  <a:gd name="T20" fmla="*/ 91 w 96"/>
                  <a:gd name="T21" fmla="*/ 23 h 38"/>
                  <a:gd name="T22" fmla="*/ 94 w 96"/>
                  <a:gd name="T23" fmla="*/ 23 h 38"/>
                  <a:gd name="T24" fmla="*/ 96 w 96"/>
                  <a:gd name="T25" fmla="*/ 25 h 38"/>
                  <a:gd name="T26" fmla="*/ 96 w 96"/>
                  <a:gd name="T27" fmla="*/ 28 h 38"/>
                  <a:gd name="T28" fmla="*/ 94 w 96"/>
                  <a:gd name="T29" fmla="*/ 30 h 38"/>
                  <a:gd name="T30" fmla="*/ 94 w 96"/>
                  <a:gd name="T31" fmla="*/ 30 h 38"/>
                  <a:gd name="T32" fmla="*/ 84 w 96"/>
                  <a:gd name="T33" fmla="*/ 35 h 38"/>
                  <a:gd name="T34" fmla="*/ 71 w 96"/>
                  <a:gd name="T35" fmla="*/ 38 h 38"/>
                  <a:gd name="T36" fmla="*/ 58 w 96"/>
                  <a:gd name="T37" fmla="*/ 38 h 38"/>
                  <a:gd name="T38" fmla="*/ 46 w 96"/>
                  <a:gd name="T39" fmla="*/ 38 h 38"/>
                  <a:gd name="T40" fmla="*/ 36 w 96"/>
                  <a:gd name="T41" fmla="*/ 33 h 38"/>
                  <a:gd name="T42" fmla="*/ 25 w 96"/>
                  <a:gd name="T43" fmla="*/ 28 h 38"/>
                  <a:gd name="T44" fmla="*/ 15 w 96"/>
                  <a:gd name="T45" fmla="*/ 20 h 38"/>
                  <a:gd name="T46" fmla="*/ 5 w 96"/>
                  <a:gd name="T47" fmla="*/ 10 h 38"/>
                  <a:gd name="T48" fmla="*/ 5 w 96"/>
                  <a:gd name="T49" fmla="*/ 10 h 38"/>
                  <a:gd name="T50" fmla="*/ 5 w 96"/>
                  <a:gd name="T51" fmla="*/ 10 h 38"/>
                  <a:gd name="T52" fmla="*/ 0 w 96"/>
                  <a:gd name="T53" fmla="*/ 5 h 38"/>
                  <a:gd name="T54" fmla="*/ 0 w 96"/>
                  <a:gd name="T55" fmla="*/ 5 h 38"/>
                  <a:gd name="T56" fmla="*/ 0 w 96"/>
                  <a:gd name="T57" fmla="*/ 2 h 38"/>
                  <a:gd name="T58" fmla="*/ 3 w 96"/>
                  <a:gd name="T59" fmla="*/ 0 h 38"/>
                  <a:gd name="T60" fmla="*/ 5 w 96"/>
                  <a:gd name="T61" fmla="*/ 0 h 38"/>
                  <a:gd name="T62" fmla="*/ 8 w 96"/>
                  <a:gd name="T63" fmla="*/ 0 h 38"/>
                  <a:gd name="T64" fmla="*/ 8 w 96"/>
                  <a:gd name="T6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6" h="38">
                    <a:moveTo>
                      <a:pt x="8" y="0"/>
                    </a:moveTo>
                    <a:lnTo>
                      <a:pt x="8" y="0"/>
                    </a:lnTo>
                    <a:lnTo>
                      <a:pt x="15" y="10"/>
                    </a:lnTo>
                    <a:lnTo>
                      <a:pt x="25" y="17"/>
                    </a:lnTo>
                    <a:lnTo>
                      <a:pt x="36" y="25"/>
                    </a:lnTo>
                    <a:lnTo>
                      <a:pt x="46" y="28"/>
                    </a:lnTo>
                    <a:lnTo>
                      <a:pt x="56" y="30"/>
                    </a:lnTo>
                    <a:lnTo>
                      <a:pt x="68" y="30"/>
                    </a:lnTo>
                    <a:lnTo>
                      <a:pt x="78" y="28"/>
                    </a:lnTo>
                    <a:lnTo>
                      <a:pt x="91" y="23"/>
                    </a:lnTo>
                    <a:lnTo>
                      <a:pt x="91" y="23"/>
                    </a:lnTo>
                    <a:lnTo>
                      <a:pt x="94" y="23"/>
                    </a:lnTo>
                    <a:lnTo>
                      <a:pt x="96" y="25"/>
                    </a:lnTo>
                    <a:lnTo>
                      <a:pt x="96" y="28"/>
                    </a:lnTo>
                    <a:lnTo>
                      <a:pt x="94" y="30"/>
                    </a:lnTo>
                    <a:lnTo>
                      <a:pt x="94" y="30"/>
                    </a:lnTo>
                    <a:lnTo>
                      <a:pt x="84" y="35"/>
                    </a:lnTo>
                    <a:lnTo>
                      <a:pt x="71" y="38"/>
                    </a:lnTo>
                    <a:lnTo>
                      <a:pt x="58" y="38"/>
                    </a:lnTo>
                    <a:lnTo>
                      <a:pt x="46" y="38"/>
                    </a:lnTo>
                    <a:lnTo>
                      <a:pt x="36" y="33"/>
                    </a:lnTo>
                    <a:lnTo>
                      <a:pt x="25" y="28"/>
                    </a:lnTo>
                    <a:lnTo>
                      <a:pt x="15" y="20"/>
                    </a:lnTo>
                    <a:lnTo>
                      <a:pt x="5" y="10"/>
                    </a:lnTo>
                    <a:lnTo>
                      <a:pt x="5" y="10"/>
                    </a:lnTo>
                    <a:lnTo>
                      <a:pt x="5" y="1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343F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" name="Freeform 154"/>
              <p:cNvSpPr>
                <a:spLocks/>
              </p:cNvSpPr>
              <p:nvPr/>
            </p:nvSpPr>
            <p:spPr bwMode="auto">
              <a:xfrm>
                <a:off x="8241534" y="1298332"/>
                <a:ext cx="60848" cy="57161"/>
              </a:xfrm>
              <a:custGeom>
                <a:avLst/>
                <a:gdLst>
                  <a:gd name="T0" fmla="*/ 0 w 33"/>
                  <a:gd name="T1" fmla="*/ 16 h 31"/>
                  <a:gd name="T2" fmla="*/ 0 w 33"/>
                  <a:gd name="T3" fmla="*/ 11 h 31"/>
                  <a:gd name="T4" fmla="*/ 0 w 33"/>
                  <a:gd name="T5" fmla="*/ 11 h 31"/>
                  <a:gd name="T6" fmla="*/ 3 w 33"/>
                  <a:gd name="T7" fmla="*/ 6 h 31"/>
                  <a:gd name="T8" fmla="*/ 5 w 33"/>
                  <a:gd name="T9" fmla="*/ 3 h 31"/>
                  <a:gd name="T10" fmla="*/ 5 w 33"/>
                  <a:gd name="T11" fmla="*/ 3 h 31"/>
                  <a:gd name="T12" fmla="*/ 13 w 33"/>
                  <a:gd name="T13" fmla="*/ 0 h 31"/>
                  <a:gd name="T14" fmla="*/ 20 w 33"/>
                  <a:gd name="T15" fmla="*/ 0 h 31"/>
                  <a:gd name="T16" fmla="*/ 28 w 33"/>
                  <a:gd name="T17" fmla="*/ 6 h 31"/>
                  <a:gd name="T18" fmla="*/ 33 w 33"/>
                  <a:gd name="T19" fmla="*/ 11 h 31"/>
                  <a:gd name="T20" fmla="*/ 33 w 33"/>
                  <a:gd name="T21" fmla="*/ 11 h 31"/>
                  <a:gd name="T22" fmla="*/ 33 w 33"/>
                  <a:gd name="T23" fmla="*/ 16 h 31"/>
                  <a:gd name="T24" fmla="*/ 33 w 33"/>
                  <a:gd name="T25" fmla="*/ 21 h 31"/>
                  <a:gd name="T26" fmla="*/ 28 w 33"/>
                  <a:gd name="T27" fmla="*/ 26 h 31"/>
                  <a:gd name="T28" fmla="*/ 20 w 33"/>
                  <a:gd name="T29" fmla="*/ 28 h 31"/>
                  <a:gd name="T30" fmla="*/ 10 w 33"/>
                  <a:gd name="T31" fmla="*/ 31 h 31"/>
                  <a:gd name="T32" fmla="*/ 10 w 33"/>
                  <a:gd name="T33" fmla="*/ 31 h 31"/>
                  <a:gd name="T34" fmla="*/ 3 w 33"/>
                  <a:gd name="T35" fmla="*/ 26 h 31"/>
                  <a:gd name="T36" fmla="*/ 3 w 33"/>
                  <a:gd name="T37" fmla="*/ 23 h 31"/>
                  <a:gd name="T38" fmla="*/ 0 w 33"/>
                  <a:gd name="T39" fmla="*/ 21 h 31"/>
                  <a:gd name="T40" fmla="*/ 0 w 33"/>
                  <a:gd name="T41" fmla="*/ 18 h 31"/>
                  <a:gd name="T42" fmla="*/ 0 w 33"/>
                  <a:gd name="T43" fmla="*/ 16 h 31"/>
                  <a:gd name="T44" fmla="*/ 0 w 33"/>
                  <a:gd name="T45" fmla="*/ 1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3" h="31">
                    <a:moveTo>
                      <a:pt x="0" y="16"/>
                    </a:moveTo>
                    <a:lnTo>
                      <a:pt x="0" y="11"/>
                    </a:lnTo>
                    <a:lnTo>
                      <a:pt x="0" y="11"/>
                    </a:lnTo>
                    <a:lnTo>
                      <a:pt x="3" y="6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13" y="0"/>
                    </a:lnTo>
                    <a:lnTo>
                      <a:pt x="20" y="0"/>
                    </a:lnTo>
                    <a:lnTo>
                      <a:pt x="28" y="6"/>
                    </a:lnTo>
                    <a:lnTo>
                      <a:pt x="33" y="11"/>
                    </a:lnTo>
                    <a:lnTo>
                      <a:pt x="33" y="11"/>
                    </a:lnTo>
                    <a:lnTo>
                      <a:pt x="33" y="16"/>
                    </a:lnTo>
                    <a:lnTo>
                      <a:pt x="33" y="21"/>
                    </a:lnTo>
                    <a:lnTo>
                      <a:pt x="28" y="26"/>
                    </a:lnTo>
                    <a:lnTo>
                      <a:pt x="20" y="28"/>
                    </a:lnTo>
                    <a:lnTo>
                      <a:pt x="10" y="31"/>
                    </a:lnTo>
                    <a:lnTo>
                      <a:pt x="10" y="31"/>
                    </a:lnTo>
                    <a:lnTo>
                      <a:pt x="3" y="26"/>
                    </a:lnTo>
                    <a:lnTo>
                      <a:pt x="3" y="23"/>
                    </a:lnTo>
                    <a:lnTo>
                      <a:pt x="0" y="21"/>
                    </a:lnTo>
                    <a:lnTo>
                      <a:pt x="0" y="18"/>
                    </a:lnTo>
                    <a:lnTo>
                      <a:pt x="0" y="16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1C9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" name="Freeform 155"/>
              <p:cNvSpPr>
                <a:spLocks/>
              </p:cNvSpPr>
              <p:nvPr/>
            </p:nvSpPr>
            <p:spPr bwMode="auto">
              <a:xfrm>
                <a:off x="6816191" y="1062311"/>
                <a:ext cx="945925" cy="1196697"/>
              </a:xfrm>
              <a:custGeom>
                <a:avLst/>
                <a:gdLst>
                  <a:gd name="T0" fmla="*/ 513 w 513"/>
                  <a:gd name="T1" fmla="*/ 558 h 649"/>
                  <a:gd name="T2" fmla="*/ 379 w 513"/>
                  <a:gd name="T3" fmla="*/ 649 h 649"/>
                  <a:gd name="T4" fmla="*/ 0 w 513"/>
                  <a:gd name="T5" fmla="*/ 91 h 649"/>
                  <a:gd name="T6" fmla="*/ 137 w 513"/>
                  <a:gd name="T7" fmla="*/ 0 h 649"/>
                  <a:gd name="T8" fmla="*/ 513 w 513"/>
                  <a:gd name="T9" fmla="*/ 558 h 649"/>
                  <a:gd name="T10" fmla="*/ 513 w 513"/>
                  <a:gd name="T11" fmla="*/ 558 h 6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3" h="649">
                    <a:moveTo>
                      <a:pt x="513" y="558"/>
                    </a:moveTo>
                    <a:lnTo>
                      <a:pt x="379" y="649"/>
                    </a:lnTo>
                    <a:lnTo>
                      <a:pt x="0" y="91"/>
                    </a:lnTo>
                    <a:lnTo>
                      <a:pt x="137" y="0"/>
                    </a:lnTo>
                    <a:lnTo>
                      <a:pt x="513" y="558"/>
                    </a:lnTo>
                    <a:lnTo>
                      <a:pt x="513" y="558"/>
                    </a:lnTo>
                    <a:close/>
                  </a:path>
                </a:pathLst>
              </a:custGeom>
              <a:solidFill>
                <a:srgbClr val="DFE9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" name="Freeform 156"/>
              <p:cNvSpPr>
                <a:spLocks/>
              </p:cNvSpPr>
              <p:nvPr/>
            </p:nvSpPr>
            <p:spPr bwMode="auto">
              <a:xfrm>
                <a:off x="6779313" y="1029121"/>
                <a:ext cx="354031" cy="265523"/>
              </a:xfrm>
              <a:custGeom>
                <a:avLst/>
                <a:gdLst>
                  <a:gd name="T0" fmla="*/ 179 w 192"/>
                  <a:gd name="T1" fmla="*/ 45 h 144"/>
                  <a:gd name="T2" fmla="*/ 41 w 192"/>
                  <a:gd name="T3" fmla="*/ 141 h 144"/>
                  <a:gd name="T4" fmla="*/ 41 w 192"/>
                  <a:gd name="T5" fmla="*/ 141 h 144"/>
                  <a:gd name="T6" fmla="*/ 30 w 192"/>
                  <a:gd name="T7" fmla="*/ 144 h 144"/>
                  <a:gd name="T8" fmla="*/ 20 w 192"/>
                  <a:gd name="T9" fmla="*/ 144 h 144"/>
                  <a:gd name="T10" fmla="*/ 13 w 192"/>
                  <a:gd name="T11" fmla="*/ 141 h 144"/>
                  <a:gd name="T12" fmla="*/ 5 w 192"/>
                  <a:gd name="T13" fmla="*/ 134 h 144"/>
                  <a:gd name="T14" fmla="*/ 5 w 192"/>
                  <a:gd name="T15" fmla="*/ 134 h 144"/>
                  <a:gd name="T16" fmla="*/ 5 w 192"/>
                  <a:gd name="T17" fmla="*/ 134 h 144"/>
                  <a:gd name="T18" fmla="*/ 0 w 192"/>
                  <a:gd name="T19" fmla="*/ 124 h 144"/>
                  <a:gd name="T20" fmla="*/ 0 w 192"/>
                  <a:gd name="T21" fmla="*/ 114 h 144"/>
                  <a:gd name="T22" fmla="*/ 3 w 192"/>
                  <a:gd name="T23" fmla="*/ 106 h 144"/>
                  <a:gd name="T24" fmla="*/ 10 w 192"/>
                  <a:gd name="T25" fmla="*/ 99 h 144"/>
                  <a:gd name="T26" fmla="*/ 152 w 192"/>
                  <a:gd name="T27" fmla="*/ 3 h 144"/>
                  <a:gd name="T28" fmla="*/ 152 w 192"/>
                  <a:gd name="T29" fmla="*/ 3 h 144"/>
                  <a:gd name="T30" fmla="*/ 159 w 192"/>
                  <a:gd name="T31" fmla="*/ 0 h 144"/>
                  <a:gd name="T32" fmla="*/ 169 w 192"/>
                  <a:gd name="T33" fmla="*/ 0 h 144"/>
                  <a:gd name="T34" fmla="*/ 179 w 192"/>
                  <a:gd name="T35" fmla="*/ 3 h 144"/>
                  <a:gd name="T36" fmla="*/ 187 w 192"/>
                  <a:gd name="T37" fmla="*/ 10 h 144"/>
                  <a:gd name="T38" fmla="*/ 187 w 192"/>
                  <a:gd name="T39" fmla="*/ 13 h 144"/>
                  <a:gd name="T40" fmla="*/ 187 w 192"/>
                  <a:gd name="T41" fmla="*/ 13 h 144"/>
                  <a:gd name="T42" fmla="*/ 192 w 192"/>
                  <a:gd name="T43" fmla="*/ 20 h 144"/>
                  <a:gd name="T44" fmla="*/ 192 w 192"/>
                  <a:gd name="T45" fmla="*/ 30 h 144"/>
                  <a:gd name="T46" fmla="*/ 187 w 192"/>
                  <a:gd name="T47" fmla="*/ 40 h 144"/>
                  <a:gd name="T48" fmla="*/ 179 w 192"/>
                  <a:gd name="T49" fmla="*/ 45 h 144"/>
                  <a:gd name="T50" fmla="*/ 179 w 192"/>
                  <a:gd name="T51" fmla="*/ 45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2" h="144">
                    <a:moveTo>
                      <a:pt x="179" y="45"/>
                    </a:moveTo>
                    <a:lnTo>
                      <a:pt x="41" y="141"/>
                    </a:lnTo>
                    <a:lnTo>
                      <a:pt x="41" y="141"/>
                    </a:lnTo>
                    <a:lnTo>
                      <a:pt x="30" y="144"/>
                    </a:lnTo>
                    <a:lnTo>
                      <a:pt x="20" y="144"/>
                    </a:lnTo>
                    <a:lnTo>
                      <a:pt x="13" y="141"/>
                    </a:lnTo>
                    <a:lnTo>
                      <a:pt x="5" y="134"/>
                    </a:lnTo>
                    <a:lnTo>
                      <a:pt x="5" y="134"/>
                    </a:lnTo>
                    <a:lnTo>
                      <a:pt x="5" y="134"/>
                    </a:lnTo>
                    <a:lnTo>
                      <a:pt x="0" y="124"/>
                    </a:lnTo>
                    <a:lnTo>
                      <a:pt x="0" y="114"/>
                    </a:lnTo>
                    <a:lnTo>
                      <a:pt x="3" y="106"/>
                    </a:lnTo>
                    <a:lnTo>
                      <a:pt x="10" y="99"/>
                    </a:lnTo>
                    <a:lnTo>
                      <a:pt x="152" y="3"/>
                    </a:lnTo>
                    <a:lnTo>
                      <a:pt x="152" y="3"/>
                    </a:lnTo>
                    <a:lnTo>
                      <a:pt x="159" y="0"/>
                    </a:lnTo>
                    <a:lnTo>
                      <a:pt x="169" y="0"/>
                    </a:lnTo>
                    <a:lnTo>
                      <a:pt x="179" y="3"/>
                    </a:lnTo>
                    <a:lnTo>
                      <a:pt x="187" y="10"/>
                    </a:lnTo>
                    <a:lnTo>
                      <a:pt x="187" y="13"/>
                    </a:lnTo>
                    <a:lnTo>
                      <a:pt x="187" y="13"/>
                    </a:lnTo>
                    <a:lnTo>
                      <a:pt x="192" y="20"/>
                    </a:lnTo>
                    <a:lnTo>
                      <a:pt x="192" y="30"/>
                    </a:lnTo>
                    <a:lnTo>
                      <a:pt x="187" y="40"/>
                    </a:lnTo>
                    <a:lnTo>
                      <a:pt x="179" y="45"/>
                    </a:lnTo>
                    <a:lnTo>
                      <a:pt x="179" y="45"/>
                    </a:lnTo>
                    <a:close/>
                  </a:path>
                </a:pathLst>
              </a:custGeom>
              <a:solidFill>
                <a:srgbClr val="B5CB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" name="Freeform 157"/>
              <p:cNvSpPr>
                <a:spLocks/>
              </p:cNvSpPr>
              <p:nvPr/>
            </p:nvSpPr>
            <p:spPr bwMode="auto">
              <a:xfrm>
                <a:off x="7328798" y="1816470"/>
                <a:ext cx="820539" cy="805788"/>
              </a:xfrm>
              <a:custGeom>
                <a:avLst/>
                <a:gdLst>
                  <a:gd name="T0" fmla="*/ 429 w 445"/>
                  <a:gd name="T1" fmla="*/ 182 h 437"/>
                  <a:gd name="T2" fmla="*/ 58 w 445"/>
                  <a:gd name="T3" fmla="*/ 432 h 437"/>
                  <a:gd name="T4" fmla="*/ 58 w 445"/>
                  <a:gd name="T5" fmla="*/ 432 h 437"/>
                  <a:gd name="T6" fmla="*/ 48 w 445"/>
                  <a:gd name="T7" fmla="*/ 434 h 437"/>
                  <a:gd name="T8" fmla="*/ 38 w 445"/>
                  <a:gd name="T9" fmla="*/ 437 h 437"/>
                  <a:gd name="T10" fmla="*/ 30 w 445"/>
                  <a:gd name="T11" fmla="*/ 437 h 437"/>
                  <a:gd name="T12" fmla="*/ 20 w 445"/>
                  <a:gd name="T13" fmla="*/ 432 h 437"/>
                  <a:gd name="T14" fmla="*/ 13 w 445"/>
                  <a:gd name="T15" fmla="*/ 427 h 437"/>
                  <a:gd name="T16" fmla="*/ 8 w 445"/>
                  <a:gd name="T17" fmla="*/ 419 h 437"/>
                  <a:gd name="T18" fmla="*/ 3 w 445"/>
                  <a:gd name="T19" fmla="*/ 409 h 437"/>
                  <a:gd name="T20" fmla="*/ 0 w 445"/>
                  <a:gd name="T21" fmla="*/ 399 h 437"/>
                  <a:gd name="T22" fmla="*/ 5 w 445"/>
                  <a:gd name="T23" fmla="*/ 86 h 437"/>
                  <a:gd name="T24" fmla="*/ 134 w 445"/>
                  <a:gd name="T25" fmla="*/ 0 h 437"/>
                  <a:gd name="T26" fmla="*/ 422 w 445"/>
                  <a:gd name="T27" fmla="*/ 116 h 437"/>
                  <a:gd name="T28" fmla="*/ 422 w 445"/>
                  <a:gd name="T29" fmla="*/ 116 h 437"/>
                  <a:gd name="T30" fmla="*/ 432 w 445"/>
                  <a:gd name="T31" fmla="*/ 121 h 437"/>
                  <a:gd name="T32" fmla="*/ 437 w 445"/>
                  <a:gd name="T33" fmla="*/ 129 h 437"/>
                  <a:gd name="T34" fmla="*/ 442 w 445"/>
                  <a:gd name="T35" fmla="*/ 139 h 437"/>
                  <a:gd name="T36" fmla="*/ 445 w 445"/>
                  <a:gd name="T37" fmla="*/ 146 h 437"/>
                  <a:gd name="T38" fmla="*/ 445 w 445"/>
                  <a:gd name="T39" fmla="*/ 156 h 437"/>
                  <a:gd name="T40" fmla="*/ 442 w 445"/>
                  <a:gd name="T41" fmla="*/ 167 h 437"/>
                  <a:gd name="T42" fmla="*/ 437 w 445"/>
                  <a:gd name="T43" fmla="*/ 174 h 437"/>
                  <a:gd name="T44" fmla="*/ 429 w 445"/>
                  <a:gd name="T45" fmla="*/ 182 h 437"/>
                  <a:gd name="T46" fmla="*/ 429 w 445"/>
                  <a:gd name="T47" fmla="*/ 182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45" h="437">
                    <a:moveTo>
                      <a:pt x="429" y="182"/>
                    </a:moveTo>
                    <a:lnTo>
                      <a:pt x="58" y="432"/>
                    </a:lnTo>
                    <a:lnTo>
                      <a:pt x="58" y="432"/>
                    </a:lnTo>
                    <a:lnTo>
                      <a:pt x="48" y="434"/>
                    </a:lnTo>
                    <a:lnTo>
                      <a:pt x="38" y="437"/>
                    </a:lnTo>
                    <a:lnTo>
                      <a:pt x="30" y="437"/>
                    </a:lnTo>
                    <a:lnTo>
                      <a:pt x="20" y="432"/>
                    </a:lnTo>
                    <a:lnTo>
                      <a:pt x="13" y="427"/>
                    </a:lnTo>
                    <a:lnTo>
                      <a:pt x="8" y="419"/>
                    </a:lnTo>
                    <a:lnTo>
                      <a:pt x="3" y="409"/>
                    </a:lnTo>
                    <a:lnTo>
                      <a:pt x="0" y="399"/>
                    </a:lnTo>
                    <a:lnTo>
                      <a:pt x="5" y="86"/>
                    </a:lnTo>
                    <a:lnTo>
                      <a:pt x="134" y="0"/>
                    </a:lnTo>
                    <a:lnTo>
                      <a:pt x="422" y="116"/>
                    </a:lnTo>
                    <a:lnTo>
                      <a:pt x="422" y="116"/>
                    </a:lnTo>
                    <a:lnTo>
                      <a:pt x="432" y="121"/>
                    </a:lnTo>
                    <a:lnTo>
                      <a:pt x="437" y="129"/>
                    </a:lnTo>
                    <a:lnTo>
                      <a:pt x="442" y="139"/>
                    </a:lnTo>
                    <a:lnTo>
                      <a:pt x="445" y="146"/>
                    </a:lnTo>
                    <a:lnTo>
                      <a:pt x="445" y="156"/>
                    </a:lnTo>
                    <a:lnTo>
                      <a:pt x="442" y="167"/>
                    </a:lnTo>
                    <a:lnTo>
                      <a:pt x="437" y="174"/>
                    </a:lnTo>
                    <a:lnTo>
                      <a:pt x="429" y="182"/>
                    </a:lnTo>
                    <a:lnTo>
                      <a:pt x="429" y="182"/>
                    </a:lnTo>
                    <a:close/>
                  </a:path>
                </a:pathLst>
              </a:custGeom>
              <a:solidFill>
                <a:srgbClr val="DFE9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" name="Freeform 158"/>
              <p:cNvSpPr>
                <a:spLocks/>
              </p:cNvSpPr>
              <p:nvPr/>
            </p:nvSpPr>
            <p:spPr bwMode="auto">
              <a:xfrm>
                <a:off x="7328798" y="2259009"/>
                <a:ext cx="628773" cy="363250"/>
              </a:xfrm>
              <a:custGeom>
                <a:avLst/>
                <a:gdLst>
                  <a:gd name="T0" fmla="*/ 3 w 341"/>
                  <a:gd name="T1" fmla="*/ 58 h 197"/>
                  <a:gd name="T2" fmla="*/ 0 w 341"/>
                  <a:gd name="T3" fmla="*/ 159 h 197"/>
                  <a:gd name="T4" fmla="*/ 0 w 341"/>
                  <a:gd name="T5" fmla="*/ 159 h 197"/>
                  <a:gd name="T6" fmla="*/ 3 w 341"/>
                  <a:gd name="T7" fmla="*/ 169 h 197"/>
                  <a:gd name="T8" fmla="*/ 8 w 341"/>
                  <a:gd name="T9" fmla="*/ 179 h 197"/>
                  <a:gd name="T10" fmla="*/ 13 w 341"/>
                  <a:gd name="T11" fmla="*/ 187 h 197"/>
                  <a:gd name="T12" fmla="*/ 20 w 341"/>
                  <a:gd name="T13" fmla="*/ 192 h 197"/>
                  <a:gd name="T14" fmla="*/ 30 w 341"/>
                  <a:gd name="T15" fmla="*/ 197 h 197"/>
                  <a:gd name="T16" fmla="*/ 38 w 341"/>
                  <a:gd name="T17" fmla="*/ 197 h 197"/>
                  <a:gd name="T18" fmla="*/ 48 w 341"/>
                  <a:gd name="T19" fmla="*/ 194 h 197"/>
                  <a:gd name="T20" fmla="*/ 58 w 341"/>
                  <a:gd name="T21" fmla="*/ 192 h 197"/>
                  <a:gd name="T22" fmla="*/ 341 w 341"/>
                  <a:gd name="T23" fmla="*/ 0 h 197"/>
                  <a:gd name="T24" fmla="*/ 3 w 341"/>
                  <a:gd name="T25" fmla="*/ 58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1" h="197">
                    <a:moveTo>
                      <a:pt x="3" y="58"/>
                    </a:moveTo>
                    <a:lnTo>
                      <a:pt x="0" y="159"/>
                    </a:lnTo>
                    <a:lnTo>
                      <a:pt x="0" y="159"/>
                    </a:lnTo>
                    <a:lnTo>
                      <a:pt x="3" y="169"/>
                    </a:lnTo>
                    <a:lnTo>
                      <a:pt x="8" y="179"/>
                    </a:lnTo>
                    <a:lnTo>
                      <a:pt x="13" y="187"/>
                    </a:lnTo>
                    <a:lnTo>
                      <a:pt x="20" y="192"/>
                    </a:lnTo>
                    <a:lnTo>
                      <a:pt x="30" y="197"/>
                    </a:lnTo>
                    <a:lnTo>
                      <a:pt x="38" y="197"/>
                    </a:lnTo>
                    <a:lnTo>
                      <a:pt x="48" y="194"/>
                    </a:lnTo>
                    <a:lnTo>
                      <a:pt x="58" y="192"/>
                    </a:lnTo>
                    <a:lnTo>
                      <a:pt x="341" y="0"/>
                    </a:lnTo>
                    <a:lnTo>
                      <a:pt x="3" y="58"/>
                    </a:lnTo>
                    <a:close/>
                  </a:path>
                </a:pathLst>
              </a:custGeom>
              <a:solidFill>
                <a:srgbClr val="DB28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" name="Freeform 159"/>
              <p:cNvSpPr>
                <a:spLocks/>
              </p:cNvSpPr>
              <p:nvPr/>
            </p:nvSpPr>
            <p:spPr bwMode="auto">
              <a:xfrm>
                <a:off x="7227383" y="1834909"/>
                <a:ext cx="363250" cy="106947"/>
              </a:xfrm>
              <a:custGeom>
                <a:avLst/>
                <a:gdLst>
                  <a:gd name="T0" fmla="*/ 189 w 197"/>
                  <a:gd name="T1" fmla="*/ 15 h 58"/>
                  <a:gd name="T2" fmla="*/ 181 w 197"/>
                  <a:gd name="T3" fmla="*/ 18 h 58"/>
                  <a:gd name="T4" fmla="*/ 169 w 197"/>
                  <a:gd name="T5" fmla="*/ 18 h 58"/>
                  <a:gd name="T6" fmla="*/ 136 w 197"/>
                  <a:gd name="T7" fmla="*/ 13 h 58"/>
                  <a:gd name="T8" fmla="*/ 121 w 197"/>
                  <a:gd name="T9" fmla="*/ 8 h 58"/>
                  <a:gd name="T10" fmla="*/ 108 w 197"/>
                  <a:gd name="T11" fmla="*/ 2 h 58"/>
                  <a:gd name="T12" fmla="*/ 90 w 197"/>
                  <a:gd name="T13" fmla="*/ 0 h 58"/>
                  <a:gd name="T14" fmla="*/ 73 w 197"/>
                  <a:gd name="T15" fmla="*/ 5 h 58"/>
                  <a:gd name="T16" fmla="*/ 58 w 197"/>
                  <a:gd name="T17" fmla="*/ 5 h 58"/>
                  <a:gd name="T18" fmla="*/ 45 w 197"/>
                  <a:gd name="T19" fmla="*/ 5 h 58"/>
                  <a:gd name="T20" fmla="*/ 12 w 197"/>
                  <a:gd name="T21" fmla="*/ 0 h 58"/>
                  <a:gd name="T22" fmla="*/ 7 w 197"/>
                  <a:gd name="T23" fmla="*/ 5 h 58"/>
                  <a:gd name="T24" fmla="*/ 10 w 197"/>
                  <a:gd name="T25" fmla="*/ 10 h 58"/>
                  <a:gd name="T26" fmla="*/ 17 w 197"/>
                  <a:gd name="T27" fmla="*/ 15 h 58"/>
                  <a:gd name="T28" fmla="*/ 30 w 197"/>
                  <a:gd name="T29" fmla="*/ 15 h 58"/>
                  <a:gd name="T30" fmla="*/ 40 w 197"/>
                  <a:gd name="T31" fmla="*/ 18 h 58"/>
                  <a:gd name="T32" fmla="*/ 48 w 197"/>
                  <a:gd name="T33" fmla="*/ 20 h 58"/>
                  <a:gd name="T34" fmla="*/ 40 w 197"/>
                  <a:gd name="T35" fmla="*/ 20 h 58"/>
                  <a:gd name="T36" fmla="*/ 27 w 197"/>
                  <a:gd name="T37" fmla="*/ 18 h 58"/>
                  <a:gd name="T38" fmla="*/ 15 w 197"/>
                  <a:gd name="T39" fmla="*/ 15 h 58"/>
                  <a:gd name="T40" fmla="*/ 10 w 197"/>
                  <a:gd name="T41" fmla="*/ 13 h 58"/>
                  <a:gd name="T42" fmla="*/ 2 w 197"/>
                  <a:gd name="T43" fmla="*/ 13 h 58"/>
                  <a:gd name="T44" fmla="*/ 0 w 197"/>
                  <a:gd name="T45" fmla="*/ 18 h 58"/>
                  <a:gd name="T46" fmla="*/ 2 w 197"/>
                  <a:gd name="T47" fmla="*/ 25 h 58"/>
                  <a:gd name="T48" fmla="*/ 27 w 197"/>
                  <a:gd name="T49" fmla="*/ 30 h 58"/>
                  <a:gd name="T50" fmla="*/ 55 w 197"/>
                  <a:gd name="T51" fmla="*/ 30 h 58"/>
                  <a:gd name="T52" fmla="*/ 55 w 197"/>
                  <a:gd name="T53" fmla="*/ 33 h 58"/>
                  <a:gd name="T54" fmla="*/ 30 w 197"/>
                  <a:gd name="T55" fmla="*/ 30 h 58"/>
                  <a:gd name="T56" fmla="*/ 12 w 197"/>
                  <a:gd name="T57" fmla="*/ 28 h 58"/>
                  <a:gd name="T58" fmla="*/ 7 w 197"/>
                  <a:gd name="T59" fmla="*/ 28 h 58"/>
                  <a:gd name="T60" fmla="*/ 5 w 197"/>
                  <a:gd name="T61" fmla="*/ 33 h 58"/>
                  <a:gd name="T62" fmla="*/ 10 w 197"/>
                  <a:gd name="T63" fmla="*/ 38 h 58"/>
                  <a:gd name="T64" fmla="*/ 30 w 197"/>
                  <a:gd name="T65" fmla="*/ 43 h 58"/>
                  <a:gd name="T66" fmla="*/ 55 w 197"/>
                  <a:gd name="T67" fmla="*/ 43 h 58"/>
                  <a:gd name="T68" fmla="*/ 55 w 197"/>
                  <a:gd name="T69" fmla="*/ 45 h 58"/>
                  <a:gd name="T70" fmla="*/ 37 w 197"/>
                  <a:gd name="T71" fmla="*/ 43 h 58"/>
                  <a:gd name="T72" fmla="*/ 20 w 197"/>
                  <a:gd name="T73" fmla="*/ 43 h 58"/>
                  <a:gd name="T74" fmla="*/ 15 w 197"/>
                  <a:gd name="T75" fmla="*/ 48 h 58"/>
                  <a:gd name="T76" fmla="*/ 17 w 197"/>
                  <a:gd name="T77" fmla="*/ 53 h 58"/>
                  <a:gd name="T78" fmla="*/ 30 w 197"/>
                  <a:gd name="T79" fmla="*/ 56 h 58"/>
                  <a:gd name="T80" fmla="*/ 42 w 197"/>
                  <a:gd name="T81" fmla="*/ 56 h 58"/>
                  <a:gd name="T82" fmla="*/ 93 w 197"/>
                  <a:gd name="T83" fmla="*/ 58 h 58"/>
                  <a:gd name="T84" fmla="*/ 108 w 197"/>
                  <a:gd name="T85" fmla="*/ 56 h 58"/>
                  <a:gd name="T86" fmla="*/ 128 w 197"/>
                  <a:gd name="T87" fmla="*/ 48 h 58"/>
                  <a:gd name="T88" fmla="*/ 159 w 197"/>
                  <a:gd name="T89" fmla="*/ 48 h 58"/>
                  <a:gd name="T90" fmla="*/ 171 w 197"/>
                  <a:gd name="T91" fmla="*/ 48 h 58"/>
                  <a:gd name="T92" fmla="*/ 179 w 197"/>
                  <a:gd name="T93" fmla="*/ 50 h 58"/>
                  <a:gd name="T94" fmla="*/ 186 w 197"/>
                  <a:gd name="T95" fmla="*/ 50 h 58"/>
                  <a:gd name="T96" fmla="*/ 189 w 197"/>
                  <a:gd name="T97" fmla="*/ 48 h 58"/>
                  <a:gd name="T98" fmla="*/ 191 w 197"/>
                  <a:gd name="T99" fmla="*/ 43 h 58"/>
                  <a:gd name="T100" fmla="*/ 197 w 197"/>
                  <a:gd name="T101" fmla="*/ 35 h 58"/>
                  <a:gd name="T102" fmla="*/ 197 w 197"/>
                  <a:gd name="T103" fmla="*/ 30 h 58"/>
                  <a:gd name="T104" fmla="*/ 194 w 197"/>
                  <a:gd name="T105" fmla="*/ 18 h 58"/>
                  <a:gd name="T106" fmla="*/ 189 w 197"/>
                  <a:gd name="T107" fmla="*/ 15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97" h="58">
                    <a:moveTo>
                      <a:pt x="189" y="15"/>
                    </a:moveTo>
                    <a:lnTo>
                      <a:pt x="189" y="15"/>
                    </a:lnTo>
                    <a:lnTo>
                      <a:pt x="181" y="18"/>
                    </a:lnTo>
                    <a:lnTo>
                      <a:pt x="181" y="18"/>
                    </a:lnTo>
                    <a:lnTo>
                      <a:pt x="169" y="18"/>
                    </a:lnTo>
                    <a:lnTo>
                      <a:pt x="169" y="18"/>
                    </a:lnTo>
                    <a:lnTo>
                      <a:pt x="136" y="13"/>
                    </a:lnTo>
                    <a:lnTo>
                      <a:pt x="136" y="13"/>
                    </a:lnTo>
                    <a:lnTo>
                      <a:pt x="121" y="8"/>
                    </a:lnTo>
                    <a:lnTo>
                      <a:pt x="121" y="8"/>
                    </a:lnTo>
                    <a:lnTo>
                      <a:pt x="108" y="2"/>
                    </a:lnTo>
                    <a:lnTo>
                      <a:pt x="108" y="2"/>
                    </a:lnTo>
                    <a:lnTo>
                      <a:pt x="98" y="0"/>
                    </a:lnTo>
                    <a:lnTo>
                      <a:pt x="90" y="0"/>
                    </a:lnTo>
                    <a:lnTo>
                      <a:pt x="90" y="0"/>
                    </a:lnTo>
                    <a:lnTo>
                      <a:pt x="73" y="5"/>
                    </a:lnTo>
                    <a:lnTo>
                      <a:pt x="73" y="5"/>
                    </a:lnTo>
                    <a:lnTo>
                      <a:pt x="58" y="5"/>
                    </a:lnTo>
                    <a:lnTo>
                      <a:pt x="45" y="5"/>
                    </a:lnTo>
                    <a:lnTo>
                      <a:pt x="45" y="5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0" y="2"/>
                    </a:lnTo>
                    <a:lnTo>
                      <a:pt x="7" y="5"/>
                    </a:lnTo>
                    <a:lnTo>
                      <a:pt x="7" y="8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17" y="15"/>
                    </a:lnTo>
                    <a:lnTo>
                      <a:pt x="30" y="15"/>
                    </a:lnTo>
                    <a:lnTo>
                      <a:pt x="30" y="15"/>
                    </a:lnTo>
                    <a:lnTo>
                      <a:pt x="40" y="18"/>
                    </a:lnTo>
                    <a:lnTo>
                      <a:pt x="40" y="18"/>
                    </a:lnTo>
                    <a:lnTo>
                      <a:pt x="48" y="18"/>
                    </a:lnTo>
                    <a:lnTo>
                      <a:pt x="48" y="20"/>
                    </a:lnTo>
                    <a:lnTo>
                      <a:pt x="48" y="20"/>
                    </a:lnTo>
                    <a:lnTo>
                      <a:pt x="40" y="20"/>
                    </a:lnTo>
                    <a:lnTo>
                      <a:pt x="40" y="20"/>
                    </a:lnTo>
                    <a:lnTo>
                      <a:pt x="27" y="18"/>
                    </a:lnTo>
                    <a:lnTo>
                      <a:pt x="27" y="18"/>
                    </a:lnTo>
                    <a:lnTo>
                      <a:pt x="15" y="15"/>
                    </a:lnTo>
                    <a:lnTo>
                      <a:pt x="15" y="15"/>
                    </a:lnTo>
                    <a:lnTo>
                      <a:pt x="10" y="13"/>
                    </a:lnTo>
                    <a:lnTo>
                      <a:pt x="2" y="13"/>
                    </a:lnTo>
                    <a:lnTo>
                      <a:pt x="2" y="13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0" y="23"/>
                    </a:lnTo>
                    <a:lnTo>
                      <a:pt x="2" y="25"/>
                    </a:lnTo>
                    <a:lnTo>
                      <a:pt x="2" y="25"/>
                    </a:lnTo>
                    <a:lnTo>
                      <a:pt x="27" y="30"/>
                    </a:lnTo>
                    <a:lnTo>
                      <a:pt x="42" y="30"/>
                    </a:lnTo>
                    <a:lnTo>
                      <a:pt x="55" y="30"/>
                    </a:lnTo>
                    <a:lnTo>
                      <a:pt x="55" y="33"/>
                    </a:lnTo>
                    <a:lnTo>
                      <a:pt x="55" y="33"/>
                    </a:lnTo>
                    <a:lnTo>
                      <a:pt x="30" y="30"/>
                    </a:lnTo>
                    <a:lnTo>
                      <a:pt x="30" y="30"/>
                    </a:lnTo>
                    <a:lnTo>
                      <a:pt x="17" y="28"/>
                    </a:lnTo>
                    <a:lnTo>
                      <a:pt x="12" y="28"/>
                    </a:lnTo>
                    <a:lnTo>
                      <a:pt x="7" y="28"/>
                    </a:lnTo>
                    <a:lnTo>
                      <a:pt x="7" y="28"/>
                    </a:lnTo>
                    <a:lnTo>
                      <a:pt x="5" y="30"/>
                    </a:lnTo>
                    <a:lnTo>
                      <a:pt x="5" y="33"/>
                    </a:lnTo>
                    <a:lnTo>
                      <a:pt x="5" y="38"/>
                    </a:lnTo>
                    <a:lnTo>
                      <a:pt x="10" y="38"/>
                    </a:lnTo>
                    <a:lnTo>
                      <a:pt x="10" y="38"/>
                    </a:lnTo>
                    <a:lnTo>
                      <a:pt x="30" y="43"/>
                    </a:lnTo>
                    <a:lnTo>
                      <a:pt x="30" y="43"/>
                    </a:lnTo>
                    <a:lnTo>
                      <a:pt x="55" y="43"/>
                    </a:lnTo>
                    <a:lnTo>
                      <a:pt x="55" y="43"/>
                    </a:lnTo>
                    <a:lnTo>
                      <a:pt x="55" y="45"/>
                    </a:lnTo>
                    <a:lnTo>
                      <a:pt x="55" y="45"/>
                    </a:lnTo>
                    <a:lnTo>
                      <a:pt x="37" y="43"/>
                    </a:lnTo>
                    <a:lnTo>
                      <a:pt x="20" y="43"/>
                    </a:lnTo>
                    <a:lnTo>
                      <a:pt x="20" y="43"/>
                    </a:lnTo>
                    <a:lnTo>
                      <a:pt x="17" y="43"/>
                    </a:lnTo>
                    <a:lnTo>
                      <a:pt x="15" y="48"/>
                    </a:lnTo>
                    <a:lnTo>
                      <a:pt x="15" y="50"/>
                    </a:lnTo>
                    <a:lnTo>
                      <a:pt x="17" y="53"/>
                    </a:lnTo>
                    <a:lnTo>
                      <a:pt x="17" y="53"/>
                    </a:lnTo>
                    <a:lnTo>
                      <a:pt x="30" y="56"/>
                    </a:lnTo>
                    <a:lnTo>
                      <a:pt x="42" y="56"/>
                    </a:lnTo>
                    <a:lnTo>
                      <a:pt x="42" y="56"/>
                    </a:lnTo>
                    <a:lnTo>
                      <a:pt x="75" y="58"/>
                    </a:lnTo>
                    <a:lnTo>
                      <a:pt x="93" y="58"/>
                    </a:lnTo>
                    <a:lnTo>
                      <a:pt x="108" y="56"/>
                    </a:lnTo>
                    <a:lnTo>
                      <a:pt x="108" y="56"/>
                    </a:lnTo>
                    <a:lnTo>
                      <a:pt x="128" y="48"/>
                    </a:lnTo>
                    <a:lnTo>
                      <a:pt x="128" y="48"/>
                    </a:lnTo>
                    <a:lnTo>
                      <a:pt x="143" y="48"/>
                    </a:lnTo>
                    <a:lnTo>
                      <a:pt x="159" y="48"/>
                    </a:lnTo>
                    <a:lnTo>
                      <a:pt x="159" y="48"/>
                    </a:lnTo>
                    <a:lnTo>
                      <a:pt x="171" y="48"/>
                    </a:lnTo>
                    <a:lnTo>
                      <a:pt x="171" y="48"/>
                    </a:lnTo>
                    <a:lnTo>
                      <a:pt x="179" y="50"/>
                    </a:lnTo>
                    <a:lnTo>
                      <a:pt x="186" y="50"/>
                    </a:lnTo>
                    <a:lnTo>
                      <a:pt x="186" y="50"/>
                    </a:lnTo>
                    <a:lnTo>
                      <a:pt x="189" y="48"/>
                    </a:lnTo>
                    <a:lnTo>
                      <a:pt x="189" y="48"/>
                    </a:lnTo>
                    <a:lnTo>
                      <a:pt x="191" y="43"/>
                    </a:lnTo>
                    <a:lnTo>
                      <a:pt x="191" y="43"/>
                    </a:lnTo>
                    <a:lnTo>
                      <a:pt x="197" y="35"/>
                    </a:lnTo>
                    <a:lnTo>
                      <a:pt x="197" y="35"/>
                    </a:lnTo>
                    <a:lnTo>
                      <a:pt x="197" y="30"/>
                    </a:lnTo>
                    <a:lnTo>
                      <a:pt x="197" y="30"/>
                    </a:lnTo>
                    <a:lnTo>
                      <a:pt x="197" y="20"/>
                    </a:lnTo>
                    <a:lnTo>
                      <a:pt x="194" y="18"/>
                    </a:lnTo>
                    <a:lnTo>
                      <a:pt x="189" y="15"/>
                    </a:lnTo>
                    <a:lnTo>
                      <a:pt x="189" y="15"/>
                    </a:lnTo>
                    <a:close/>
                  </a:path>
                </a:pathLst>
              </a:custGeom>
              <a:solidFill>
                <a:srgbClr val="F1C9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0" name="Freeform 160"/>
              <p:cNvSpPr>
                <a:spLocks/>
              </p:cNvSpPr>
              <p:nvPr/>
            </p:nvSpPr>
            <p:spPr bwMode="auto">
              <a:xfrm>
                <a:off x="7491062" y="1569386"/>
                <a:ext cx="1006775" cy="466509"/>
              </a:xfrm>
              <a:custGeom>
                <a:avLst/>
                <a:gdLst>
                  <a:gd name="T0" fmla="*/ 490 w 546"/>
                  <a:gd name="T1" fmla="*/ 141 h 253"/>
                  <a:gd name="T2" fmla="*/ 490 w 546"/>
                  <a:gd name="T3" fmla="*/ 141 h 253"/>
                  <a:gd name="T4" fmla="*/ 442 w 546"/>
                  <a:gd name="T5" fmla="*/ 177 h 253"/>
                  <a:gd name="T6" fmla="*/ 417 w 546"/>
                  <a:gd name="T7" fmla="*/ 192 h 253"/>
                  <a:gd name="T8" fmla="*/ 392 w 546"/>
                  <a:gd name="T9" fmla="*/ 207 h 253"/>
                  <a:gd name="T10" fmla="*/ 364 w 546"/>
                  <a:gd name="T11" fmla="*/ 217 h 253"/>
                  <a:gd name="T12" fmla="*/ 336 w 546"/>
                  <a:gd name="T13" fmla="*/ 230 h 253"/>
                  <a:gd name="T14" fmla="*/ 309 w 546"/>
                  <a:gd name="T15" fmla="*/ 237 h 253"/>
                  <a:gd name="T16" fmla="*/ 278 w 546"/>
                  <a:gd name="T17" fmla="*/ 242 h 253"/>
                  <a:gd name="T18" fmla="*/ 278 w 546"/>
                  <a:gd name="T19" fmla="*/ 242 h 253"/>
                  <a:gd name="T20" fmla="*/ 243 w 546"/>
                  <a:gd name="T21" fmla="*/ 247 h 253"/>
                  <a:gd name="T22" fmla="*/ 208 w 546"/>
                  <a:gd name="T23" fmla="*/ 253 h 253"/>
                  <a:gd name="T24" fmla="*/ 172 w 546"/>
                  <a:gd name="T25" fmla="*/ 253 h 253"/>
                  <a:gd name="T26" fmla="*/ 137 w 546"/>
                  <a:gd name="T27" fmla="*/ 253 h 253"/>
                  <a:gd name="T28" fmla="*/ 101 w 546"/>
                  <a:gd name="T29" fmla="*/ 250 h 253"/>
                  <a:gd name="T30" fmla="*/ 69 w 546"/>
                  <a:gd name="T31" fmla="*/ 245 h 253"/>
                  <a:gd name="T32" fmla="*/ 33 w 546"/>
                  <a:gd name="T33" fmla="*/ 237 h 253"/>
                  <a:gd name="T34" fmla="*/ 0 w 546"/>
                  <a:gd name="T35" fmla="*/ 225 h 253"/>
                  <a:gd name="T36" fmla="*/ 0 w 546"/>
                  <a:gd name="T37" fmla="*/ 225 h 253"/>
                  <a:gd name="T38" fmla="*/ 0 w 546"/>
                  <a:gd name="T39" fmla="*/ 184 h 253"/>
                  <a:gd name="T40" fmla="*/ 3 w 546"/>
                  <a:gd name="T41" fmla="*/ 144 h 253"/>
                  <a:gd name="T42" fmla="*/ 3 w 546"/>
                  <a:gd name="T43" fmla="*/ 144 h 253"/>
                  <a:gd name="T44" fmla="*/ 46 w 546"/>
                  <a:gd name="T45" fmla="*/ 154 h 253"/>
                  <a:gd name="T46" fmla="*/ 89 w 546"/>
                  <a:gd name="T47" fmla="*/ 159 h 253"/>
                  <a:gd name="T48" fmla="*/ 132 w 546"/>
                  <a:gd name="T49" fmla="*/ 164 h 253"/>
                  <a:gd name="T50" fmla="*/ 175 w 546"/>
                  <a:gd name="T51" fmla="*/ 164 h 253"/>
                  <a:gd name="T52" fmla="*/ 215 w 546"/>
                  <a:gd name="T53" fmla="*/ 162 h 253"/>
                  <a:gd name="T54" fmla="*/ 256 w 546"/>
                  <a:gd name="T55" fmla="*/ 152 h 253"/>
                  <a:gd name="T56" fmla="*/ 298 w 546"/>
                  <a:gd name="T57" fmla="*/ 139 h 253"/>
                  <a:gd name="T58" fmla="*/ 336 w 546"/>
                  <a:gd name="T59" fmla="*/ 121 h 253"/>
                  <a:gd name="T60" fmla="*/ 336 w 546"/>
                  <a:gd name="T61" fmla="*/ 121 h 253"/>
                  <a:gd name="T62" fmla="*/ 357 w 546"/>
                  <a:gd name="T63" fmla="*/ 111 h 253"/>
                  <a:gd name="T64" fmla="*/ 372 w 546"/>
                  <a:gd name="T65" fmla="*/ 98 h 253"/>
                  <a:gd name="T66" fmla="*/ 405 w 546"/>
                  <a:gd name="T67" fmla="*/ 71 h 253"/>
                  <a:gd name="T68" fmla="*/ 405 w 546"/>
                  <a:gd name="T69" fmla="*/ 71 h 253"/>
                  <a:gd name="T70" fmla="*/ 417 w 546"/>
                  <a:gd name="T71" fmla="*/ 58 h 253"/>
                  <a:gd name="T72" fmla="*/ 430 w 546"/>
                  <a:gd name="T73" fmla="*/ 43 h 253"/>
                  <a:gd name="T74" fmla="*/ 445 w 546"/>
                  <a:gd name="T75" fmla="*/ 30 h 253"/>
                  <a:gd name="T76" fmla="*/ 458 w 546"/>
                  <a:gd name="T77" fmla="*/ 18 h 253"/>
                  <a:gd name="T78" fmla="*/ 458 w 546"/>
                  <a:gd name="T79" fmla="*/ 18 h 253"/>
                  <a:gd name="T80" fmla="*/ 468 w 546"/>
                  <a:gd name="T81" fmla="*/ 10 h 253"/>
                  <a:gd name="T82" fmla="*/ 478 w 546"/>
                  <a:gd name="T83" fmla="*/ 5 h 253"/>
                  <a:gd name="T84" fmla="*/ 488 w 546"/>
                  <a:gd name="T85" fmla="*/ 3 h 253"/>
                  <a:gd name="T86" fmla="*/ 498 w 546"/>
                  <a:gd name="T87" fmla="*/ 0 h 253"/>
                  <a:gd name="T88" fmla="*/ 498 w 546"/>
                  <a:gd name="T89" fmla="*/ 0 h 253"/>
                  <a:gd name="T90" fmla="*/ 513 w 546"/>
                  <a:gd name="T91" fmla="*/ 0 h 253"/>
                  <a:gd name="T92" fmla="*/ 523 w 546"/>
                  <a:gd name="T93" fmla="*/ 3 h 253"/>
                  <a:gd name="T94" fmla="*/ 523 w 546"/>
                  <a:gd name="T95" fmla="*/ 3 h 253"/>
                  <a:gd name="T96" fmla="*/ 533 w 546"/>
                  <a:gd name="T97" fmla="*/ 10 h 253"/>
                  <a:gd name="T98" fmla="*/ 541 w 546"/>
                  <a:gd name="T99" fmla="*/ 20 h 253"/>
                  <a:gd name="T100" fmla="*/ 543 w 546"/>
                  <a:gd name="T101" fmla="*/ 30 h 253"/>
                  <a:gd name="T102" fmla="*/ 546 w 546"/>
                  <a:gd name="T103" fmla="*/ 43 h 253"/>
                  <a:gd name="T104" fmla="*/ 546 w 546"/>
                  <a:gd name="T105" fmla="*/ 43 h 253"/>
                  <a:gd name="T106" fmla="*/ 543 w 546"/>
                  <a:gd name="T107" fmla="*/ 56 h 253"/>
                  <a:gd name="T108" fmla="*/ 541 w 546"/>
                  <a:gd name="T109" fmla="*/ 66 h 253"/>
                  <a:gd name="T110" fmla="*/ 531 w 546"/>
                  <a:gd name="T111" fmla="*/ 88 h 253"/>
                  <a:gd name="T112" fmla="*/ 531 w 546"/>
                  <a:gd name="T113" fmla="*/ 88 h 253"/>
                  <a:gd name="T114" fmla="*/ 523 w 546"/>
                  <a:gd name="T115" fmla="*/ 104 h 253"/>
                  <a:gd name="T116" fmla="*/ 513 w 546"/>
                  <a:gd name="T117" fmla="*/ 119 h 253"/>
                  <a:gd name="T118" fmla="*/ 503 w 546"/>
                  <a:gd name="T119" fmla="*/ 131 h 253"/>
                  <a:gd name="T120" fmla="*/ 490 w 546"/>
                  <a:gd name="T121" fmla="*/ 141 h 253"/>
                  <a:gd name="T122" fmla="*/ 490 w 546"/>
                  <a:gd name="T123" fmla="*/ 141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46" h="253">
                    <a:moveTo>
                      <a:pt x="490" y="141"/>
                    </a:moveTo>
                    <a:lnTo>
                      <a:pt x="490" y="141"/>
                    </a:lnTo>
                    <a:lnTo>
                      <a:pt x="442" y="177"/>
                    </a:lnTo>
                    <a:lnTo>
                      <a:pt x="417" y="192"/>
                    </a:lnTo>
                    <a:lnTo>
                      <a:pt x="392" y="207"/>
                    </a:lnTo>
                    <a:lnTo>
                      <a:pt x="364" y="217"/>
                    </a:lnTo>
                    <a:lnTo>
                      <a:pt x="336" y="230"/>
                    </a:lnTo>
                    <a:lnTo>
                      <a:pt x="309" y="237"/>
                    </a:lnTo>
                    <a:lnTo>
                      <a:pt x="278" y="242"/>
                    </a:lnTo>
                    <a:lnTo>
                      <a:pt x="278" y="242"/>
                    </a:lnTo>
                    <a:lnTo>
                      <a:pt x="243" y="247"/>
                    </a:lnTo>
                    <a:lnTo>
                      <a:pt x="208" y="253"/>
                    </a:lnTo>
                    <a:lnTo>
                      <a:pt x="172" y="253"/>
                    </a:lnTo>
                    <a:lnTo>
                      <a:pt x="137" y="253"/>
                    </a:lnTo>
                    <a:lnTo>
                      <a:pt x="101" y="250"/>
                    </a:lnTo>
                    <a:lnTo>
                      <a:pt x="69" y="245"/>
                    </a:lnTo>
                    <a:lnTo>
                      <a:pt x="33" y="237"/>
                    </a:lnTo>
                    <a:lnTo>
                      <a:pt x="0" y="225"/>
                    </a:lnTo>
                    <a:lnTo>
                      <a:pt x="0" y="225"/>
                    </a:lnTo>
                    <a:lnTo>
                      <a:pt x="0" y="184"/>
                    </a:lnTo>
                    <a:lnTo>
                      <a:pt x="3" y="144"/>
                    </a:lnTo>
                    <a:lnTo>
                      <a:pt x="3" y="144"/>
                    </a:lnTo>
                    <a:lnTo>
                      <a:pt x="46" y="154"/>
                    </a:lnTo>
                    <a:lnTo>
                      <a:pt x="89" y="159"/>
                    </a:lnTo>
                    <a:lnTo>
                      <a:pt x="132" y="164"/>
                    </a:lnTo>
                    <a:lnTo>
                      <a:pt x="175" y="164"/>
                    </a:lnTo>
                    <a:lnTo>
                      <a:pt x="215" y="162"/>
                    </a:lnTo>
                    <a:lnTo>
                      <a:pt x="256" y="152"/>
                    </a:lnTo>
                    <a:lnTo>
                      <a:pt x="298" y="139"/>
                    </a:lnTo>
                    <a:lnTo>
                      <a:pt x="336" y="121"/>
                    </a:lnTo>
                    <a:lnTo>
                      <a:pt x="336" y="121"/>
                    </a:lnTo>
                    <a:lnTo>
                      <a:pt x="357" y="111"/>
                    </a:lnTo>
                    <a:lnTo>
                      <a:pt x="372" y="98"/>
                    </a:lnTo>
                    <a:lnTo>
                      <a:pt x="405" y="71"/>
                    </a:lnTo>
                    <a:lnTo>
                      <a:pt x="405" y="71"/>
                    </a:lnTo>
                    <a:lnTo>
                      <a:pt x="417" y="58"/>
                    </a:lnTo>
                    <a:lnTo>
                      <a:pt x="430" y="43"/>
                    </a:lnTo>
                    <a:lnTo>
                      <a:pt x="445" y="30"/>
                    </a:lnTo>
                    <a:lnTo>
                      <a:pt x="458" y="18"/>
                    </a:lnTo>
                    <a:lnTo>
                      <a:pt x="458" y="18"/>
                    </a:lnTo>
                    <a:lnTo>
                      <a:pt x="468" y="10"/>
                    </a:lnTo>
                    <a:lnTo>
                      <a:pt x="478" y="5"/>
                    </a:lnTo>
                    <a:lnTo>
                      <a:pt x="488" y="3"/>
                    </a:lnTo>
                    <a:lnTo>
                      <a:pt x="498" y="0"/>
                    </a:lnTo>
                    <a:lnTo>
                      <a:pt x="498" y="0"/>
                    </a:lnTo>
                    <a:lnTo>
                      <a:pt x="513" y="0"/>
                    </a:lnTo>
                    <a:lnTo>
                      <a:pt x="523" y="3"/>
                    </a:lnTo>
                    <a:lnTo>
                      <a:pt x="523" y="3"/>
                    </a:lnTo>
                    <a:lnTo>
                      <a:pt x="533" y="10"/>
                    </a:lnTo>
                    <a:lnTo>
                      <a:pt x="541" y="20"/>
                    </a:lnTo>
                    <a:lnTo>
                      <a:pt x="543" y="30"/>
                    </a:lnTo>
                    <a:lnTo>
                      <a:pt x="546" y="43"/>
                    </a:lnTo>
                    <a:lnTo>
                      <a:pt x="546" y="43"/>
                    </a:lnTo>
                    <a:lnTo>
                      <a:pt x="543" y="56"/>
                    </a:lnTo>
                    <a:lnTo>
                      <a:pt x="541" y="66"/>
                    </a:lnTo>
                    <a:lnTo>
                      <a:pt x="531" y="88"/>
                    </a:lnTo>
                    <a:lnTo>
                      <a:pt x="531" y="88"/>
                    </a:lnTo>
                    <a:lnTo>
                      <a:pt x="523" y="104"/>
                    </a:lnTo>
                    <a:lnTo>
                      <a:pt x="513" y="119"/>
                    </a:lnTo>
                    <a:lnTo>
                      <a:pt x="503" y="131"/>
                    </a:lnTo>
                    <a:lnTo>
                      <a:pt x="490" y="141"/>
                    </a:lnTo>
                    <a:lnTo>
                      <a:pt x="490" y="141"/>
                    </a:lnTo>
                    <a:close/>
                  </a:path>
                </a:pathLst>
              </a:custGeom>
              <a:solidFill>
                <a:srgbClr val="81C8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1" name="Freeform 161"/>
              <p:cNvSpPr>
                <a:spLocks/>
              </p:cNvSpPr>
              <p:nvPr/>
            </p:nvSpPr>
            <p:spPr bwMode="auto">
              <a:xfrm>
                <a:off x="8125367" y="1071530"/>
                <a:ext cx="213894" cy="129074"/>
              </a:xfrm>
              <a:custGeom>
                <a:avLst/>
                <a:gdLst>
                  <a:gd name="T0" fmla="*/ 5 w 116"/>
                  <a:gd name="T1" fmla="*/ 7 h 70"/>
                  <a:gd name="T2" fmla="*/ 0 w 116"/>
                  <a:gd name="T3" fmla="*/ 60 h 70"/>
                  <a:gd name="T4" fmla="*/ 0 w 116"/>
                  <a:gd name="T5" fmla="*/ 60 h 70"/>
                  <a:gd name="T6" fmla="*/ 28 w 116"/>
                  <a:gd name="T7" fmla="*/ 65 h 70"/>
                  <a:gd name="T8" fmla="*/ 58 w 116"/>
                  <a:gd name="T9" fmla="*/ 70 h 70"/>
                  <a:gd name="T10" fmla="*/ 88 w 116"/>
                  <a:gd name="T11" fmla="*/ 70 h 70"/>
                  <a:gd name="T12" fmla="*/ 116 w 116"/>
                  <a:gd name="T13" fmla="*/ 70 h 70"/>
                  <a:gd name="T14" fmla="*/ 116 w 116"/>
                  <a:gd name="T15" fmla="*/ 12 h 70"/>
                  <a:gd name="T16" fmla="*/ 116 w 116"/>
                  <a:gd name="T17" fmla="*/ 12 h 70"/>
                  <a:gd name="T18" fmla="*/ 114 w 116"/>
                  <a:gd name="T19" fmla="*/ 7 h 70"/>
                  <a:gd name="T20" fmla="*/ 111 w 116"/>
                  <a:gd name="T21" fmla="*/ 5 h 70"/>
                  <a:gd name="T22" fmla="*/ 13 w 116"/>
                  <a:gd name="T23" fmla="*/ 0 h 70"/>
                  <a:gd name="T24" fmla="*/ 13 w 116"/>
                  <a:gd name="T25" fmla="*/ 0 h 70"/>
                  <a:gd name="T26" fmla="*/ 7 w 116"/>
                  <a:gd name="T27" fmla="*/ 2 h 70"/>
                  <a:gd name="T28" fmla="*/ 5 w 116"/>
                  <a:gd name="T29" fmla="*/ 7 h 70"/>
                  <a:gd name="T30" fmla="*/ 5 w 116"/>
                  <a:gd name="T31" fmla="*/ 7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6" h="70">
                    <a:moveTo>
                      <a:pt x="5" y="7"/>
                    </a:moveTo>
                    <a:lnTo>
                      <a:pt x="0" y="60"/>
                    </a:lnTo>
                    <a:lnTo>
                      <a:pt x="0" y="60"/>
                    </a:lnTo>
                    <a:lnTo>
                      <a:pt x="28" y="65"/>
                    </a:lnTo>
                    <a:lnTo>
                      <a:pt x="58" y="70"/>
                    </a:lnTo>
                    <a:lnTo>
                      <a:pt x="88" y="70"/>
                    </a:lnTo>
                    <a:lnTo>
                      <a:pt x="116" y="70"/>
                    </a:lnTo>
                    <a:lnTo>
                      <a:pt x="116" y="12"/>
                    </a:lnTo>
                    <a:lnTo>
                      <a:pt x="116" y="12"/>
                    </a:lnTo>
                    <a:lnTo>
                      <a:pt x="114" y="7"/>
                    </a:lnTo>
                    <a:lnTo>
                      <a:pt x="111" y="5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7" y="2"/>
                    </a:lnTo>
                    <a:lnTo>
                      <a:pt x="5" y="7"/>
                    </a:lnTo>
                    <a:lnTo>
                      <a:pt x="5" y="7"/>
                    </a:lnTo>
                    <a:close/>
                  </a:path>
                </a:pathLst>
              </a:custGeom>
              <a:solidFill>
                <a:srgbClr val="5EAC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2" name="Freeform 162"/>
              <p:cNvSpPr>
                <a:spLocks/>
              </p:cNvSpPr>
              <p:nvPr/>
            </p:nvSpPr>
            <p:spPr bwMode="auto">
              <a:xfrm>
                <a:off x="8315290" y="1456908"/>
                <a:ext cx="118010" cy="149356"/>
              </a:xfrm>
              <a:custGeom>
                <a:avLst/>
                <a:gdLst>
                  <a:gd name="T0" fmla="*/ 64 w 64"/>
                  <a:gd name="T1" fmla="*/ 10 h 81"/>
                  <a:gd name="T2" fmla="*/ 64 w 64"/>
                  <a:gd name="T3" fmla="*/ 10 h 81"/>
                  <a:gd name="T4" fmla="*/ 46 w 64"/>
                  <a:gd name="T5" fmla="*/ 3 h 81"/>
                  <a:gd name="T6" fmla="*/ 36 w 64"/>
                  <a:gd name="T7" fmla="*/ 0 h 81"/>
                  <a:gd name="T8" fmla="*/ 26 w 64"/>
                  <a:gd name="T9" fmla="*/ 0 h 81"/>
                  <a:gd name="T10" fmla="*/ 26 w 64"/>
                  <a:gd name="T11" fmla="*/ 0 h 81"/>
                  <a:gd name="T12" fmla="*/ 28 w 64"/>
                  <a:gd name="T13" fmla="*/ 13 h 81"/>
                  <a:gd name="T14" fmla="*/ 26 w 64"/>
                  <a:gd name="T15" fmla="*/ 26 h 81"/>
                  <a:gd name="T16" fmla="*/ 26 w 64"/>
                  <a:gd name="T17" fmla="*/ 26 h 81"/>
                  <a:gd name="T18" fmla="*/ 18 w 64"/>
                  <a:gd name="T19" fmla="*/ 36 h 81"/>
                  <a:gd name="T20" fmla="*/ 11 w 64"/>
                  <a:gd name="T21" fmla="*/ 46 h 81"/>
                  <a:gd name="T22" fmla="*/ 11 w 64"/>
                  <a:gd name="T23" fmla="*/ 46 h 81"/>
                  <a:gd name="T24" fmla="*/ 6 w 64"/>
                  <a:gd name="T25" fmla="*/ 61 h 81"/>
                  <a:gd name="T26" fmla="*/ 0 w 64"/>
                  <a:gd name="T27" fmla="*/ 76 h 81"/>
                  <a:gd name="T28" fmla="*/ 0 w 64"/>
                  <a:gd name="T29" fmla="*/ 76 h 81"/>
                  <a:gd name="T30" fmla="*/ 0 w 64"/>
                  <a:gd name="T31" fmla="*/ 81 h 81"/>
                  <a:gd name="T32" fmla="*/ 0 w 64"/>
                  <a:gd name="T33" fmla="*/ 81 h 81"/>
                  <a:gd name="T34" fmla="*/ 3 w 64"/>
                  <a:gd name="T35" fmla="*/ 81 h 81"/>
                  <a:gd name="T36" fmla="*/ 6 w 64"/>
                  <a:gd name="T37" fmla="*/ 76 h 81"/>
                  <a:gd name="T38" fmla="*/ 11 w 64"/>
                  <a:gd name="T39" fmla="*/ 69 h 81"/>
                  <a:gd name="T40" fmla="*/ 11 w 64"/>
                  <a:gd name="T41" fmla="*/ 69 h 81"/>
                  <a:gd name="T42" fmla="*/ 23 w 64"/>
                  <a:gd name="T43" fmla="*/ 56 h 81"/>
                  <a:gd name="T44" fmla="*/ 23 w 64"/>
                  <a:gd name="T45" fmla="*/ 56 h 81"/>
                  <a:gd name="T46" fmla="*/ 56 w 64"/>
                  <a:gd name="T47" fmla="*/ 31 h 81"/>
                  <a:gd name="T48" fmla="*/ 56 w 64"/>
                  <a:gd name="T49" fmla="*/ 31 h 81"/>
                  <a:gd name="T50" fmla="*/ 61 w 64"/>
                  <a:gd name="T51" fmla="*/ 23 h 81"/>
                  <a:gd name="T52" fmla="*/ 64 w 64"/>
                  <a:gd name="T53" fmla="*/ 21 h 81"/>
                  <a:gd name="T54" fmla="*/ 64 w 64"/>
                  <a:gd name="T55" fmla="*/ 16 h 81"/>
                  <a:gd name="T56" fmla="*/ 64 w 64"/>
                  <a:gd name="T57" fmla="*/ 16 h 81"/>
                  <a:gd name="T58" fmla="*/ 64 w 64"/>
                  <a:gd name="T59" fmla="*/ 10 h 81"/>
                  <a:gd name="T60" fmla="*/ 64 w 64"/>
                  <a:gd name="T61" fmla="*/ 1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64" h="81">
                    <a:moveTo>
                      <a:pt x="64" y="10"/>
                    </a:moveTo>
                    <a:lnTo>
                      <a:pt x="64" y="10"/>
                    </a:lnTo>
                    <a:lnTo>
                      <a:pt x="46" y="3"/>
                    </a:lnTo>
                    <a:lnTo>
                      <a:pt x="3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28" y="13"/>
                    </a:lnTo>
                    <a:lnTo>
                      <a:pt x="26" y="26"/>
                    </a:lnTo>
                    <a:lnTo>
                      <a:pt x="26" y="26"/>
                    </a:lnTo>
                    <a:lnTo>
                      <a:pt x="18" y="36"/>
                    </a:lnTo>
                    <a:lnTo>
                      <a:pt x="11" y="46"/>
                    </a:lnTo>
                    <a:lnTo>
                      <a:pt x="11" y="46"/>
                    </a:lnTo>
                    <a:lnTo>
                      <a:pt x="6" y="61"/>
                    </a:lnTo>
                    <a:lnTo>
                      <a:pt x="0" y="76"/>
                    </a:lnTo>
                    <a:lnTo>
                      <a:pt x="0" y="76"/>
                    </a:lnTo>
                    <a:lnTo>
                      <a:pt x="0" y="81"/>
                    </a:lnTo>
                    <a:lnTo>
                      <a:pt x="0" y="81"/>
                    </a:lnTo>
                    <a:lnTo>
                      <a:pt x="3" y="81"/>
                    </a:lnTo>
                    <a:lnTo>
                      <a:pt x="6" y="76"/>
                    </a:lnTo>
                    <a:lnTo>
                      <a:pt x="11" y="69"/>
                    </a:lnTo>
                    <a:lnTo>
                      <a:pt x="11" y="69"/>
                    </a:lnTo>
                    <a:lnTo>
                      <a:pt x="23" y="56"/>
                    </a:lnTo>
                    <a:lnTo>
                      <a:pt x="23" y="56"/>
                    </a:lnTo>
                    <a:lnTo>
                      <a:pt x="56" y="31"/>
                    </a:lnTo>
                    <a:lnTo>
                      <a:pt x="56" y="31"/>
                    </a:lnTo>
                    <a:lnTo>
                      <a:pt x="61" y="23"/>
                    </a:lnTo>
                    <a:lnTo>
                      <a:pt x="64" y="21"/>
                    </a:lnTo>
                    <a:lnTo>
                      <a:pt x="64" y="16"/>
                    </a:lnTo>
                    <a:lnTo>
                      <a:pt x="64" y="16"/>
                    </a:lnTo>
                    <a:lnTo>
                      <a:pt x="64" y="10"/>
                    </a:lnTo>
                    <a:lnTo>
                      <a:pt x="64" y="10"/>
                    </a:lnTo>
                    <a:close/>
                  </a:path>
                </a:pathLst>
              </a:custGeom>
              <a:solidFill>
                <a:srgbClr val="D0E3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7" name="Freeform 195"/>
              <p:cNvSpPr>
                <a:spLocks/>
              </p:cNvSpPr>
              <p:nvPr/>
            </p:nvSpPr>
            <p:spPr bwMode="auto">
              <a:xfrm>
                <a:off x="7319579" y="1788812"/>
                <a:ext cx="125386" cy="97727"/>
              </a:xfrm>
              <a:custGeom>
                <a:avLst/>
                <a:gdLst>
                  <a:gd name="T0" fmla="*/ 51 w 68"/>
                  <a:gd name="T1" fmla="*/ 20 h 53"/>
                  <a:gd name="T2" fmla="*/ 51 w 68"/>
                  <a:gd name="T3" fmla="*/ 20 h 53"/>
                  <a:gd name="T4" fmla="*/ 43 w 68"/>
                  <a:gd name="T5" fmla="*/ 12 h 53"/>
                  <a:gd name="T6" fmla="*/ 30 w 68"/>
                  <a:gd name="T7" fmla="*/ 7 h 53"/>
                  <a:gd name="T8" fmla="*/ 10 w 68"/>
                  <a:gd name="T9" fmla="*/ 0 h 53"/>
                  <a:gd name="T10" fmla="*/ 10 w 68"/>
                  <a:gd name="T11" fmla="*/ 0 h 53"/>
                  <a:gd name="T12" fmla="*/ 5 w 68"/>
                  <a:gd name="T13" fmla="*/ 0 h 53"/>
                  <a:gd name="T14" fmla="*/ 0 w 68"/>
                  <a:gd name="T15" fmla="*/ 2 h 53"/>
                  <a:gd name="T16" fmla="*/ 0 w 68"/>
                  <a:gd name="T17" fmla="*/ 7 h 53"/>
                  <a:gd name="T18" fmla="*/ 3 w 68"/>
                  <a:gd name="T19" fmla="*/ 12 h 53"/>
                  <a:gd name="T20" fmla="*/ 3 w 68"/>
                  <a:gd name="T21" fmla="*/ 12 h 53"/>
                  <a:gd name="T22" fmla="*/ 15 w 68"/>
                  <a:gd name="T23" fmla="*/ 17 h 53"/>
                  <a:gd name="T24" fmla="*/ 28 w 68"/>
                  <a:gd name="T25" fmla="*/ 22 h 53"/>
                  <a:gd name="T26" fmla="*/ 28 w 68"/>
                  <a:gd name="T27" fmla="*/ 22 h 53"/>
                  <a:gd name="T28" fmla="*/ 30 w 68"/>
                  <a:gd name="T29" fmla="*/ 25 h 53"/>
                  <a:gd name="T30" fmla="*/ 33 w 68"/>
                  <a:gd name="T31" fmla="*/ 30 h 53"/>
                  <a:gd name="T32" fmla="*/ 33 w 68"/>
                  <a:gd name="T33" fmla="*/ 30 h 53"/>
                  <a:gd name="T34" fmla="*/ 28 w 68"/>
                  <a:gd name="T35" fmla="*/ 35 h 53"/>
                  <a:gd name="T36" fmla="*/ 28 w 68"/>
                  <a:gd name="T37" fmla="*/ 35 h 53"/>
                  <a:gd name="T38" fmla="*/ 28 w 68"/>
                  <a:gd name="T39" fmla="*/ 40 h 53"/>
                  <a:gd name="T40" fmla="*/ 30 w 68"/>
                  <a:gd name="T41" fmla="*/ 43 h 53"/>
                  <a:gd name="T42" fmla="*/ 33 w 68"/>
                  <a:gd name="T43" fmla="*/ 45 h 53"/>
                  <a:gd name="T44" fmla="*/ 35 w 68"/>
                  <a:gd name="T45" fmla="*/ 43 h 53"/>
                  <a:gd name="T46" fmla="*/ 35 w 68"/>
                  <a:gd name="T47" fmla="*/ 43 h 53"/>
                  <a:gd name="T48" fmla="*/ 38 w 68"/>
                  <a:gd name="T49" fmla="*/ 45 h 53"/>
                  <a:gd name="T50" fmla="*/ 43 w 68"/>
                  <a:gd name="T51" fmla="*/ 45 h 53"/>
                  <a:gd name="T52" fmla="*/ 43 w 68"/>
                  <a:gd name="T53" fmla="*/ 45 h 53"/>
                  <a:gd name="T54" fmla="*/ 45 w 68"/>
                  <a:gd name="T55" fmla="*/ 45 h 53"/>
                  <a:gd name="T56" fmla="*/ 45 w 68"/>
                  <a:gd name="T57" fmla="*/ 48 h 53"/>
                  <a:gd name="T58" fmla="*/ 45 w 68"/>
                  <a:gd name="T59" fmla="*/ 48 h 53"/>
                  <a:gd name="T60" fmla="*/ 48 w 68"/>
                  <a:gd name="T61" fmla="*/ 50 h 53"/>
                  <a:gd name="T62" fmla="*/ 51 w 68"/>
                  <a:gd name="T63" fmla="*/ 53 h 53"/>
                  <a:gd name="T64" fmla="*/ 51 w 68"/>
                  <a:gd name="T65" fmla="*/ 53 h 53"/>
                  <a:gd name="T66" fmla="*/ 53 w 68"/>
                  <a:gd name="T67" fmla="*/ 53 h 53"/>
                  <a:gd name="T68" fmla="*/ 53 w 68"/>
                  <a:gd name="T69" fmla="*/ 53 h 53"/>
                  <a:gd name="T70" fmla="*/ 56 w 68"/>
                  <a:gd name="T71" fmla="*/ 53 h 53"/>
                  <a:gd name="T72" fmla="*/ 56 w 68"/>
                  <a:gd name="T73" fmla="*/ 53 h 53"/>
                  <a:gd name="T74" fmla="*/ 63 w 68"/>
                  <a:gd name="T75" fmla="*/ 50 h 53"/>
                  <a:gd name="T76" fmla="*/ 63 w 68"/>
                  <a:gd name="T77" fmla="*/ 50 h 53"/>
                  <a:gd name="T78" fmla="*/ 66 w 68"/>
                  <a:gd name="T79" fmla="*/ 48 h 53"/>
                  <a:gd name="T80" fmla="*/ 66 w 68"/>
                  <a:gd name="T81" fmla="*/ 45 h 53"/>
                  <a:gd name="T82" fmla="*/ 66 w 68"/>
                  <a:gd name="T83" fmla="*/ 45 h 53"/>
                  <a:gd name="T84" fmla="*/ 66 w 68"/>
                  <a:gd name="T85" fmla="*/ 45 h 53"/>
                  <a:gd name="T86" fmla="*/ 68 w 68"/>
                  <a:gd name="T87" fmla="*/ 38 h 53"/>
                  <a:gd name="T88" fmla="*/ 63 w 68"/>
                  <a:gd name="T89" fmla="*/ 30 h 53"/>
                  <a:gd name="T90" fmla="*/ 51 w 68"/>
                  <a:gd name="T91" fmla="*/ 20 h 53"/>
                  <a:gd name="T92" fmla="*/ 51 w 68"/>
                  <a:gd name="T93" fmla="*/ 2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68" h="53">
                    <a:moveTo>
                      <a:pt x="51" y="20"/>
                    </a:moveTo>
                    <a:lnTo>
                      <a:pt x="51" y="20"/>
                    </a:lnTo>
                    <a:lnTo>
                      <a:pt x="43" y="12"/>
                    </a:lnTo>
                    <a:lnTo>
                      <a:pt x="30" y="7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0" y="7"/>
                    </a:lnTo>
                    <a:lnTo>
                      <a:pt x="3" y="12"/>
                    </a:lnTo>
                    <a:lnTo>
                      <a:pt x="3" y="12"/>
                    </a:lnTo>
                    <a:lnTo>
                      <a:pt x="15" y="17"/>
                    </a:lnTo>
                    <a:lnTo>
                      <a:pt x="28" y="22"/>
                    </a:lnTo>
                    <a:lnTo>
                      <a:pt x="28" y="22"/>
                    </a:lnTo>
                    <a:lnTo>
                      <a:pt x="30" y="25"/>
                    </a:lnTo>
                    <a:lnTo>
                      <a:pt x="33" y="30"/>
                    </a:lnTo>
                    <a:lnTo>
                      <a:pt x="33" y="30"/>
                    </a:lnTo>
                    <a:lnTo>
                      <a:pt x="28" y="35"/>
                    </a:lnTo>
                    <a:lnTo>
                      <a:pt x="28" y="35"/>
                    </a:lnTo>
                    <a:lnTo>
                      <a:pt x="28" y="40"/>
                    </a:lnTo>
                    <a:lnTo>
                      <a:pt x="30" y="43"/>
                    </a:lnTo>
                    <a:lnTo>
                      <a:pt x="33" y="45"/>
                    </a:lnTo>
                    <a:lnTo>
                      <a:pt x="35" y="43"/>
                    </a:lnTo>
                    <a:lnTo>
                      <a:pt x="35" y="43"/>
                    </a:lnTo>
                    <a:lnTo>
                      <a:pt x="38" y="45"/>
                    </a:lnTo>
                    <a:lnTo>
                      <a:pt x="43" y="45"/>
                    </a:lnTo>
                    <a:lnTo>
                      <a:pt x="43" y="45"/>
                    </a:lnTo>
                    <a:lnTo>
                      <a:pt x="45" y="45"/>
                    </a:lnTo>
                    <a:lnTo>
                      <a:pt x="45" y="48"/>
                    </a:lnTo>
                    <a:lnTo>
                      <a:pt x="45" y="48"/>
                    </a:lnTo>
                    <a:lnTo>
                      <a:pt x="48" y="50"/>
                    </a:lnTo>
                    <a:lnTo>
                      <a:pt x="51" y="53"/>
                    </a:lnTo>
                    <a:lnTo>
                      <a:pt x="51" y="53"/>
                    </a:lnTo>
                    <a:lnTo>
                      <a:pt x="53" y="53"/>
                    </a:lnTo>
                    <a:lnTo>
                      <a:pt x="53" y="53"/>
                    </a:lnTo>
                    <a:lnTo>
                      <a:pt x="56" y="53"/>
                    </a:lnTo>
                    <a:lnTo>
                      <a:pt x="56" y="53"/>
                    </a:lnTo>
                    <a:lnTo>
                      <a:pt x="63" y="50"/>
                    </a:lnTo>
                    <a:lnTo>
                      <a:pt x="63" y="50"/>
                    </a:lnTo>
                    <a:lnTo>
                      <a:pt x="66" y="48"/>
                    </a:lnTo>
                    <a:lnTo>
                      <a:pt x="66" y="45"/>
                    </a:lnTo>
                    <a:lnTo>
                      <a:pt x="66" y="45"/>
                    </a:lnTo>
                    <a:lnTo>
                      <a:pt x="66" y="45"/>
                    </a:lnTo>
                    <a:lnTo>
                      <a:pt x="68" y="38"/>
                    </a:lnTo>
                    <a:lnTo>
                      <a:pt x="63" y="30"/>
                    </a:lnTo>
                    <a:lnTo>
                      <a:pt x="51" y="20"/>
                    </a:lnTo>
                    <a:lnTo>
                      <a:pt x="51" y="20"/>
                    </a:lnTo>
                    <a:close/>
                  </a:path>
                </a:pathLst>
              </a:custGeom>
              <a:solidFill>
                <a:srgbClr val="F1C9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2" name="Freeform 220"/>
              <p:cNvSpPr>
                <a:spLocks/>
              </p:cNvSpPr>
              <p:nvPr/>
            </p:nvSpPr>
            <p:spPr bwMode="auto">
              <a:xfrm>
                <a:off x="8153026" y="1368401"/>
                <a:ext cx="42409" cy="23970"/>
              </a:xfrm>
              <a:custGeom>
                <a:avLst/>
                <a:gdLst>
                  <a:gd name="T0" fmla="*/ 13 w 23"/>
                  <a:gd name="T1" fmla="*/ 13 h 13"/>
                  <a:gd name="T2" fmla="*/ 13 w 23"/>
                  <a:gd name="T3" fmla="*/ 13 h 13"/>
                  <a:gd name="T4" fmla="*/ 13 w 23"/>
                  <a:gd name="T5" fmla="*/ 13 h 13"/>
                  <a:gd name="T6" fmla="*/ 13 w 23"/>
                  <a:gd name="T7" fmla="*/ 13 h 13"/>
                  <a:gd name="T8" fmla="*/ 3 w 23"/>
                  <a:gd name="T9" fmla="*/ 13 h 13"/>
                  <a:gd name="T10" fmla="*/ 0 w 23"/>
                  <a:gd name="T11" fmla="*/ 10 h 13"/>
                  <a:gd name="T12" fmla="*/ 0 w 23"/>
                  <a:gd name="T13" fmla="*/ 8 h 13"/>
                  <a:gd name="T14" fmla="*/ 0 w 23"/>
                  <a:gd name="T15" fmla="*/ 8 h 13"/>
                  <a:gd name="T16" fmla="*/ 5 w 23"/>
                  <a:gd name="T17" fmla="*/ 8 h 13"/>
                  <a:gd name="T18" fmla="*/ 13 w 23"/>
                  <a:gd name="T19" fmla="*/ 8 h 13"/>
                  <a:gd name="T20" fmla="*/ 13 w 23"/>
                  <a:gd name="T21" fmla="*/ 8 h 13"/>
                  <a:gd name="T22" fmla="*/ 15 w 23"/>
                  <a:gd name="T23" fmla="*/ 5 h 13"/>
                  <a:gd name="T24" fmla="*/ 20 w 23"/>
                  <a:gd name="T25" fmla="*/ 0 h 13"/>
                  <a:gd name="T26" fmla="*/ 23 w 23"/>
                  <a:gd name="T27" fmla="*/ 3 h 13"/>
                  <a:gd name="T28" fmla="*/ 23 w 23"/>
                  <a:gd name="T29" fmla="*/ 3 h 13"/>
                  <a:gd name="T30" fmla="*/ 18 w 23"/>
                  <a:gd name="T31" fmla="*/ 8 h 13"/>
                  <a:gd name="T32" fmla="*/ 13 w 23"/>
                  <a:gd name="T33" fmla="*/ 13 h 13"/>
                  <a:gd name="T34" fmla="*/ 13 w 23"/>
                  <a:gd name="T35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3" h="13">
                    <a:moveTo>
                      <a:pt x="13" y="13"/>
                    </a:moveTo>
                    <a:lnTo>
                      <a:pt x="13" y="13"/>
                    </a:lnTo>
                    <a:lnTo>
                      <a:pt x="13" y="13"/>
                    </a:lnTo>
                    <a:lnTo>
                      <a:pt x="13" y="13"/>
                    </a:lnTo>
                    <a:lnTo>
                      <a:pt x="3" y="13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5" y="8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15" y="5"/>
                    </a:lnTo>
                    <a:lnTo>
                      <a:pt x="20" y="0"/>
                    </a:lnTo>
                    <a:lnTo>
                      <a:pt x="23" y="3"/>
                    </a:lnTo>
                    <a:lnTo>
                      <a:pt x="23" y="3"/>
                    </a:lnTo>
                    <a:lnTo>
                      <a:pt x="18" y="8"/>
                    </a:lnTo>
                    <a:lnTo>
                      <a:pt x="13" y="13"/>
                    </a:lnTo>
                    <a:lnTo>
                      <a:pt x="13" y="13"/>
                    </a:lnTo>
                    <a:close/>
                  </a:path>
                </a:pathLst>
              </a:custGeom>
              <a:solidFill>
                <a:srgbClr val="343F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9170101" y="2718879"/>
              <a:ext cx="1880788" cy="3525556"/>
              <a:chOff x="9170101" y="2718879"/>
              <a:chExt cx="1880788" cy="3525556"/>
            </a:xfrm>
          </p:grpSpPr>
          <p:sp>
            <p:nvSpPr>
              <p:cNvPr id="1134" name="Freeform 164"/>
              <p:cNvSpPr>
                <a:spLocks/>
              </p:cNvSpPr>
              <p:nvPr/>
            </p:nvSpPr>
            <p:spPr bwMode="auto">
              <a:xfrm>
                <a:off x="9793343" y="5200782"/>
                <a:ext cx="125386" cy="256303"/>
              </a:xfrm>
              <a:custGeom>
                <a:avLst/>
                <a:gdLst>
                  <a:gd name="T0" fmla="*/ 66 w 68"/>
                  <a:gd name="T1" fmla="*/ 129 h 139"/>
                  <a:gd name="T2" fmla="*/ 66 w 68"/>
                  <a:gd name="T3" fmla="*/ 129 h 139"/>
                  <a:gd name="T4" fmla="*/ 63 w 68"/>
                  <a:gd name="T5" fmla="*/ 132 h 139"/>
                  <a:gd name="T6" fmla="*/ 61 w 68"/>
                  <a:gd name="T7" fmla="*/ 134 h 139"/>
                  <a:gd name="T8" fmla="*/ 61 w 68"/>
                  <a:gd name="T9" fmla="*/ 134 h 139"/>
                  <a:gd name="T10" fmla="*/ 56 w 68"/>
                  <a:gd name="T11" fmla="*/ 139 h 139"/>
                  <a:gd name="T12" fmla="*/ 51 w 68"/>
                  <a:gd name="T13" fmla="*/ 139 h 139"/>
                  <a:gd name="T14" fmla="*/ 51 w 68"/>
                  <a:gd name="T15" fmla="*/ 139 h 139"/>
                  <a:gd name="T16" fmla="*/ 13 w 68"/>
                  <a:gd name="T17" fmla="*/ 139 h 139"/>
                  <a:gd name="T18" fmla="*/ 13 w 68"/>
                  <a:gd name="T19" fmla="*/ 139 h 139"/>
                  <a:gd name="T20" fmla="*/ 10 w 68"/>
                  <a:gd name="T21" fmla="*/ 106 h 139"/>
                  <a:gd name="T22" fmla="*/ 5 w 68"/>
                  <a:gd name="T23" fmla="*/ 71 h 139"/>
                  <a:gd name="T24" fmla="*/ 0 w 68"/>
                  <a:gd name="T25" fmla="*/ 38 h 139"/>
                  <a:gd name="T26" fmla="*/ 0 w 68"/>
                  <a:gd name="T27" fmla="*/ 3 h 139"/>
                  <a:gd name="T28" fmla="*/ 0 w 68"/>
                  <a:gd name="T29" fmla="*/ 3 h 139"/>
                  <a:gd name="T30" fmla="*/ 36 w 68"/>
                  <a:gd name="T31" fmla="*/ 0 h 139"/>
                  <a:gd name="T32" fmla="*/ 48 w 68"/>
                  <a:gd name="T33" fmla="*/ 0 h 139"/>
                  <a:gd name="T34" fmla="*/ 58 w 68"/>
                  <a:gd name="T35" fmla="*/ 3 h 139"/>
                  <a:gd name="T36" fmla="*/ 63 w 68"/>
                  <a:gd name="T37" fmla="*/ 8 h 139"/>
                  <a:gd name="T38" fmla="*/ 68 w 68"/>
                  <a:gd name="T39" fmla="*/ 13 h 139"/>
                  <a:gd name="T40" fmla="*/ 68 w 68"/>
                  <a:gd name="T41" fmla="*/ 13 h 139"/>
                  <a:gd name="T42" fmla="*/ 68 w 68"/>
                  <a:gd name="T43" fmla="*/ 36 h 139"/>
                  <a:gd name="T44" fmla="*/ 68 w 68"/>
                  <a:gd name="T45" fmla="*/ 76 h 139"/>
                  <a:gd name="T46" fmla="*/ 66 w 68"/>
                  <a:gd name="T47" fmla="*/ 129 h 139"/>
                  <a:gd name="T48" fmla="*/ 66 w 68"/>
                  <a:gd name="T49" fmla="*/ 129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8" h="139">
                    <a:moveTo>
                      <a:pt x="66" y="129"/>
                    </a:moveTo>
                    <a:lnTo>
                      <a:pt x="66" y="129"/>
                    </a:lnTo>
                    <a:lnTo>
                      <a:pt x="63" y="132"/>
                    </a:lnTo>
                    <a:lnTo>
                      <a:pt x="61" y="134"/>
                    </a:lnTo>
                    <a:lnTo>
                      <a:pt x="61" y="134"/>
                    </a:lnTo>
                    <a:lnTo>
                      <a:pt x="56" y="139"/>
                    </a:lnTo>
                    <a:lnTo>
                      <a:pt x="51" y="139"/>
                    </a:lnTo>
                    <a:lnTo>
                      <a:pt x="51" y="139"/>
                    </a:lnTo>
                    <a:lnTo>
                      <a:pt x="13" y="139"/>
                    </a:lnTo>
                    <a:lnTo>
                      <a:pt x="13" y="139"/>
                    </a:lnTo>
                    <a:lnTo>
                      <a:pt x="10" y="106"/>
                    </a:lnTo>
                    <a:lnTo>
                      <a:pt x="5" y="71"/>
                    </a:lnTo>
                    <a:lnTo>
                      <a:pt x="0" y="38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36" y="0"/>
                    </a:lnTo>
                    <a:lnTo>
                      <a:pt x="48" y="0"/>
                    </a:lnTo>
                    <a:lnTo>
                      <a:pt x="58" y="3"/>
                    </a:lnTo>
                    <a:lnTo>
                      <a:pt x="63" y="8"/>
                    </a:lnTo>
                    <a:lnTo>
                      <a:pt x="68" y="13"/>
                    </a:lnTo>
                    <a:lnTo>
                      <a:pt x="68" y="13"/>
                    </a:lnTo>
                    <a:lnTo>
                      <a:pt x="68" y="36"/>
                    </a:lnTo>
                    <a:lnTo>
                      <a:pt x="68" y="76"/>
                    </a:lnTo>
                    <a:lnTo>
                      <a:pt x="66" y="129"/>
                    </a:lnTo>
                    <a:lnTo>
                      <a:pt x="66" y="129"/>
                    </a:lnTo>
                    <a:close/>
                  </a:path>
                </a:pathLst>
              </a:custGeom>
              <a:solidFill>
                <a:srgbClr val="F1C9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5" name="Freeform 165"/>
              <p:cNvSpPr>
                <a:spLocks/>
              </p:cNvSpPr>
              <p:nvPr/>
            </p:nvSpPr>
            <p:spPr bwMode="auto">
              <a:xfrm>
                <a:off x="9496474" y="5210002"/>
                <a:ext cx="116166" cy="252615"/>
              </a:xfrm>
              <a:custGeom>
                <a:avLst/>
                <a:gdLst>
                  <a:gd name="T0" fmla="*/ 5 w 63"/>
                  <a:gd name="T1" fmla="*/ 124 h 137"/>
                  <a:gd name="T2" fmla="*/ 5 w 63"/>
                  <a:gd name="T3" fmla="*/ 124 h 137"/>
                  <a:gd name="T4" fmla="*/ 7 w 63"/>
                  <a:gd name="T5" fmla="*/ 129 h 137"/>
                  <a:gd name="T6" fmla="*/ 10 w 63"/>
                  <a:gd name="T7" fmla="*/ 132 h 137"/>
                  <a:gd name="T8" fmla="*/ 10 w 63"/>
                  <a:gd name="T9" fmla="*/ 132 h 137"/>
                  <a:gd name="T10" fmla="*/ 12 w 63"/>
                  <a:gd name="T11" fmla="*/ 137 h 137"/>
                  <a:gd name="T12" fmla="*/ 17 w 63"/>
                  <a:gd name="T13" fmla="*/ 137 h 137"/>
                  <a:gd name="T14" fmla="*/ 17 w 63"/>
                  <a:gd name="T15" fmla="*/ 137 h 137"/>
                  <a:gd name="T16" fmla="*/ 55 w 63"/>
                  <a:gd name="T17" fmla="*/ 137 h 137"/>
                  <a:gd name="T18" fmla="*/ 55 w 63"/>
                  <a:gd name="T19" fmla="*/ 137 h 137"/>
                  <a:gd name="T20" fmla="*/ 60 w 63"/>
                  <a:gd name="T21" fmla="*/ 68 h 137"/>
                  <a:gd name="T22" fmla="*/ 63 w 63"/>
                  <a:gd name="T23" fmla="*/ 36 h 137"/>
                  <a:gd name="T24" fmla="*/ 63 w 63"/>
                  <a:gd name="T25" fmla="*/ 3 h 137"/>
                  <a:gd name="T26" fmla="*/ 63 w 63"/>
                  <a:gd name="T27" fmla="*/ 3 h 137"/>
                  <a:gd name="T28" fmla="*/ 48 w 63"/>
                  <a:gd name="T29" fmla="*/ 0 h 137"/>
                  <a:gd name="T30" fmla="*/ 30 w 63"/>
                  <a:gd name="T31" fmla="*/ 0 h 137"/>
                  <a:gd name="T32" fmla="*/ 20 w 63"/>
                  <a:gd name="T33" fmla="*/ 3 h 137"/>
                  <a:gd name="T34" fmla="*/ 10 w 63"/>
                  <a:gd name="T35" fmla="*/ 5 h 137"/>
                  <a:gd name="T36" fmla="*/ 2 w 63"/>
                  <a:gd name="T37" fmla="*/ 10 h 137"/>
                  <a:gd name="T38" fmla="*/ 0 w 63"/>
                  <a:gd name="T39" fmla="*/ 15 h 137"/>
                  <a:gd name="T40" fmla="*/ 0 w 63"/>
                  <a:gd name="T41" fmla="*/ 15 h 137"/>
                  <a:gd name="T42" fmla="*/ 0 w 63"/>
                  <a:gd name="T43" fmla="*/ 38 h 137"/>
                  <a:gd name="T44" fmla="*/ 0 w 63"/>
                  <a:gd name="T45" fmla="*/ 71 h 137"/>
                  <a:gd name="T46" fmla="*/ 5 w 63"/>
                  <a:gd name="T47" fmla="*/ 124 h 137"/>
                  <a:gd name="T48" fmla="*/ 5 w 63"/>
                  <a:gd name="T49" fmla="*/ 124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3" h="137">
                    <a:moveTo>
                      <a:pt x="5" y="124"/>
                    </a:moveTo>
                    <a:lnTo>
                      <a:pt x="5" y="124"/>
                    </a:lnTo>
                    <a:lnTo>
                      <a:pt x="7" y="129"/>
                    </a:lnTo>
                    <a:lnTo>
                      <a:pt x="10" y="132"/>
                    </a:lnTo>
                    <a:lnTo>
                      <a:pt x="10" y="132"/>
                    </a:lnTo>
                    <a:lnTo>
                      <a:pt x="12" y="137"/>
                    </a:lnTo>
                    <a:lnTo>
                      <a:pt x="17" y="137"/>
                    </a:lnTo>
                    <a:lnTo>
                      <a:pt x="17" y="137"/>
                    </a:lnTo>
                    <a:lnTo>
                      <a:pt x="55" y="137"/>
                    </a:lnTo>
                    <a:lnTo>
                      <a:pt x="55" y="137"/>
                    </a:lnTo>
                    <a:lnTo>
                      <a:pt x="60" y="68"/>
                    </a:lnTo>
                    <a:lnTo>
                      <a:pt x="63" y="36"/>
                    </a:lnTo>
                    <a:lnTo>
                      <a:pt x="63" y="3"/>
                    </a:lnTo>
                    <a:lnTo>
                      <a:pt x="63" y="3"/>
                    </a:lnTo>
                    <a:lnTo>
                      <a:pt x="48" y="0"/>
                    </a:lnTo>
                    <a:lnTo>
                      <a:pt x="30" y="0"/>
                    </a:lnTo>
                    <a:lnTo>
                      <a:pt x="20" y="3"/>
                    </a:lnTo>
                    <a:lnTo>
                      <a:pt x="10" y="5"/>
                    </a:lnTo>
                    <a:lnTo>
                      <a:pt x="2" y="10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38"/>
                    </a:lnTo>
                    <a:lnTo>
                      <a:pt x="0" y="71"/>
                    </a:lnTo>
                    <a:lnTo>
                      <a:pt x="5" y="124"/>
                    </a:lnTo>
                    <a:lnTo>
                      <a:pt x="5" y="124"/>
                    </a:lnTo>
                    <a:close/>
                  </a:path>
                </a:pathLst>
              </a:custGeom>
              <a:solidFill>
                <a:srgbClr val="F1C9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6" name="Freeform 184"/>
              <p:cNvSpPr>
                <a:spLocks/>
              </p:cNvSpPr>
              <p:nvPr/>
            </p:nvSpPr>
            <p:spPr bwMode="auto">
              <a:xfrm>
                <a:off x="9332365" y="5410988"/>
                <a:ext cx="274742" cy="237864"/>
              </a:xfrm>
              <a:custGeom>
                <a:avLst/>
                <a:gdLst>
                  <a:gd name="T0" fmla="*/ 89 w 149"/>
                  <a:gd name="T1" fmla="*/ 13 h 129"/>
                  <a:gd name="T2" fmla="*/ 89 w 149"/>
                  <a:gd name="T3" fmla="*/ 13 h 129"/>
                  <a:gd name="T4" fmla="*/ 81 w 149"/>
                  <a:gd name="T5" fmla="*/ 23 h 129"/>
                  <a:gd name="T6" fmla="*/ 81 w 149"/>
                  <a:gd name="T7" fmla="*/ 23 h 129"/>
                  <a:gd name="T8" fmla="*/ 71 w 149"/>
                  <a:gd name="T9" fmla="*/ 40 h 129"/>
                  <a:gd name="T10" fmla="*/ 58 w 149"/>
                  <a:gd name="T11" fmla="*/ 53 h 129"/>
                  <a:gd name="T12" fmla="*/ 46 w 149"/>
                  <a:gd name="T13" fmla="*/ 66 h 129"/>
                  <a:gd name="T14" fmla="*/ 30 w 149"/>
                  <a:gd name="T15" fmla="*/ 78 h 129"/>
                  <a:gd name="T16" fmla="*/ 30 w 149"/>
                  <a:gd name="T17" fmla="*/ 78 h 129"/>
                  <a:gd name="T18" fmla="*/ 20 w 149"/>
                  <a:gd name="T19" fmla="*/ 83 h 129"/>
                  <a:gd name="T20" fmla="*/ 10 w 149"/>
                  <a:gd name="T21" fmla="*/ 91 h 129"/>
                  <a:gd name="T22" fmla="*/ 10 w 149"/>
                  <a:gd name="T23" fmla="*/ 91 h 129"/>
                  <a:gd name="T24" fmla="*/ 3 w 149"/>
                  <a:gd name="T25" fmla="*/ 98 h 129"/>
                  <a:gd name="T26" fmla="*/ 0 w 149"/>
                  <a:gd name="T27" fmla="*/ 109 h 129"/>
                  <a:gd name="T28" fmla="*/ 3 w 149"/>
                  <a:gd name="T29" fmla="*/ 119 h 129"/>
                  <a:gd name="T30" fmla="*/ 5 w 149"/>
                  <a:gd name="T31" fmla="*/ 121 h 129"/>
                  <a:gd name="T32" fmla="*/ 10 w 149"/>
                  <a:gd name="T33" fmla="*/ 126 h 129"/>
                  <a:gd name="T34" fmla="*/ 10 w 149"/>
                  <a:gd name="T35" fmla="*/ 126 h 129"/>
                  <a:gd name="T36" fmla="*/ 20 w 149"/>
                  <a:gd name="T37" fmla="*/ 129 h 129"/>
                  <a:gd name="T38" fmla="*/ 30 w 149"/>
                  <a:gd name="T39" fmla="*/ 126 h 129"/>
                  <a:gd name="T40" fmla="*/ 30 w 149"/>
                  <a:gd name="T41" fmla="*/ 126 h 129"/>
                  <a:gd name="T42" fmla="*/ 43 w 149"/>
                  <a:gd name="T43" fmla="*/ 124 h 129"/>
                  <a:gd name="T44" fmla="*/ 56 w 149"/>
                  <a:gd name="T45" fmla="*/ 121 h 129"/>
                  <a:gd name="T46" fmla="*/ 78 w 149"/>
                  <a:gd name="T47" fmla="*/ 106 h 129"/>
                  <a:gd name="T48" fmla="*/ 78 w 149"/>
                  <a:gd name="T49" fmla="*/ 106 h 129"/>
                  <a:gd name="T50" fmla="*/ 101 w 149"/>
                  <a:gd name="T51" fmla="*/ 91 h 129"/>
                  <a:gd name="T52" fmla="*/ 124 w 149"/>
                  <a:gd name="T53" fmla="*/ 78 h 129"/>
                  <a:gd name="T54" fmla="*/ 124 w 149"/>
                  <a:gd name="T55" fmla="*/ 78 h 129"/>
                  <a:gd name="T56" fmla="*/ 134 w 149"/>
                  <a:gd name="T57" fmla="*/ 73 h 129"/>
                  <a:gd name="T58" fmla="*/ 142 w 149"/>
                  <a:gd name="T59" fmla="*/ 66 h 129"/>
                  <a:gd name="T60" fmla="*/ 142 w 149"/>
                  <a:gd name="T61" fmla="*/ 66 h 129"/>
                  <a:gd name="T62" fmla="*/ 147 w 149"/>
                  <a:gd name="T63" fmla="*/ 61 h 129"/>
                  <a:gd name="T64" fmla="*/ 149 w 149"/>
                  <a:gd name="T65" fmla="*/ 50 h 129"/>
                  <a:gd name="T66" fmla="*/ 149 w 149"/>
                  <a:gd name="T67" fmla="*/ 43 h 129"/>
                  <a:gd name="T68" fmla="*/ 149 w 149"/>
                  <a:gd name="T69" fmla="*/ 33 h 129"/>
                  <a:gd name="T70" fmla="*/ 147 w 149"/>
                  <a:gd name="T71" fmla="*/ 25 h 129"/>
                  <a:gd name="T72" fmla="*/ 142 w 149"/>
                  <a:gd name="T73" fmla="*/ 18 h 129"/>
                  <a:gd name="T74" fmla="*/ 137 w 149"/>
                  <a:gd name="T75" fmla="*/ 10 h 129"/>
                  <a:gd name="T76" fmla="*/ 129 w 149"/>
                  <a:gd name="T77" fmla="*/ 5 h 129"/>
                  <a:gd name="T78" fmla="*/ 129 w 149"/>
                  <a:gd name="T79" fmla="*/ 5 h 129"/>
                  <a:gd name="T80" fmla="*/ 121 w 149"/>
                  <a:gd name="T81" fmla="*/ 0 h 129"/>
                  <a:gd name="T82" fmla="*/ 111 w 149"/>
                  <a:gd name="T83" fmla="*/ 0 h 129"/>
                  <a:gd name="T84" fmla="*/ 101 w 149"/>
                  <a:gd name="T85" fmla="*/ 2 h 129"/>
                  <a:gd name="T86" fmla="*/ 94 w 149"/>
                  <a:gd name="T87" fmla="*/ 7 h 129"/>
                  <a:gd name="T88" fmla="*/ 94 w 149"/>
                  <a:gd name="T89" fmla="*/ 7 h 129"/>
                  <a:gd name="T90" fmla="*/ 89 w 149"/>
                  <a:gd name="T91" fmla="*/ 13 h 129"/>
                  <a:gd name="T92" fmla="*/ 89 w 149"/>
                  <a:gd name="T93" fmla="*/ 13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49" h="129">
                    <a:moveTo>
                      <a:pt x="89" y="13"/>
                    </a:moveTo>
                    <a:lnTo>
                      <a:pt x="89" y="13"/>
                    </a:lnTo>
                    <a:lnTo>
                      <a:pt x="81" y="23"/>
                    </a:lnTo>
                    <a:lnTo>
                      <a:pt x="81" y="23"/>
                    </a:lnTo>
                    <a:lnTo>
                      <a:pt x="71" y="40"/>
                    </a:lnTo>
                    <a:lnTo>
                      <a:pt x="58" y="53"/>
                    </a:lnTo>
                    <a:lnTo>
                      <a:pt x="46" y="66"/>
                    </a:lnTo>
                    <a:lnTo>
                      <a:pt x="30" y="78"/>
                    </a:lnTo>
                    <a:lnTo>
                      <a:pt x="30" y="78"/>
                    </a:lnTo>
                    <a:lnTo>
                      <a:pt x="20" y="83"/>
                    </a:lnTo>
                    <a:lnTo>
                      <a:pt x="10" y="91"/>
                    </a:lnTo>
                    <a:lnTo>
                      <a:pt x="10" y="91"/>
                    </a:lnTo>
                    <a:lnTo>
                      <a:pt x="3" y="98"/>
                    </a:lnTo>
                    <a:lnTo>
                      <a:pt x="0" y="109"/>
                    </a:lnTo>
                    <a:lnTo>
                      <a:pt x="3" y="119"/>
                    </a:lnTo>
                    <a:lnTo>
                      <a:pt x="5" y="121"/>
                    </a:lnTo>
                    <a:lnTo>
                      <a:pt x="10" y="126"/>
                    </a:lnTo>
                    <a:lnTo>
                      <a:pt x="10" y="126"/>
                    </a:lnTo>
                    <a:lnTo>
                      <a:pt x="20" y="129"/>
                    </a:lnTo>
                    <a:lnTo>
                      <a:pt x="30" y="126"/>
                    </a:lnTo>
                    <a:lnTo>
                      <a:pt x="30" y="126"/>
                    </a:lnTo>
                    <a:lnTo>
                      <a:pt x="43" y="124"/>
                    </a:lnTo>
                    <a:lnTo>
                      <a:pt x="56" y="121"/>
                    </a:lnTo>
                    <a:lnTo>
                      <a:pt x="78" y="106"/>
                    </a:lnTo>
                    <a:lnTo>
                      <a:pt x="78" y="106"/>
                    </a:lnTo>
                    <a:lnTo>
                      <a:pt x="101" y="91"/>
                    </a:lnTo>
                    <a:lnTo>
                      <a:pt x="124" y="78"/>
                    </a:lnTo>
                    <a:lnTo>
                      <a:pt x="124" y="78"/>
                    </a:lnTo>
                    <a:lnTo>
                      <a:pt x="134" y="73"/>
                    </a:lnTo>
                    <a:lnTo>
                      <a:pt x="142" y="66"/>
                    </a:lnTo>
                    <a:lnTo>
                      <a:pt x="142" y="66"/>
                    </a:lnTo>
                    <a:lnTo>
                      <a:pt x="147" y="61"/>
                    </a:lnTo>
                    <a:lnTo>
                      <a:pt x="149" y="50"/>
                    </a:lnTo>
                    <a:lnTo>
                      <a:pt x="149" y="43"/>
                    </a:lnTo>
                    <a:lnTo>
                      <a:pt x="149" y="33"/>
                    </a:lnTo>
                    <a:lnTo>
                      <a:pt x="147" y="25"/>
                    </a:lnTo>
                    <a:lnTo>
                      <a:pt x="142" y="18"/>
                    </a:lnTo>
                    <a:lnTo>
                      <a:pt x="137" y="10"/>
                    </a:lnTo>
                    <a:lnTo>
                      <a:pt x="129" y="5"/>
                    </a:lnTo>
                    <a:lnTo>
                      <a:pt x="129" y="5"/>
                    </a:lnTo>
                    <a:lnTo>
                      <a:pt x="121" y="0"/>
                    </a:lnTo>
                    <a:lnTo>
                      <a:pt x="111" y="0"/>
                    </a:lnTo>
                    <a:lnTo>
                      <a:pt x="101" y="2"/>
                    </a:lnTo>
                    <a:lnTo>
                      <a:pt x="94" y="7"/>
                    </a:lnTo>
                    <a:lnTo>
                      <a:pt x="94" y="7"/>
                    </a:lnTo>
                    <a:lnTo>
                      <a:pt x="89" y="13"/>
                    </a:lnTo>
                    <a:lnTo>
                      <a:pt x="89" y="13"/>
                    </a:lnTo>
                    <a:close/>
                  </a:path>
                </a:pathLst>
              </a:custGeom>
              <a:solidFill>
                <a:srgbClr val="343F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7" name="Freeform 185"/>
              <p:cNvSpPr>
                <a:spLocks/>
              </p:cNvSpPr>
              <p:nvPr/>
            </p:nvSpPr>
            <p:spPr bwMode="auto">
              <a:xfrm>
                <a:off x="9811782" y="5401769"/>
                <a:ext cx="274742" cy="265523"/>
              </a:xfrm>
              <a:custGeom>
                <a:avLst/>
                <a:gdLst>
                  <a:gd name="T0" fmla="*/ 76 w 149"/>
                  <a:gd name="T1" fmla="*/ 43 h 144"/>
                  <a:gd name="T2" fmla="*/ 76 w 149"/>
                  <a:gd name="T3" fmla="*/ 43 h 144"/>
                  <a:gd name="T4" fmla="*/ 94 w 149"/>
                  <a:gd name="T5" fmla="*/ 60 h 144"/>
                  <a:gd name="T6" fmla="*/ 111 w 149"/>
                  <a:gd name="T7" fmla="*/ 81 h 144"/>
                  <a:gd name="T8" fmla="*/ 132 w 149"/>
                  <a:gd name="T9" fmla="*/ 98 h 144"/>
                  <a:gd name="T10" fmla="*/ 147 w 149"/>
                  <a:gd name="T11" fmla="*/ 119 h 144"/>
                  <a:gd name="T12" fmla="*/ 147 w 149"/>
                  <a:gd name="T13" fmla="*/ 119 h 144"/>
                  <a:gd name="T14" fmla="*/ 149 w 149"/>
                  <a:gd name="T15" fmla="*/ 126 h 144"/>
                  <a:gd name="T16" fmla="*/ 149 w 149"/>
                  <a:gd name="T17" fmla="*/ 131 h 144"/>
                  <a:gd name="T18" fmla="*/ 149 w 149"/>
                  <a:gd name="T19" fmla="*/ 131 h 144"/>
                  <a:gd name="T20" fmla="*/ 147 w 149"/>
                  <a:gd name="T21" fmla="*/ 139 h 144"/>
                  <a:gd name="T22" fmla="*/ 139 w 149"/>
                  <a:gd name="T23" fmla="*/ 141 h 144"/>
                  <a:gd name="T24" fmla="*/ 139 w 149"/>
                  <a:gd name="T25" fmla="*/ 141 h 144"/>
                  <a:gd name="T26" fmla="*/ 127 w 149"/>
                  <a:gd name="T27" fmla="*/ 144 h 144"/>
                  <a:gd name="T28" fmla="*/ 116 w 149"/>
                  <a:gd name="T29" fmla="*/ 141 h 144"/>
                  <a:gd name="T30" fmla="*/ 104 w 149"/>
                  <a:gd name="T31" fmla="*/ 136 h 144"/>
                  <a:gd name="T32" fmla="*/ 91 w 149"/>
                  <a:gd name="T33" fmla="*/ 131 h 144"/>
                  <a:gd name="T34" fmla="*/ 91 w 149"/>
                  <a:gd name="T35" fmla="*/ 131 h 144"/>
                  <a:gd name="T36" fmla="*/ 31 w 149"/>
                  <a:gd name="T37" fmla="*/ 96 h 144"/>
                  <a:gd name="T38" fmla="*/ 31 w 149"/>
                  <a:gd name="T39" fmla="*/ 96 h 144"/>
                  <a:gd name="T40" fmla="*/ 23 w 149"/>
                  <a:gd name="T41" fmla="*/ 91 h 144"/>
                  <a:gd name="T42" fmla="*/ 15 w 149"/>
                  <a:gd name="T43" fmla="*/ 86 h 144"/>
                  <a:gd name="T44" fmla="*/ 15 w 149"/>
                  <a:gd name="T45" fmla="*/ 86 h 144"/>
                  <a:gd name="T46" fmla="*/ 8 w 149"/>
                  <a:gd name="T47" fmla="*/ 76 h 144"/>
                  <a:gd name="T48" fmla="*/ 5 w 149"/>
                  <a:gd name="T49" fmla="*/ 66 h 144"/>
                  <a:gd name="T50" fmla="*/ 0 w 149"/>
                  <a:gd name="T51" fmla="*/ 43 h 144"/>
                  <a:gd name="T52" fmla="*/ 0 w 149"/>
                  <a:gd name="T53" fmla="*/ 43 h 144"/>
                  <a:gd name="T54" fmla="*/ 0 w 149"/>
                  <a:gd name="T55" fmla="*/ 30 h 144"/>
                  <a:gd name="T56" fmla="*/ 5 w 149"/>
                  <a:gd name="T57" fmla="*/ 18 h 144"/>
                  <a:gd name="T58" fmla="*/ 5 w 149"/>
                  <a:gd name="T59" fmla="*/ 18 h 144"/>
                  <a:gd name="T60" fmla="*/ 13 w 149"/>
                  <a:gd name="T61" fmla="*/ 7 h 144"/>
                  <a:gd name="T62" fmla="*/ 26 w 149"/>
                  <a:gd name="T63" fmla="*/ 2 h 144"/>
                  <a:gd name="T64" fmla="*/ 38 w 149"/>
                  <a:gd name="T65" fmla="*/ 0 h 144"/>
                  <a:gd name="T66" fmla="*/ 51 w 149"/>
                  <a:gd name="T67" fmla="*/ 2 h 144"/>
                  <a:gd name="T68" fmla="*/ 51 w 149"/>
                  <a:gd name="T69" fmla="*/ 2 h 144"/>
                  <a:gd name="T70" fmla="*/ 53 w 149"/>
                  <a:gd name="T71" fmla="*/ 5 h 144"/>
                  <a:gd name="T72" fmla="*/ 56 w 149"/>
                  <a:gd name="T73" fmla="*/ 7 h 144"/>
                  <a:gd name="T74" fmla="*/ 61 w 149"/>
                  <a:gd name="T75" fmla="*/ 18 h 144"/>
                  <a:gd name="T76" fmla="*/ 61 w 149"/>
                  <a:gd name="T77" fmla="*/ 18 h 144"/>
                  <a:gd name="T78" fmla="*/ 66 w 149"/>
                  <a:gd name="T79" fmla="*/ 30 h 144"/>
                  <a:gd name="T80" fmla="*/ 76 w 149"/>
                  <a:gd name="T81" fmla="*/ 43 h 144"/>
                  <a:gd name="T82" fmla="*/ 76 w 149"/>
                  <a:gd name="T83" fmla="*/ 43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49" h="144">
                    <a:moveTo>
                      <a:pt x="76" y="43"/>
                    </a:moveTo>
                    <a:lnTo>
                      <a:pt x="76" y="43"/>
                    </a:lnTo>
                    <a:lnTo>
                      <a:pt x="94" y="60"/>
                    </a:lnTo>
                    <a:lnTo>
                      <a:pt x="111" y="81"/>
                    </a:lnTo>
                    <a:lnTo>
                      <a:pt x="132" y="98"/>
                    </a:lnTo>
                    <a:lnTo>
                      <a:pt x="147" y="119"/>
                    </a:lnTo>
                    <a:lnTo>
                      <a:pt x="147" y="119"/>
                    </a:lnTo>
                    <a:lnTo>
                      <a:pt x="149" y="126"/>
                    </a:lnTo>
                    <a:lnTo>
                      <a:pt x="149" y="131"/>
                    </a:lnTo>
                    <a:lnTo>
                      <a:pt x="149" y="131"/>
                    </a:lnTo>
                    <a:lnTo>
                      <a:pt x="147" y="139"/>
                    </a:lnTo>
                    <a:lnTo>
                      <a:pt x="139" y="141"/>
                    </a:lnTo>
                    <a:lnTo>
                      <a:pt x="139" y="141"/>
                    </a:lnTo>
                    <a:lnTo>
                      <a:pt x="127" y="144"/>
                    </a:lnTo>
                    <a:lnTo>
                      <a:pt x="116" y="141"/>
                    </a:lnTo>
                    <a:lnTo>
                      <a:pt x="104" y="136"/>
                    </a:lnTo>
                    <a:lnTo>
                      <a:pt x="91" y="131"/>
                    </a:lnTo>
                    <a:lnTo>
                      <a:pt x="91" y="131"/>
                    </a:lnTo>
                    <a:lnTo>
                      <a:pt x="31" y="96"/>
                    </a:lnTo>
                    <a:lnTo>
                      <a:pt x="31" y="96"/>
                    </a:lnTo>
                    <a:lnTo>
                      <a:pt x="23" y="91"/>
                    </a:lnTo>
                    <a:lnTo>
                      <a:pt x="15" y="86"/>
                    </a:lnTo>
                    <a:lnTo>
                      <a:pt x="15" y="86"/>
                    </a:lnTo>
                    <a:lnTo>
                      <a:pt x="8" y="76"/>
                    </a:lnTo>
                    <a:lnTo>
                      <a:pt x="5" y="66"/>
                    </a:lnTo>
                    <a:lnTo>
                      <a:pt x="0" y="43"/>
                    </a:lnTo>
                    <a:lnTo>
                      <a:pt x="0" y="43"/>
                    </a:lnTo>
                    <a:lnTo>
                      <a:pt x="0" y="30"/>
                    </a:lnTo>
                    <a:lnTo>
                      <a:pt x="5" y="18"/>
                    </a:lnTo>
                    <a:lnTo>
                      <a:pt x="5" y="18"/>
                    </a:lnTo>
                    <a:lnTo>
                      <a:pt x="13" y="7"/>
                    </a:lnTo>
                    <a:lnTo>
                      <a:pt x="26" y="2"/>
                    </a:lnTo>
                    <a:lnTo>
                      <a:pt x="38" y="0"/>
                    </a:lnTo>
                    <a:lnTo>
                      <a:pt x="51" y="2"/>
                    </a:lnTo>
                    <a:lnTo>
                      <a:pt x="51" y="2"/>
                    </a:lnTo>
                    <a:lnTo>
                      <a:pt x="53" y="5"/>
                    </a:lnTo>
                    <a:lnTo>
                      <a:pt x="56" y="7"/>
                    </a:lnTo>
                    <a:lnTo>
                      <a:pt x="61" y="18"/>
                    </a:lnTo>
                    <a:lnTo>
                      <a:pt x="61" y="18"/>
                    </a:lnTo>
                    <a:lnTo>
                      <a:pt x="66" y="30"/>
                    </a:lnTo>
                    <a:lnTo>
                      <a:pt x="76" y="43"/>
                    </a:lnTo>
                    <a:lnTo>
                      <a:pt x="76" y="43"/>
                    </a:lnTo>
                    <a:close/>
                  </a:path>
                </a:pathLst>
              </a:custGeom>
              <a:solidFill>
                <a:srgbClr val="343F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8" name="Freeform 168"/>
              <p:cNvSpPr>
                <a:spLocks/>
              </p:cNvSpPr>
              <p:nvPr/>
            </p:nvSpPr>
            <p:spPr bwMode="auto">
              <a:xfrm>
                <a:off x="9677177" y="3664805"/>
                <a:ext cx="396440" cy="1648456"/>
              </a:xfrm>
              <a:custGeom>
                <a:avLst/>
                <a:gdLst>
                  <a:gd name="T0" fmla="*/ 56 w 215"/>
                  <a:gd name="T1" fmla="*/ 894 h 894"/>
                  <a:gd name="T2" fmla="*/ 56 w 215"/>
                  <a:gd name="T3" fmla="*/ 894 h 894"/>
                  <a:gd name="T4" fmla="*/ 68 w 215"/>
                  <a:gd name="T5" fmla="*/ 894 h 894"/>
                  <a:gd name="T6" fmla="*/ 68 w 215"/>
                  <a:gd name="T7" fmla="*/ 894 h 894"/>
                  <a:gd name="T8" fmla="*/ 109 w 215"/>
                  <a:gd name="T9" fmla="*/ 886 h 894"/>
                  <a:gd name="T10" fmla="*/ 149 w 215"/>
                  <a:gd name="T11" fmla="*/ 886 h 894"/>
                  <a:gd name="T12" fmla="*/ 149 w 215"/>
                  <a:gd name="T13" fmla="*/ 886 h 894"/>
                  <a:gd name="T14" fmla="*/ 154 w 215"/>
                  <a:gd name="T15" fmla="*/ 871 h 894"/>
                  <a:gd name="T16" fmla="*/ 154 w 215"/>
                  <a:gd name="T17" fmla="*/ 871 h 894"/>
                  <a:gd name="T18" fmla="*/ 174 w 215"/>
                  <a:gd name="T19" fmla="*/ 717 h 894"/>
                  <a:gd name="T20" fmla="*/ 194 w 215"/>
                  <a:gd name="T21" fmla="*/ 563 h 894"/>
                  <a:gd name="T22" fmla="*/ 207 w 215"/>
                  <a:gd name="T23" fmla="*/ 409 h 894"/>
                  <a:gd name="T24" fmla="*/ 212 w 215"/>
                  <a:gd name="T25" fmla="*/ 331 h 894"/>
                  <a:gd name="T26" fmla="*/ 215 w 215"/>
                  <a:gd name="T27" fmla="*/ 252 h 894"/>
                  <a:gd name="T28" fmla="*/ 215 w 215"/>
                  <a:gd name="T29" fmla="*/ 252 h 894"/>
                  <a:gd name="T30" fmla="*/ 215 w 215"/>
                  <a:gd name="T31" fmla="*/ 222 h 894"/>
                  <a:gd name="T32" fmla="*/ 212 w 215"/>
                  <a:gd name="T33" fmla="*/ 189 h 894"/>
                  <a:gd name="T34" fmla="*/ 205 w 215"/>
                  <a:gd name="T35" fmla="*/ 159 h 894"/>
                  <a:gd name="T36" fmla="*/ 194 w 215"/>
                  <a:gd name="T37" fmla="*/ 129 h 894"/>
                  <a:gd name="T38" fmla="*/ 194 w 215"/>
                  <a:gd name="T39" fmla="*/ 129 h 894"/>
                  <a:gd name="T40" fmla="*/ 187 w 215"/>
                  <a:gd name="T41" fmla="*/ 106 h 894"/>
                  <a:gd name="T42" fmla="*/ 174 w 215"/>
                  <a:gd name="T43" fmla="*/ 86 h 894"/>
                  <a:gd name="T44" fmla="*/ 167 w 215"/>
                  <a:gd name="T45" fmla="*/ 63 h 894"/>
                  <a:gd name="T46" fmla="*/ 159 w 215"/>
                  <a:gd name="T47" fmla="*/ 40 h 894"/>
                  <a:gd name="T48" fmla="*/ 159 w 215"/>
                  <a:gd name="T49" fmla="*/ 40 h 894"/>
                  <a:gd name="T50" fmla="*/ 152 w 215"/>
                  <a:gd name="T51" fmla="*/ 25 h 894"/>
                  <a:gd name="T52" fmla="*/ 141 w 215"/>
                  <a:gd name="T53" fmla="*/ 12 h 894"/>
                  <a:gd name="T54" fmla="*/ 136 w 215"/>
                  <a:gd name="T55" fmla="*/ 7 h 894"/>
                  <a:gd name="T56" fmla="*/ 129 w 215"/>
                  <a:gd name="T57" fmla="*/ 2 h 894"/>
                  <a:gd name="T58" fmla="*/ 121 w 215"/>
                  <a:gd name="T59" fmla="*/ 0 h 894"/>
                  <a:gd name="T60" fmla="*/ 111 w 215"/>
                  <a:gd name="T61" fmla="*/ 0 h 894"/>
                  <a:gd name="T62" fmla="*/ 111 w 215"/>
                  <a:gd name="T63" fmla="*/ 0 h 894"/>
                  <a:gd name="T64" fmla="*/ 93 w 215"/>
                  <a:gd name="T65" fmla="*/ 2 h 894"/>
                  <a:gd name="T66" fmla="*/ 78 w 215"/>
                  <a:gd name="T67" fmla="*/ 7 h 894"/>
                  <a:gd name="T68" fmla="*/ 63 w 215"/>
                  <a:gd name="T69" fmla="*/ 15 h 894"/>
                  <a:gd name="T70" fmla="*/ 51 w 215"/>
                  <a:gd name="T71" fmla="*/ 28 h 894"/>
                  <a:gd name="T72" fmla="*/ 51 w 215"/>
                  <a:gd name="T73" fmla="*/ 28 h 894"/>
                  <a:gd name="T74" fmla="*/ 38 w 215"/>
                  <a:gd name="T75" fmla="*/ 43 h 894"/>
                  <a:gd name="T76" fmla="*/ 25 w 215"/>
                  <a:gd name="T77" fmla="*/ 60 h 894"/>
                  <a:gd name="T78" fmla="*/ 18 w 215"/>
                  <a:gd name="T79" fmla="*/ 78 h 894"/>
                  <a:gd name="T80" fmla="*/ 10 w 215"/>
                  <a:gd name="T81" fmla="*/ 98 h 894"/>
                  <a:gd name="T82" fmla="*/ 8 w 215"/>
                  <a:gd name="T83" fmla="*/ 118 h 894"/>
                  <a:gd name="T84" fmla="*/ 3 w 215"/>
                  <a:gd name="T85" fmla="*/ 139 h 894"/>
                  <a:gd name="T86" fmla="*/ 0 w 215"/>
                  <a:gd name="T87" fmla="*/ 179 h 894"/>
                  <a:gd name="T88" fmla="*/ 0 w 215"/>
                  <a:gd name="T89" fmla="*/ 179 h 894"/>
                  <a:gd name="T90" fmla="*/ 0 w 215"/>
                  <a:gd name="T91" fmla="*/ 207 h 894"/>
                  <a:gd name="T92" fmla="*/ 0 w 215"/>
                  <a:gd name="T93" fmla="*/ 207 h 894"/>
                  <a:gd name="T94" fmla="*/ 3 w 215"/>
                  <a:gd name="T95" fmla="*/ 250 h 894"/>
                  <a:gd name="T96" fmla="*/ 5 w 215"/>
                  <a:gd name="T97" fmla="*/ 293 h 894"/>
                  <a:gd name="T98" fmla="*/ 13 w 215"/>
                  <a:gd name="T99" fmla="*/ 381 h 894"/>
                  <a:gd name="T100" fmla="*/ 13 w 215"/>
                  <a:gd name="T101" fmla="*/ 381 h 894"/>
                  <a:gd name="T102" fmla="*/ 23 w 215"/>
                  <a:gd name="T103" fmla="*/ 515 h 894"/>
                  <a:gd name="T104" fmla="*/ 23 w 215"/>
                  <a:gd name="T105" fmla="*/ 515 h 894"/>
                  <a:gd name="T106" fmla="*/ 30 w 215"/>
                  <a:gd name="T107" fmla="*/ 626 h 894"/>
                  <a:gd name="T108" fmla="*/ 38 w 215"/>
                  <a:gd name="T109" fmla="*/ 737 h 894"/>
                  <a:gd name="T110" fmla="*/ 38 w 215"/>
                  <a:gd name="T111" fmla="*/ 737 h 894"/>
                  <a:gd name="T112" fmla="*/ 45 w 215"/>
                  <a:gd name="T113" fmla="*/ 811 h 894"/>
                  <a:gd name="T114" fmla="*/ 51 w 215"/>
                  <a:gd name="T115" fmla="*/ 853 h 894"/>
                  <a:gd name="T116" fmla="*/ 56 w 215"/>
                  <a:gd name="T117" fmla="*/ 894 h 894"/>
                  <a:gd name="T118" fmla="*/ 56 w 215"/>
                  <a:gd name="T119" fmla="*/ 894 h 8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15" h="894">
                    <a:moveTo>
                      <a:pt x="56" y="894"/>
                    </a:moveTo>
                    <a:lnTo>
                      <a:pt x="56" y="894"/>
                    </a:lnTo>
                    <a:lnTo>
                      <a:pt x="68" y="894"/>
                    </a:lnTo>
                    <a:lnTo>
                      <a:pt x="68" y="894"/>
                    </a:lnTo>
                    <a:lnTo>
                      <a:pt x="109" y="886"/>
                    </a:lnTo>
                    <a:lnTo>
                      <a:pt x="149" y="886"/>
                    </a:lnTo>
                    <a:lnTo>
                      <a:pt x="149" y="886"/>
                    </a:lnTo>
                    <a:lnTo>
                      <a:pt x="154" y="871"/>
                    </a:lnTo>
                    <a:lnTo>
                      <a:pt x="154" y="871"/>
                    </a:lnTo>
                    <a:lnTo>
                      <a:pt x="174" y="717"/>
                    </a:lnTo>
                    <a:lnTo>
                      <a:pt x="194" y="563"/>
                    </a:lnTo>
                    <a:lnTo>
                      <a:pt x="207" y="409"/>
                    </a:lnTo>
                    <a:lnTo>
                      <a:pt x="212" y="331"/>
                    </a:lnTo>
                    <a:lnTo>
                      <a:pt x="215" y="252"/>
                    </a:lnTo>
                    <a:lnTo>
                      <a:pt x="215" y="252"/>
                    </a:lnTo>
                    <a:lnTo>
                      <a:pt x="215" y="222"/>
                    </a:lnTo>
                    <a:lnTo>
                      <a:pt x="212" y="189"/>
                    </a:lnTo>
                    <a:lnTo>
                      <a:pt x="205" y="159"/>
                    </a:lnTo>
                    <a:lnTo>
                      <a:pt x="194" y="129"/>
                    </a:lnTo>
                    <a:lnTo>
                      <a:pt x="194" y="129"/>
                    </a:lnTo>
                    <a:lnTo>
                      <a:pt x="187" y="106"/>
                    </a:lnTo>
                    <a:lnTo>
                      <a:pt x="174" y="86"/>
                    </a:lnTo>
                    <a:lnTo>
                      <a:pt x="167" y="63"/>
                    </a:lnTo>
                    <a:lnTo>
                      <a:pt x="159" y="40"/>
                    </a:lnTo>
                    <a:lnTo>
                      <a:pt x="159" y="40"/>
                    </a:lnTo>
                    <a:lnTo>
                      <a:pt x="152" y="25"/>
                    </a:lnTo>
                    <a:lnTo>
                      <a:pt x="141" y="12"/>
                    </a:lnTo>
                    <a:lnTo>
                      <a:pt x="136" y="7"/>
                    </a:lnTo>
                    <a:lnTo>
                      <a:pt x="129" y="2"/>
                    </a:lnTo>
                    <a:lnTo>
                      <a:pt x="121" y="0"/>
                    </a:lnTo>
                    <a:lnTo>
                      <a:pt x="111" y="0"/>
                    </a:lnTo>
                    <a:lnTo>
                      <a:pt x="111" y="0"/>
                    </a:lnTo>
                    <a:lnTo>
                      <a:pt x="93" y="2"/>
                    </a:lnTo>
                    <a:lnTo>
                      <a:pt x="78" y="7"/>
                    </a:lnTo>
                    <a:lnTo>
                      <a:pt x="63" y="15"/>
                    </a:lnTo>
                    <a:lnTo>
                      <a:pt x="51" y="28"/>
                    </a:lnTo>
                    <a:lnTo>
                      <a:pt x="51" y="28"/>
                    </a:lnTo>
                    <a:lnTo>
                      <a:pt x="38" y="43"/>
                    </a:lnTo>
                    <a:lnTo>
                      <a:pt x="25" y="60"/>
                    </a:lnTo>
                    <a:lnTo>
                      <a:pt x="18" y="78"/>
                    </a:lnTo>
                    <a:lnTo>
                      <a:pt x="10" y="98"/>
                    </a:lnTo>
                    <a:lnTo>
                      <a:pt x="8" y="118"/>
                    </a:lnTo>
                    <a:lnTo>
                      <a:pt x="3" y="139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207"/>
                    </a:lnTo>
                    <a:lnTo>
                      <a:pt x="0" y="207"/>
                    </a:lnTo>
                    <a:lnTo>
                      <a:pt x="3" y="250"/>
                    </a:lnTo>
                    <a:lnTo>
                      <a:pt x="5" y="293"/>
                    </a:lnTo>
                    <a:lnTo>
                      <a:pt x="13" y="381"/>
                    </a:lnTo>
                    <a:lnTo>
                      <a:pt x="13" y="381"/>
                    </a:lnTo>
                    <a:lnTo>
                      <a:pt x="23" y="515"/>
                    </a:lnTo>
                    <a:lnTo>
                      <a:pt x="23" y="515"/>
                    </a:lnTo>
                    <a:lnTo>
                      <a:pt x="30" y="626"/>
                    </a:lnTo>
                    <a:lnTo>
                      <a:pt x="38" y="737"/>
                    </a:lnTo>
                    <a:lnTo>
                      <a:pt x="38" y="737"/>
                    </a:lnTo>
                    <a:lnTo>
                      <a:pt x="45" y="811"/>
                    </a:lnTo>
                    <a:lnTo>
                      <a:pt x="51" y="853"/>
                    </a:lnTo>
                    <a:lnTo>
                      <a:pt x="56" y="894"/>
                    </a:lnTo>
                    <a:lnTo>
                      <a:pt x="56" y="894"/>
                    </a:lnTo>
                    <a:close/>
                  </a:path>
                </a:pathLst>
              </a:custGeom>
              <a:solidFill>
                <a:srgbClr val="5EAC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9" name="Freeform 169"/>
              <p:cNvSpPr>
                <a:spLocks/>
              </p:cNvSpPr>
              <p:nvPr/>
            </p:nvSpPr>
            <p:spPr bwMode="auto">
              <a:xfrm>
                <a:off x="9365555" y="3603956"/>
                <a:ext cx="357719" cy="1712992"/>
              </a:xfrm>
              <a:custGeom>
                <a:avLst/>
                <a:gdLst>
                  <a:gd name="T0" fmla="*/ 174 w 194"/>
                  <a:gd name="T1" fmla="*/ 55 h 929"/>
                  <a:gd name="T2" fmla="*/ 174 w 194"/>
                  <a:gd name="T3" fmla="*/ 55 h 929"/>
                  <a:gd name="T4" fmla="*/ 169 w 194"/>
                  <a:gd name="T5" fmla="*/ 38 h 929"/>
                  <a:gd name="T6" fmla="*/ 159 w 194"/>
                  <a:gd name="T7" fmla="*/ 25 h 929"/>
                  <a:gd name="T8" fmla="*/ 159 w 194"/>
                  <a:gd name="T9" fmla="*/ 25 h 929"/>
                  <a:gd name="T10" fmla="*/ 149 w 194"/>
                  <a:gd name="T11" fmla="*/ 13 h 929"/>
                  <a:gd name="T12" fmla="*/ 136 w 194"/>
                  <a:gd name="T13" fmla="*/ 5 h 929"/>
                  <a:gd name="T14" fmla="*/ 136 w 194"/>
                  <a:gd name="T15" fmla="*/ 5 h 929"/>
                  <a:gd name="T16" fmla="*/ 126 w 194"/>
                  <a:gd name="T17" fmla="*/ 2 h 929"/>
                  <a:gd name="T18" fmla="*/ 119 w 194"/>
                  <a:gd name="T19" fmla="*/ 0 h 929"/>
                  <a:gd name="T20" fmla="*/ 111 w 194"/>
                  <a:gd name="T21" fmla="*/ 0 h 929"/>
                  <a:gd name="T22" fmla="*/ 103 w 194"/>
                  <a:gd name="T23" fmla="*/ 2 h 929"/>
                  <a:gd name="T24" fmla="*/ 91 w 194"/>
                  <a:gd name="T25" fmla="*/ 13 h 929"/>
                  <a:gd name="T26" fmla="*/ 81 w 194"/>
                  <a:gd name="T27" fmla="*/ 25 h 929"/>
                  <a:gd name="T28" fmla="*/ 73 w 194"/>
                  <a:gd name="T29" fmla="*/ 40 h 929"/>
                  <a:gd name="T30" fmla="*/ 65 w 194"/>
                  <a:gd name="T31" fmla="*/ 58 h 929"/>
                  <a:gd name="T32" fmla="*/ 55 w 194"/>
                  <a:gd name="T33" fmla="*/ 88 h 929"/>
                  <a:gd name="T34" fmla="*/ 55 w 194"/>
                  <a:gd name="T35" fmla="*/ 88 h 929"/>
                  <a:gd name="T36" fmla="*/ 38 w 194"/>
                  <a:gd name="T37" fmla="*/ 129 h 929"/>
                  <a:gd name="T38" fmla="*/ 23 w 194"/>
                  <a:gd name="T39" fmla="*/ 172 h 929"/>
                  <a:gd name="T40" fmla="*/ 12 w 194"/>
                  <a:gd name="T41" fmla="*/ 215 h 929"/>
                  <a:gd name="T42" fmla="*/ 5 w 194"/>
                  <a:gd name="T43" fmla="*/ 258 h 929"/>
                  <a:gd name="T44" fmla="*/ 5 w 194"/>
                  <a:gd name="T45" fmla="*/ 258 h 929"/>
                  <a:gd name="T46" fmla="*/ 0 w 194"/>
                  <a:gd name="T47" fmla="*/ 316 h 929"/>
                  <a:gd name="T48" fmla="*/ 0 w 194"/>
                  <a:gd name="T49" fmla="*/ 374 h 929"/>
                  <a:gd name="T50" fmla="*/ 0 w 194"/>
                  <a:gd name="T51" fmla="*/ 432 h 929"/>
                  <a:gd name="T52" fmla="*/ 5 w 194"/>
                  <a:gd name="T53" fmla="*/ 490 h 929"/>
                  <a:gd name="T54" fmla="*/ 5 w 194"/>
                  <a:gd name="T55" fmla="*/ 490 h 929"/>
                  <a:gd name="T56" fmla="*/ 18 w 194"/>
                  <a:gd name="T57" fmla="*/ 609 h 929"/>
                  <a:gd name="T58" fmla="*/ 33 w 194"/>
                  <a:gd name="T59" fmla="*/ 730 h 929"/>
                  <a:gd name="T60" fmla="*/ 33 w 194"/>
                  <a:gd name="T61" fmla="*/ 730 h 929"/>
                  <a:gd name="T62" fmla="*/ 58 w 194"/>
                  <a:gd name="T63" fmla="*/ 929 h 929"/>
                  <a:gd name="T64" fmla="*/ 58 w 194"/>
                  <a:gd name="T65" fmla="*/ 929 h 929"/>
                  <a:gd name="T66" fmla="*/ 78 w 194"/>
                  <a:gd name="T67" fmla="*/ 924 h 929"/>
                  <a:gd name="T68" fmla="*/ 101 w 194"/>
                  <a:gd name="T69" fmla="*/ 922 h 929"/>
                  <a:gd name="T70" fmla="*/ 126 w 194"/>
                  <a:gd name="T71" fmla="*/ 922 h 929"/>
                  <a:gd name="T72" fmla="*/ 146 w 194"/>
                  <a:gd name="T73" fmla="*/ 924 h 929"/>
                  <a:gd name="T74" fmla="*/ 146 w 194"/>
                  <a:gd name="T75" fmla="*/ 924 h 929"/>
                  <a:gd name="T76" fmla="*/ 159 w 194"/>
                  <a:gd name="T77" fmla="*/ 823 h 929"/>
                  <a:gd name="T78" fmla="*/ 172 w 194"/>
                  <a:gd name="T79" fmla="*/ 722 h 929"/>
                  <a:gd name="T80" fmla="*/ 182 w 194"/>
                  <a:gd name="T81" fmla="*/ 619 h 929"/>
                  <a:gd name="T82" fmla="*/ 189 w 194"/>
                  <a:gd name="T83" fmla="*/ 518 h 929"/>
                  <a:gd name="T84" fmla="*/ 192 w 194"/>
                  <a:gd name="T85" fmla="*/ 417 h 929"/>
                  <a:gd name="T86" fmla="*/ 194 w 194"/>
                  <a:gd name="T87" fmla="*/ 313 h 929"/>
                  <a:gd name="T88" fmla="*/ 192 w 194"/>
                  <a:gd name="T89" fmla="*/ 212 h 929"/>
                  <a:gd name="T90" fmla="*/ 184 w 194"/>
                  <a:gd name="T91" fmla="*/ 109 h 929"/>
                  <a:gd name="T92" fmla="*/ 184 w 194"/>
                  <a:gd name="T93" fmla="*/ 109 h 929"/>
                  <a:gd name="T94" fmla="*/ 182 w 194"/>
                  <a:gd name="T95" fmla="*/ 81 h 929"/>
                  <a:gd name="T96" fmla="*/ 174 w 194"/>
                  <a:gd name="T97" fmla="*/ 55 h 929"/>
                  <a:gd name="T98" fmla="*/ 174 w 194"/>
                  <a:gd name="T99" fmla="*/ 55 h 9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94" h="929">
                    <a:moveTo>
                      <a:pt x="174" y="55"/>
                    </a:moveTo>
                    <a:lnTo>
                      <a:pt x="174" y="55"/>
                    </a:lnTo>
                    <a:lnTo>
                      <a:pt x="169" y="38"/>
                    </a:lnTo>
                    <a:lnTo>
                      <a:pt x="159" y="25"/>
                    </a:lnTo>
                    <a:lnTo>
                      <a:pt x="159" y="25"/>
                    </a:lnTo>
                    <a:lnTo>
                      <a:pt x="149" y="13"/>
                    </a:lnTo>
                    <a:lnTo>
                      <a:pt x="136" y="5"/>
                    </a:lnTo>
                    <a:lnTo>
                      <a:pt x="136" y="5"/>
                    </a:lnTo>
                    <a:lnTo>
                      <a:pt x="126" y="2"/>
                    </a:lnTo>
                    <a:lnTo>
                      <a:pt x="119" y="0"/>
                    </a:lnTo>
                    <a:lnTo>
                      <a:pt x="111" y="0"/>
                    </a:lnTo>
                    <a:lnTo>
                      <a:pt x="103" y="2"/>
                    </a:lnTo>
                    <a:lnTo>
                      <a:pt x="91" y="13"/>
                    </a:lnTo>
                    <a:lnTo>
                      <a:pt x="81" y="25"/>
                    </a:lnTo>
                    <a:lnTo>
                      <a:pt x="73" y="40"/>
                    </a:lnTo>
                    <a:lnTo>
                      <a:pt x="65" y="58"/>
                    </a:lnTo>
                    <a:lnTo>
                      <a:pt x="55" y="88"/>
                    </a:lnTo>
                    <a:lnTo>
                      <a:pt x="55" y="88"/>
                    </a:lnTo>
                    <a:lnTo>
                      <a:pt x="38" y="129"/>
                    </a:lnTo>
                    <a:lnTo>
                      <a:pt x="23" y="172"/>
                    </a:lnTo>
                    <a:lnTo>
                      <a:pt x="12" y="215"/>
                    </a:lnTo>
                    <a:lnTo>
                      <a:pt x="5" y="258"/>
                    </a:lnTo>
                    <a:lnTo>
                      <a:pt x="5" y="258"/>
                    </a:lnTo>
                    <a:lnTo>
                      <a:pt x="0" y="316"/>
                    </a:lnTo>
                    <a:lnTo>
                      <a:pt x="0" y="374"/>
                    </a:lnTo>
                    <a:lnTo>
                      <a:pt x="0" y="432"/>
                    </a:lnTo>
                    <a:lnTo>
                      <a:pt x="5" y="490"/>
                    </a:lnTo>
                    <a:lnTo>
                      <a:pt x="5" y="490"/>
                    </a:lnTo>
                    <a:lnTo>
                      <a:pt x="18" y="609"/>
                    </a:lnTo>
                    <a:lnTo>
                      <a:pt x="33" y="730"/>
                    </a:lnTo>
                    <a:lnTo>
                      <a:pt x="33" y="730"/>
                    </a:lnTo>
                    <a:lnTo>
                      <a:pt x="58" y="929"/>
                    </a:lnTo>
                    <a:lnTo>
                      <a:pt x="58" y="929"/>
                    </a:lnTo>
                    <a:lnTo>
                      <a:pt x="78" y="924"/>
                    </a:lnTo>
                    <a:lnTo>
                      <a:pt x="101" y="922"/>
                    </a:lnTo>
                    <a:lnTo>
                      <a:pt x="126" y="922"/>
                    </a:lnTo>
                    <a:lnTo>
                      <a:pt x="146" y="924"/>
                    </a:lnTo>
                    <a:lnTo>
                      <a:pt x="146" y="924"/>
                    </a:lnTo>
                    <a:lnTo>
                      <a:pt x="159" y="823"/>
                    </a:lnTo>
                    <a:lnTo>
                      <a:pt x="172" y="722"/>
                    </a:lnTo>
                    <a:lnTo>
                      <a:pt x="182" y="619"/>
                    </a:lnTo>
                    <a:lnTo>
                      <a:pt x="189" y="518"/>
                    </a:lnTo>
                    <a:lnTo>
                      <a:pt x="192" y="417"/>
                    </a:lnTo>
                    <a:lnTo>
                      <a:pt x="194" y="313"/>
                    </a:lnTo>
                    <a:lnTo>
                      <a:pt x="192" y="212"/>
                    </a:lnTo>
                    <a:lnTo>
                      <a:pt x="184" y="109"/>
                    </a:lnTo>
                    <a:lnTo>
                      <a:pt x="184" y="109"/>
                    </a:lnTo>
                    <a:lnTo>
                      <a:pt x="182" y="81"/>
                    </a:lnTo>
                    <a:lnTo>
                      <a:pt x="174" y="55"/>
                    </a:lnTo>
                    <a:lnTo>
                      <a:pt x="174" y="55"/>
                    </a:lnTo>
                    <a:close/>
                  </a:path>
                </a:pathLst>
              </a:custGeom>
              <a:solidFill>
                <a:srgbClr val="81C8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147"/>
              <p:cNvSpPr/>
              <p:nvPr/>
            </p:nvSpPr>
            <p:spPr>
              <a:xfrm>
                <a:off x="9496473" y="3106100"/>
                <a:ext cx="446226" cy="916423"/>
              </a:xfrm>
              <a:custGeom>
                <a:avLst/>
                <a:gdLst>
                  <a:gd name="connsiteX0" fmla="*/ 59005 w 446226"/>
                  <a:gd name="connsiteY0" fmla="*/ 0 h 916423"/>
                  <a:gd name="connsiteX1" fmla="*/ 64537 w 446226"/>
                  <a:gd name="connsiteY1" fmla="*/ 55317 h 916423"/>
                  <a:gd name="connsiteX2" fmla="*/ 66455 w 446226"/>
                  <a:gd name="connsiteY2" fmla="*/ 79289 h 916423"/>
                  <a:gd name="connsiteX3" fmla="*/ 329137 w 446226"/>
                  <a:gd name="connsiteY3" fmla="*/ 79289 h 916423"/>
                  <a:gd name="connsiteX4" fmla="*/ 329137 w 446226"/>
                  <a:gd name="connsiteY4" fmla="*/ 136582 h 916423"/>
                  <a:gd name="connsiteX5" fmla="*/ 363250 w 446226"/>
                  <a:gd name="connsiteY5" fmla="*/ 82976 h 916423"/>
                  <a:gd name="connsiteX6" fmla="*/ 385377 w 446226"/>
                  <a:gd name="connsiteY6" fmla="*/ 27659 h 916423"/>
                  <a:gd name="connsiteX7" fmla="*/ 413036 w 446226"/>
                  <a:gd name="connsiteY7" fmla="*/ 46098 h 916423"/>
                  <a:gd name="connsiteX8" fmla="*/ 437006 w 446226"/>
                  <a:gd name="connsiteY8" fmla="*/ 60849 h 916423"/>
                  <a:gd name="connsiteX9" fmla="*/ 437006 w 446226"/>
                  <a:gd name="connsiteY9" fmla="*/ 110635 h 916423"/>
                  <a:gd name="connsiteX10" fmla="*/ 437006 w 446226"/>
                  <a:gd name="connsiteY10" fmla="*/ 213894 h 916423"/>
                  <a:gd name="connsiteX11" fmla="*/ 437006 w 446226"/>
                  <a:gd name="connsiteY11" fmla="*/ 335592 h 916423"/>
                  <a:gd name="connsiteX12" fmla="*/ 437006 w 446226"/>
                  <a:gd name="connsiteY12" fmla="*/ 437007 h 916423"/>
                  <a:gd name="connsiteX13" fmla="*/ 440694 w 446226"/>
                  <a:gd name="connsiteY13" fmla="*/ 553173 h 916423"/>
                  <a:gd name="connsiteX14" fmla="*/ 440694 w 446226"/>
                  <a:gd name="connsiteY14" fmla="*/ 674871 h 916423"/>
                  <a:gd name="connsiteX15" fmla="*/ 440694 w 446226"/>
                  <a:gd name="connsiteY15" fmla="*/ 791037 h 916423"/>
                  <a:gd name="connsiteX16" fmla="*/ 446226 w 446226"/>
                  <a:gd name="connsiteY16" fmla="*/ 916423 h 916423"/>
                  <a:gd name="connsiteX17" fmla="*/ 27659 w 446226"/>
                  <a:gd name="connsiteY17" fmla="*/ 907204 h 916423"/>
                  <a:gd name="connsiteX18" fmla="*/ 22127 w 446226"/>
                  <a:gd name="connsiteY18" fmla="*/ 767066 h 916423"/>
                  <a:gd name="connsiteX19" fmla="*/ 9220 w 446226"/>
                  <a:gd name="connsiteY19" fmla="*/ 571612 h 916423"/>
                  <a:gd name="connsiteX20" fmla="*/ 0 w 446226"/>
                  <a:gd name="connsiteY20" fmla="*/ 464665 h 916423"/>
                  <a:gd name="connsiteX21" fmla="*/ 0 w 446226"/>
                  <a:gd name="connsiteY21" fmla="*/ 363250 h 916423"/>
                  <a:gd name="connsiteX22" fmla="*/ 0 w 446226"/>
                  <a:gd name="connsiteY22" fmla="*/ 269211 h 916423"/>
                  <a:gd name="connsiteX23" fmla="*/ 3688 w 446226"/>
                  <a:gd name="connsiteY23" fmla="*/ 189923 h 916423"/>
                  <a:gd name="connsiteX24" fmla="*/ 9220 w 446226"/>
                  <a:gd name="connsiteY24" fmla="*/ 143825 h 916423"/>
                  <a:gd name="connsiteX25" fmla="*/ 12907 w 446226"/>
                  <a:gd name="connsiteY25" fmla="*/ 82976 h 916423"/>
                  <a:gd name="connsiteX26" fmla="*/ 12907 w 446226"/>
                  <a:gd name="connsiteY26" fmla="*/ 9219 h 916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46226" h="916423">
                    <a:moveTo>
                      <a:pt x="59005" y="0"/>
                    </a:moveTo>
                    <a:lnTo>
                      <a:pt x="64537" y="55317"/>
                    </a:lnTo>
                    <a:lnTo>
                      <a:pt x="66455" y="79289"/>
                    </a:lnTo>
                    <a:lnTo>
                      <a:pt x="329137" y="79289"/>
                    </a:lnTo>
                    <a:lnTo>
                      <a:pt x="329137" y="136582"/>
                    </a:lnTo>
                    <a:lnTo>
                      <a:pt x="363250" y="82976"/>
                    </a:lnTo>
                    <a:lnTo>
                      <a:pt x="385377" y="27659"/>
                    </a:lnTo>
                    <a:lnTo>
                      <a:pt x="413036" y="46098"/>
                    </a:lnTo>
                    <a:lnTo>
                      <a:pt x="437006" y="60849"/>
                    </a:lnTo>
                    <a:lnTo>
                      <a:pt x="437006" y="110635"/>
                    </a:lnTo>
                    <a:lnTo>
                      <a:pt x="437006" y="213894"/>
                    </a:lnTo>
                    <a:lnTo>
                      <a:pt x="437006" y="335592"/>
                    </a:lnTo>
                    <a:lnTo>
                      <a:pt x="437006" y="437007"/>
                    </a:lnTo>
                    <a:lnTo>
                      <a:pt x="440694" y="553173"/>
                    </a:lnTo>
                    <a:lnTo>
                      <a:pt x="440694" y="674871"/>
                    </a:lnTo>
                    <a:lnTo>
                      <a:pt x="440694" y="791037"/>
                    </a:lnTo>
                    <a:lnTo>
                      <a:pt x="446226" y="916423"/>
                    </a:lnTo>
                    <a:lnTo>
                      <a:pt x="27659" y="907204"/>
                    </a:lnTo>
                    <a:lnTo>
                      <a:pt x="22127" y="767066"/>
                    </a:lnTo>
                    <a:lnTo>
                      <a:pt x="9220" y="571612"/>
                    </a:lnTo>
                    <a:lnTo>
                      <a:pt x="0" y="464665"/>
                    </a:lnTo>
                    <a:lnTo>
                      <a:pt x="0" y="363250"/>
                    </a:lnTo>
                    <a:lnTo>
                      <a:pt x="0" y="269211"/>
                    </a:lnTo>
                    <a:lnTo>
                      <a:pt x="3688" y="189923"/>
                    </a:lnTo>
                    <a:lnTo>
                      <a:pt x="9220" y="143825"/>
                    </a:lnTo>
                    <a:lnTo>
                      <a:pt x="12907" y="82976"/>
                    </a:lnTo>
                    <a:lnTo>
                      <a:pt x="12907" y="9219"/>
                    </a:lnTo>
                    <a:close/>
                  </a:path>
                </a:pathLst>
              </a:custGeom>
              <a:solidFill>
                <a:srgbClr val="DB283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8" name="Freeform 120"/>
              <p:cNvSpPr>
                <a:spLocks/>
              </p:cNvSpPr>
              <p:nvPr/>
            </p:nvSpPr>
            <p:spPr bwMode="auto">
              <a:xfrm>
                <a:off x="9802563" y="3124539"/>
                <a:ext cx="46097" cy="9219"/>
              </a:xfrm>
              <a:custGeom>
                <a:avLst/>
                <a:gdLst>
                  <a:gd name="T0" fmla="*/ 25 w 25"/>
                  <a:gd name="T1" fmla="*/ 5 h 5"/>
                  <a:gd name="T2" fmla="*/ 0 w 25"/>
                  <a:gd name="T3" fmla="*/ 5 h 5"/>
                  <a:gd name="T4" fmla="*/ 0 w 25"/>
                  <a:gd name="T5" fmla="*/ 0 h 5"/>
                  <a:gd name="T6" fmla="*/ 25 w 25"/>
                  <a:gd name="T7" fmla="*/ 0 h 5"/>
                  <a:gd name="T8" fmla="*/ 25 w 25"/>
                  <a:gd name="T9" fmla="*/ 5 h 5"/>
                  <a:gd name="T10" fmla="*/ 25 w 25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5">
                    <a:moveTo>
                      <a:pt x="25" y="5"/>
                    </a:moveTo>
                    <a:lnTo>
                      <a:pt x="0" y="5"/>
                    </a:lnTo>
                    <a:lnTo>
                      <a:pt x="0" y="0"/>
                    </a:lnTo>
                    <a:lnTo>
                      <a:pt x="25" y="0"/>
                    </a:lnTo>
                    <a:lnTo>
                      <a:pt x="25" y="5"/>
                    </a:lnTo>
                    <a:lnTo>
                      <a:pt x="25" y="5"/>
                    </a:lnTo>
                    <a:close/>
                  </a:path>
                </a:pathLst>
              </a:custGeom>
              <a:solidFill>
                <a:srgbClr val="DFE9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3" name="Freeform 163"/>
              <p:cNvSpPr>
                <a:spLocks/>
              </p:cNvSpPr>
              <p:nvPr/>
            </p:nvSpPr>
            <p:spPr bwMode="auto">
              <a:xfrm>
                <a:off x="9444844" y="3646366"/>
                <a:ext cx="125386" cy="40566"/>
              </a:xfrm>
              <a:custGeom>
                <a:avLst/>
                <a:gdLst>
                  <a:gd name="T0" fmla="*/ 2 w 68"/>
                  <a:gd name="T1" fmla="*/ 20 h 22"/>
                  <a:gd name="T2" fmla="*/ 2 w 68"/>
                  <a:gd name="T3" fmla="*/ 20 h 22"/>
                  <a:gd name="T4" fmla="*/ 0 w 68"/>
                  <a:gd name="T5" fmla="*/ 17 h 22"/>
                  <a:gd name="T6" fmla="*/ 2 w 68"/>
                  <a:gd name="T7" fmla="*/ 10 h 22"/>
                  <a:gd name="T8" fmla="*/ 5 w 68"/>
                  <a:gd name="T9" fmla="*/ 2 h 22"/>
                  <a:gd name="T10" fmla="*/ 10 w 68"/>
                  <a:gd name="T11" fmla="*/ 0 h 22"/>
                  <a:gd name="T12" fmla="*/ 10 w 68"/>
                  <a:gd name="T13" fmla="*/ 0 h 22"/>
                  <a:gd name="T14" fmla="*/ 40 w 68"/>
                  <a:gd name="T15" fmla="*/ 2 h 22"/>
                  <a:gd name="T16" fmla="*/ 53 w 68"/>
                  <a:gd name="T17" fmla="*/ 5 h 22"/>
                  <a:gd name="T18" fmla="*/ 65 w 68"/>
                  <a:gd name="T19" fmla="*/ 10 h 22"/>
                  <a:gd name="T20" fmla="*/ 65 w 68"/>
                  <a:gd name="T21" fmla="*/ 10 h 22"/>
                  <a:gd name="T22" fmla="*/ 68 w 68"/>
                  <a:gd name="T23" fmla="*/ 12 h 22"/>
                  <a:gd name="T24" fmla="*/ 65 w 68"/>
                  <a:gd name="T25" fmla="*/ 17 h 22"/>
                  <a:gd name="T26" fmla="*/ 60 w 68"/>
                  <a:gd name="T27" fmla="*/ 22 h 22"/>
                  <a:gd name="T28" fmla="*/ 58 w 68"/>
                  <a:gd name="T29" fmla="*/ 22 h 22"/>
                  <a:gd name="T30" fmla="*/ 58 w 68"/>
                  <a:gd name="T31" fmla="*/ 22 h 22"/>
                  <a:gd name="T32" fmla="*/ 48 w 68"/>
                  <a:gd name="T33" fmla="*/ 20 h 22"/>
                  <a:gd name="T34" fmla="*/ 38 w 68"/>
                  <a:gd name="T35" fmla="*/ 17 h 22"/>
                  <a:gd name="T36" fmla="*/ 15 w 68"/>
                  <a:gd name="T37" fmla="*/ 20 h 22"/>
                  <a:gd name="T38" fmla="*/ 15 w 68"/>
                  <a:gd name="T39" fmla="*/ 20 h 22"/>
                  <a:gd name="T40" fmla="*/ 7 w 68"/>
                  <a:gd name="T41" fmla="*/ 20 h 22"/>
                  <a:gd name="T42" fmla="*/ 2 w 68"/>
                  <a:gd name="T43" fmla="*/ 20 h 22"/>
                  <a:gd name="T44" fmla="*/ 2 w 68"/>
                  <a:gd name="T45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8" h="22">
                    <a:moveTo>
                      <a:pt x="2" y="20"/>
                    </a:moveTo>
                    <a:lnTo>
                      <a:pt x="2" y="20"/>
                    </a:lnTo>
                    <a:lnTo>
                      <a:pt x="0" y="17"/>
                    </a:lnTo>
                    <a:lnTo>
                      <a:pt x="2" y="10"/>
                    </a:lnTo>
                    <a:lnTo>
                      <a:pt x="5" y="2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40" y="2"/>
                    </a:lnTo>
                    <a:lnTo>
                      <a:pt x="53" y="5"/>
                    </a:lnTo>
                    <a:lnTo>
                      <a:pt x="65" y="10"/>
                    </a:lnTo>
                    <a:lnTo>
                      <a:pt x="65" y="10"/>
                    </a:lnTo>
                    <a:lnTo>
                      <a:pt x="68" y="12"/>
                    </a:lnTo>
                    <a:lnTo>
                      <a:pt x="65" y="17"/>
                    </a:lnTo>
                    <a:lnTo>
                      <a:pt x="60" y="22"/>
                    </a:lnTo>
                    <a:lnTo>
                      <a:pt x="58" y="22"/>
                    </a:lnTo>
                    <a:lnTo>
                      <a:pt x="58" y="22"/>
                    </a:lnTo>
                    <a:lnTo>
                      <a:pt x="48" y="20"/>
                    </a:lnTo>
                    <a:lnTo>
                      <a:pt x="38" y="17"/>
                    </a:lnTo>
                    <a:lnTo>
                      <a:pt x="15" y="20"/>
                    </a:lnTo>
                    <a:lnTo>
                      <a:pt x="15" y="20"/>
                    </a:lnTo>
                    <a:lnTo>
                      <a:pt x="7" y="20"/>
                    </a:lnTo>
                    <a:lnTo>
                      <a:pt x="2" y="20"/>
                    </a:lnTo>
                    <a:lnTo>
                      <a:pt x="2" y="20"/>
                    </a:lnTo>
                    <a:close/>
                  </a:path>
                </a:pathLst>
              </a:custGeom>
              <a:solidFill>
                <a:srgbClr val="D49F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6" name="Freeform 166"/>
              <p:cNvSpPr>
                <a:spLocks/>
              </p:cNvSpPr>
              <p:nvPr/>
            </p:nvSpPr>
            <p:spPr bwMode="auto">
              <a:xfrm>
                <a:off x="9170101" y="3115320"/>
                <a:ext cx="437006" cy="516295"/>
              </a:xfrm>
              <a:custGeom>
                <a:avLst/>
                <a:gdLst>
                  <a:gd name="T0" fmla="*/ 25 w 237"/>
                  <a:gd name="T1" fmla="*/ 164 h 280"/>
                  <a:gd name="T2" fmla="*/ 25 w 237"/>
                  <a:gd name="T3" fmla="*/ 164 h 280"/>
                  <a:gd name="T4" fmla="*/ 45 w 237"/>
                  <a:gd name="T5" fmla="*/ 134 h 280"/>
                  <a:gd name="T6" fmla="*/ 68 w 237"/>
                  <a:gd name="T7" fmla="*/ 103 h 280"/>
                  <a:gd name="T8" fmla="*/ 96 w 237"/>
                  <a:gd name="T9" fmla="*/ 78 h 280"/>
                  <a:gd name="T10" fmla="*/ 121 w 237"/>
                  <a:gd name="T11" fmla="*/ 53 h 280"/>
                  <a:gd name="T12" fmla="*/ 121 w 237"/>
                  <a:gd name="T13" fmla="*/ 53 h 280"/>
                  <a:gd name="T14" fmla="*/ 144 w 237"/>
                  <a:gd name="T15" fmla="*/ 33 h 280"/>
                  <a:gd name="T16" fmla="*/ 159 w 237"/>
                  <a:gd name="T17" fmla="*/ 20 h 280"/>
                  <a:gd name="T18" fmla="*/ 174 w 237"/>
                  <a:gd name="T19" fmla="*/ 10 h 280"/>
                  <a:gd name="T20" fmla="*/ 189 w 237"/>
                  <a:gd name="T21" fmla="*/ 2 h 280"/>
                  <a:gd name="T22" fmla="*/ 204 w 237"/>
                  <a:gd name="T23" fmla="*/ 0 h 280"/>
                  <a:gd name="T24" fmla="*/ 209 w 237"/>
                  <a:gd name="T25" fmla="*/ 0 h 280"/>
                  <a:gd name="T26" fmla="*/ 217 w 237"/>
                  <a:gd name="T27" fmla="*/ 2 h 280"/>
                  <a:gd name="T28" fmla="*/ 222 w 237"/>
                  <a:gd name="T29" fmla="*/ 7 h 280"/>
                  <a:gd name="T30" fmla="*/ 230 w 237"/>
                  <a:gd name="T31" fmla="*/ 12 h 280"/>
                  <a:gd name="T32" fmla="*/ 230 w 237"/>
                  <a:gd name="T33" fmla="*/ 12 h 280"/>
                  <a:gd name="T34" fmla="*/ 235 w 237"/>
                  <a:gd name="T35" fmla="*/ 22 h 280"/>
                  <a:gd name="T36" fmla="*/ 237 w 237"/>
                  <a:gd name="T37" fmla="*/ 33 h 280"/>
                  <a:gd name="T38" fmla="*/ 237 w 237"/>
                  <a:gd name="T39" fmla="*/ 45 h 280"/>
                  <a:gd name="T40" fmla="*/ 235 w 237"/>
                  <a:gd name="T41" fmla="*/ 58 h 280"/>
                  <a:gd name="T42" fmla="*/ 230 w 237"/>
                  <a:gd name="T43" fmla="*/ 81 h 280"/>
                  <a:gd name="T44" fmla="*/ 219 w 237"/>
                  <a:gd name="T45" fmla="*/ 101 h 280"/>
                  <a:gd name="T46" fmla="*/ 219 w 237"/>
                  <a:gd name="T47" fmla="*/ 101 h 280"/>
                  <a:gd name="T48" fmla="*/ 202 w 237"/>
                  <a:gd name="T49" fmla="*/ 129 h 280"/>
                  <a:gd name="T50" fmla="*/ 182 w 237"/>
                  <a:gd name="T51" fmla="*/ 154 h 280"/>
                  <a:gd name="T52" fmla="*/ 139 w 237"/>
                  <a:gd name="T53" fmla="*/ 204 h 280"/>
                  <a:gd name="T54" fmla="*/ 139 w 237"/>
                  <a:gd name="T55" fmla="*/ 204 h 280"/>
                  <a:gd name="T56" fmla="*/ 108 w 237"/>
                  <a:gd name="T57" fmla="*/ 235 h 280"/>
                  <a:gd name="T58" fmla="*/ 91 w 237"/>
                  <a:gd name="T59" fmla="*/ 250 h 280"/>
                  <a:gd name="T60" fmla="*/ 73 w 237"/>
                  <a:gd name="T61" fmla="*/ 262 h 280"/>
                  <a:gd name="T62" fmla="*/ 73 w 237"/>
                  <a:gd name="T63" fmla="*/ 262 h 280"/>
                  <a:gd name="T64" fmla="*/ 63 w 237"/>
                  <a:gd name="T65" fmla="*/ 270 h 280"/>
                  <a:gd name="T66" fmla="*/ 48 w 237"/>
                  <a:gd name="T67" fmla="*/ 275 h 280"/>
                  <a:gd name="T68" fmla="*/ 35 w 237"/>
                  <a:gd name="T69" fmla="*/ 280 h 280"/>
                  <a:gd name="T70" fmla="*/ 28 w 237"/>
                  <a:gd name="T71" fmla="*/ 278 h 280"/>
                  <a:gd name="T72" fmla="*/ 23 w 237"/>
                  <a:gd name="T73" fmla="*/ 278 h 280"/>
                  <a:gd name="T74" fmla="*/ 23 w 237"/>
                  <a:gd name="T75" fmla="*/ 278 h 280"/>
                  <a:gd name="T76" fmla="*/ 17 w 237"/>
                  <a:gd name="T77" fmla="*/ 273 h 280"/>
                  <a:gd name="T78" fmla="*/ 12 w 237"/>
                  <a:gd name="T79" fmla="*/ 270 h 280"/>
                  <a:gd name="T80" fmla="*/ 5 w 237"/>
                  <a:gd name="T81" fmla="*/ 257 h 280"/>
                  <a:gd name="T82" fmla="*/ 0 w 237"/>
                  <a:gd name="T83" fmla="*/ 242 h 280"/>
                  <a:gd name="T84" fmla="*/ 0 w 237"/>
                  <a:gd name="T85" fmla="*/ 230 h 280"/>
                  <a:gd name="T86" fmla="*/ 0 w 237"/>
                  <a:gd name="T87" fmla="*/ 230 h 280"/>
                  <a:gd name="T88" fmla="*/ 0 w 237"/>
                  <a:gd name="T89" fmla="*/ 214 h 280"/>
                  <a:gd name="T90" fmla="*/ 5 w 237"/>
                  <a:gd name="T91" fmla="*/ 199 h 280"/>
                  <a:gd name="T92" fmla="*/ 20 w 237"/>
                  <a:gd name="T93" fmla="*/ 171 h 280"/>
                  <a:gd name="T94" fmla="*/ 20 w 237"/>
                  <a:gd name="T95" fmla="*/ 171 h 280"/>
                  <a:gd name="T96" fmla="*/ 25 w 237"/>
                  <a:gd name="T97" fmla="*/ 164 h 280"/>
                  <a:gd name="T98" fmla="*/ 25 w 237"/>
                  <a:gd name="T99" fmla="*/ 164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37" h="280">
                    <a:moveTo>
                      <a:pt x="25" y="164"/>
                    </a:moveTo>
                    <a:lnTo>
                      <a:pt x="25" y="164"/>
                    </a:lnTo>
                    <a:lnTo>
                      <a:pt x="45" y="134"/>
                    </a:lnTo>
                    <a:lnTo>
                      <a:pt x="68" y="103"/>
                    </a:lnTo>
                    <a:lnTo>
                      <a:pt x="96" y="78"/>
                    </a:lnTo>
                    <a:lnTo>
                      <a:pt x="121" y="53"/>
                    </a:lnTo>
                    <a:lnTo>
                      <a:pt x="121" y="53"/>
                    </a:lnTo>
                    <a:lnTo>
                      <a:pt x="144" y="33"/>
                    </a:lnTo>
                    <a:lnTo>
                      <a:pt x="159" y="20"/>
                    </a:lnTo>
                    <a:lnTo>
                      <a:pt x="174" y="10"/>
                    </a:lnTo>
                    <a:lnTo>
                      <a:pt x="189" y="2"/>
                    </a:lnTo>
                    <a:lnTo>
                      <a:pt x="204" y="0"/>
                    </a:lnTo>
                    <a:lnTo>
                      <a:pt x="209" y="0"/>
                    </a:lnTo>
                    <a:lnTo>
                      <a:pt x="217" y="2"/>
                    </a:lnTo>
                    <a:lnTo>
                      <a:pt x="222" y="7"/>
                    </a:lnTo>
                    <a:lnTo>
                      <a:pt x="230" y="12"/>
                    </a:lnTo>
                    <a:lnTo>
                      <a:pt x="230" y="12"/>
                    </a:lnTo>
                    <a:lnTo>
                      <a:pt x="235" y="22"/>
                    </a:lnTo>
                    <a:lnTo>
                      <a:pt x="237" y="33"/>
                    </a:lnTo>
                    <a:lnTo>
                      <a:pt x="237" y="45"/>
                    </a:lnTo>
                    <a:lnTo>
                      <a:pt x="235" y="58"/>
                    </a:lnTo>
                    <a:lnTo>
                      <a:pt x="230" y="81"/>
                    </a:lnTo>
                    <a:lnTo>
                      <a:pt x="219" y="101"/>
                    </a:lnTo>
                    <a:lnTo>
                      <a:pt x="219" y="101"/>
                    </a:lnTo>
                    <a:lnTo>
                      <a:pt x="202" y="129"/>
                    </a:lnTo>
                    <a:lnTo>
                      <a:pt x="182" y="154"/>
                    </a:lnTo>
                    <a:lnTo>
                      <a:pt x="139" y="204"/>
                    </a:lnTo>
                    <a:lnTo>
                      <a:pt x="139" y="204"/>
                    </a:lnTo>
                    <a:lnTo>
                      <a:pt x="108" y="235"/>
                    </a:lnTo>
                    <a:lnTo>
                      <a:pt x="91" y="250"/>
                    </a:lnTo>
                    <a:lnTo>
                      <a:pt x="73" y="262"/>
                    </a:lnTo>
                    <a:lnTo>
                      <a:pt x="73" y="262"/>
                    </a:lnTo>
                    <a:lnTo>
                      <a:pt x="63" y="270"/>
                    </a:lnTo>
                    <a:lnTo>
                      <a:pt x="48" y="275"/>
                    </a:lnTo>
                    <a:lnTo>
                      <a:pt x="35" y="280"/>
                    </a:lnTo>
                    <a:lnTo>
                      <a:pt x="28" y="278"/>
                    </a:lnTo>
                    <a:lnTo>
                      <a:pt x="23" y="278"/>
                    </a:lnTo>
                    <a:lnTo>
                      <a:pt x="23" y="278"/>
                    </a:lnTo>
                    <a:lnTo>
                      <a:pt x="17" y="273"/>
                    </a:lnTo>
                    <a:lnTo>
                      <a:pt x="12" y="270"/>
                    </a:lnTo>
                    <a:lnTo>
                      <a:pt x="5" y="257"/>
                    </a:lnTo>
                    <a:lnTo>
                      <a:pt x="0" y="242"/>
                    </a:lnTo>
                    <a:lnTo>
                      <a:pt x="0" y="230"/>
                    </a:lnTo>
                    <a:lnTo>
                      <a:pt x="0" y="230"/>
                    </a:lnTo>
                    <a:lnTo>
                      <a:pt x="0" y="214"/>
                    </a:lnTo>
                    <a:lnTo>
                      <a:pt x="5" y="199"/>
                    </a:lnTo>
                    <a:lnTo>
                      <a:pt x="20" y="171"/>
                    </a:lnTo>
                    <a:lnTo>
                      <a:pt x="20" y="171"/>
                    </a:lnTo>
                    <a:lnTo>
                      <a:pt x="25" y="164"/>
                    </a:lnTo>
                    <a:lnTo>
                      <a:pt x="25" y="164"/>
                    </a:lnTo>
                    <a:close/>
                  </a:path>
                </a:pathLst>
              </a:custGeom>
              <a:solidFill>
                <a:srgbClr val="81C8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0" name="Freeform 170"/>
              <p:cNvSpPr>
                <a:spLocks/>
              </p:cNvSpPr>
              <p:nvPr/>
            </p:nvSpPr>
            <p:spPr bwMode="auto">
              <a:xfrm>
                <a:off x="9573918" y="2742850"/>
                <a:ext cx="295026" cy="483104"/>
              </a:xfrm>
              <a:custGeom>
                <a:avLst/>
                <a:gdLst>
                  <a:gd name="T0" fmla="*/ 0 w 160"/>
                  <a:gd name="T1" fmla="*/ 217 h 262"/>
                  <a:gd name="T2" fmla="*/ 11 w 160"/>
                  <a:gd name="T3" fmla="*/ 230 h 262"/>
                  <a:gd name="T4" fmla="*/ 23 w 160"/>
                  <a:gd name="T5" fmla="*/ 242 h 262"/>
                  <a:gd name="T6" fmla="*/ 38 w 160"/>
                  <a:gd name="T7" fmla="*/ 252 h 262"/>
                  <a:gd name="T8" fmla="*/ 74 w 160"/>
                  <a:gd name="T9" fmla="*/ 262 h 262"/>
                  <a:gd name="T10" fmla="*/ 91 w 160"/>
                  <a:gd name="T11" fmla="*/ 262 h 262"/>
                  <a:gd name="T12" fmla="*/ 127 w 160"/>
                  <a:gd name="T13" fmla="*/ 250 h 262"/>
                  <a:gd name="T14" fmla="*/ 155 w 160"/>
                  <a:gd name="T15" fmla="*/ 227 h 262"/>
                  <a:gd name="T16" fmla="*/ 160 w 160"/>
                  <a:gd name="T17" fmla="*/ 222 h 262"/>
                  <a:gd name="T18" fmla="*/ 160 w 160"/>
                  <a:gd name="T19" fmla="*/ 209 h 262"/>
                  <a:gd name="T20" fmla="*/ 152 w 160"/>
                  <a:gd name="T21" fmla="*/ 197 h 262"/>
                  <a:gd name="T22" fmla="*/ 142 w 160"/>
                  <a:gd name="T23" fmla="*/ 189 h 262"/>
                  <a:gd name="T24" fmla="*/ 122 w 160"/>
                  <a:gd name="T25" fmla="*/ 166 h 262"/>
                  <a:gd name="T26" fmla="*/ 117 w 160"/>
                  <a:gd name="T27" fmla="*/ 139 h 262"/>
                  <a:gd name="T28" fmla="*/ 114 w 160"/>
                  <a:gd name="T29" fmla="*/ 103 h 262"/>
                  <a:gd name="T30" fmla="*/ 112 w 160"/>
                  <a:gd name="T31" fmla="*/ 98 h 262"/>
                  <a:gd name="T32" fmla="*/ 114 w 160"/>
                  <a:gd name="T33" fmla="*/ 93 h 262"/>
                  <a:gd name="T34" fmla="*/ 124 w 160"/>
                  <a:gd name="T35" fmla="*/ 78 h 262"/>
                  <a:gd name="T36" fmla="*/ 132 w 160"/>
                  <a:gd name="T37" fmla="*/ 65 h 262"/>
                  <a:gd name="T38" fmla="*/ 132 w 160"/>
                  <a:gd name="T39" fmla="*/ 58 h 262"/>
                  <a:gd name="T40" fmla="*/ 129 w 160"/>
                  <a:gd name="T41" fmla="*/ 55 h 262"/>
                  <a:gd name="T42" fmla="*/ 124 w 160"/>
                  <a:gd name="T43" fmla="*/ 55 h 262"/>
                  <a:gd name="T44" fmla="*/ 124 w 160"/>
                  <a:gd name="T45" fmla="*/ 53 h 262"/>
                  <a:gd name="T46" fmla="*/ 122 w 160"/>
                  <a:gd name="T47" fmla="*/ 45 h 262"/>
                  <a:gd name="T48" fmla="*/ 119 w 160"/>
                  <a:gd name="T49" fmla="*/ 33 h 262"/>
                  <a:gd name="T50" fmla="*/ 114 w 160"/>
                  <a:gd name="T51" fmla="*/ 20 h 262"/>
                  <a:gd name="T52" fmla="*/ 107 w 160"/>
                  <a:gd name="T53" fmla="*/ 10 h 262"/>
                  <a:gd name="T54" fmla="*/ 99 w 160"/>
                  <a:gd name="T55" fmla="*/ 5 h 262"/>
                  <a:gd name="T56" fmla="*/ 79 w 160"/>
                  <a:gd name="T57" fmla="*/ 0 h 262"/>
                  <a:gd name="T58" fmla="*/ 59 w 160"/>
                  <a:gd name="T59" fmla="*/ 5 h 262"/>
                  <a:gd name="T60" fmla="*/ 41 w 160"/>
                  <a:gd name="T61" fmla="*/ 12 h 262"/>
                  <a:gd name="T62" fmla="*/ 31 w 160"/>
                  <a:gd name="T63" fmla="*/ 17 h 262"/>
                  <a:gd name="T64" fmla="*/ 23 w 160"/>
                  <a:gd name="T65" fmla="*/ 25 h 262"/>
                  <a:gd name="T66" fmla="*/ 18 w 160"/>
                  <a:gd name="T67" fmla="*/ 48 h 262"/>
                  <a:gd name="T68" fmla="*/ 18 w 160"/>
                  <a:gd name="T69" fmla="*/ 70 h 262"/>
                  <a:gd name="T70" fmla="*/ 18 w 160"/>
                  <a:gd name="T71" fmla="*/ 91 h 262"/>
                  <a:gd name="T72" fmla="*/ 26 w 160"/>
                  <a:gd name="T73" fmla="*/ 116 h 262"/>
                  <a:gd name="T74" fmla="*/ 28 w 160"/>
                  <a:gd name="T75" fmla="*/ 121 h 262"/>
                  <a:gd name="T76" fmla="*/ 41 w 160"/>
                  <a:gd name="T77" fmla="*/ 131 h 262"/>
                  <a:gd name="T78" fmla="*/ 46 w 160"/>
                  <a:gd name="T79" fmla="*/ 149 h 262"/>
                  <a:gd name="T80" fmla="*/ 41 w 160"/>
                  <a:gd name="T81" fmla="*/ 169 h 262"/>
                  <a:gd name="T82" fmla="*/ 38 w 160"/>
                  <a:gd name="T83" fmla="*/ 182 h 262"/>
                  <a:gd name="T84" fmla="*/ 28 w 160"/>
                  <a:gd name="T85" fmla="*/ 189 h 262"/>
                  <a:gd name="T86" fmla="*/ 3 w 160"/>
                  <a:gd name="T87" fmla="*/ 202 h 262"/>
                  <a:gd name="T88" fmla="*/ 0 w 160"/>
                  <a:gd name="T89" fmla="*/ 212 h 262"/>
                  <a:gd name="T90" fmla="*/ 0 w 160"/>
                  <a:gd name="T91" fmla="*/ 217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60" h="262">
                    <a:moveTo>
                      <a:pt x="0" y="217"/>
                    </a:moveTo>
                    <a:lnTo>
                      <a:pt x="0" y="217"/>
                    </a:lnTo>
                    <a:lnTo>
                      <a:pt x="6" y="224"/>
                    </a:lnTo>
                    <a:lnTo>
                      <a:pt x="11" y="230"/>
                    </a:lnTo>
                    <a:lnTo>
                      <a:pt x="11" y="230"/>
                    </a:lnTo>
                    <a:lnTo>
                      <a:pt x="23" y="242"/>
                    </a:lnTo>
                    <a:lnTo>
                      <a:pt x="23" y="242"/>
                    </a:lnTo>
                    <a:lnTo>
                      <a:pt x="38" y="252"/>
                    </a:lnTo>
                    <a:lnTo>
                      <a:pt x="56" y="257"/>
                    </a:lnTo>
                    <a:lnTo>
                      <a:pt x="74" y="262"/>
                    </a:lnTo>
                    <a:lnTo>
                      <a:pt x="91" y="262"/>
                    </a:lnTo>
                    <a:lnTo>
                      <a:pt x="91" y="262"/>
                    </a:lnTo>
                    <a:lnTo>
                      <a:pt x="109" y="257"/>
                    </a:lnTo>
                    <a:lnTo>
                      <a:pt x="127" y="250"/>
                    </a:lnTo>
                    <a:lnTo>
                      <a:pt x="142" y="240"/>
                    </a:lnTo>
                    <a:lnTo>
                      <a:pt x="155" y="227"/>
                    </a:lnTo>
                    <a:lnTo>
                      <a:pt x="155" y="227"/>
                    </a:lnTo>
                    <a:lnTo>
                      <a:pt x="160" y="222"/>
                    </a:lnTo>
                    <a:lnTo>
                      <a:pt x="160" y="214"/>
                    </a:lnTo>
                    <a:lnTo>
                      <a:pt x="160" y="209"/>
                    </a:lnTo>
                    <a:lnTo>
                      <a:pt x="157" y="204"/>
                    </a:lnTo>
                    <a:lnTo>
                      <a:pt x="152" y="197"/>
                    </a:lnTo>
                    <a:lnTo>
                      <a:pt x="142" y="189"/>
                    </a:lnTo>
                    <a:lnTo>
                      <a:pt x="142" y="189"/>
                    </a:lnTo>
                    <a:lnTo>
                      <a:pt x="129" y="176"/>
                    </a:lnTo>
                    <a:lnTo>
                      <a:pt x="122" y="166"/>
                    </a:lnTo>
                    <a:lnTo>
                      <a:pt x="119" y="154"/>
                    </a:lnTo>
                    <a:lnTo>
                      <a:pt x="117" y="139"/>
                    </a:lnTo>
                    <a:lnTo>
                      <a:pt x="117" y="139"/>
                    </a:lnTo>
                    <a:lnTo>
                      <a:pt x="114" y="103"/>
                    </a:lnTo>
                    <a:lnTo>
                      <a:pt x="114" y="103"/>
                    </a:lnTo>
                    <a:lnTo>
                      <a:pt x="112" y="98"/>
                    </a:lnTo>
                    <a:lnTo>
                      <a:pt x="114" y="93"/>
                    </a:lnTo>
                    <a:lnTo>
                      <a:pt x="114" y="93"/>
                    </a:lnTo>
                    <a:lnTo>
                      <a:pt x="124" y="78"/>
                    </a:lnTo>
                    <a:lnTo>
                      <a:pt x="124" y="78"/>
                    </a:lnTo>
                    <a:lnTo>
                      <a:pt x="129" y="70"/>
                    </a:lnTo>
                    <a:lnTo>
                      <a:pt x="132" y="65"/>
                    </a:lnTo>
                    <a:lnTo>
                      <a:pt x="132" y="65"/>
                    </a:lnTo>
                    <a:lnTo>
                      <a:pt x="132" y="58"/>
                    </a:lnTo>
                    <a:lnTo>
                      <a:pt x="132" y="58"/>
                    </a:lnTo>
                    <a:lnTo>
                      <a:pt x="129" y="55"/>
                    </a:lnTo>
                    <a:lnTo>
                      <a:pt x="127" y="55"/>
                    </a:lnTo>
                    <a:lnTo>
                      <a:pt x="124" y="55"/>
                    </a:lnTo>
                    <a:lnTo>
                      <a:pt x="124" y="55"/>
                    </a:lnTo>
                    <a:lnTo>
                      <a:pt x="124" y="53"/>
                    </a:lnTo>
                    <a:lnTo>
                      <a:pt x="122" y="50"/>
                    </a:lnTo>
                    <a:lnTo>
                      <a:pt x="122" y="45"/>
                    </a:lnTo>
                    <a:lnTo>
                      <a:pt x="122" y="45"/>
                    </a:lnTo>
                    <a:lnTo>
                      <a:pt x="119" y="33"/>
                    </a:lnTo>
                    <a:lnTo>
                      <a:pt x="119" y="33"/>
                    </a:lnTo>
                    <a:lnTo>
                      <a:pt x="114" y="20"/>
                    </a:lnTo>
                    <a:lnTo>
                      <a:pt x="107" y="10"/>
                    </a:lnTo>
                    <a:lnTo>
                      <a:pt x="107" y="10"/>
                    </a:lnTo>
                    <a:lnTo>
                      <a:pt x="99" y="5"/>
                    </a:lnTo>
                    <a:lnTo>
                      <a:pt x="99" y="5"/>
                    </a:lnTo>
                    <a:lnTo>
                      <a:pt x="89" y="2"/>
                    </a:lnTo>
                    <a:lnTo>
                      <a:pt x="79" y="0"/>
                    </a:lnTo>
                    <a:lnTo>
                      <a:pt x="69" y="2"/>
                    </a:lnTo>
                    <a:lnTo>
                      <a:pt x="59" y="5"/>
                    </a:lnTo>
                    <a:lnTo>
                      <a:pt x="59" y="5"/>
                    </a:lnTo>
                    <a:lnTo>
                      <a:pt x="41" y="12"/>
                    </a:lnTo>
                    <a:lnTo>
                      <a:pt x="41" y="12"/>
                    </a:lnTo>
                    <a:lnTo>
                      <a:pt x="31" y="17"/>
                    </a:lnTo>
                    <a:lnTo>
                      <a:pt x="23" y="25"/>
                    </a:lnTo>
                    <a:lnTo>
                      <a:pt x="23" y="25"/>
                    </a:lnTo>
                    <a:lnTo>
                      <a:pt x="21" y="38"/>
                    </a:lnTo>
                    <a:lnTo>
                      <a:pt x="18" y="48"/>
                    </a:lnTo>
                    <a:lnTo>
                      <a:pt x="18" y="48"/>
                    </a:lnTo>
                    <a:lnTo>
                      <a:pt x="18" y="70"/>
                    </a:lnTo>
                    <a:lnTo>
                      <a:pt x="18" y="91"/>
                    </a:lnTo>
                    <a:lnTo>
                      <a:pt x="18" y="91"/>
                    </a:lnTo>
                    <a:lnTo>
                      <a:pt x="21" y="108"/>
                    </a:lnTo>
                    <a:lnTo>
                      <a:pt x="26" y="116"/>
                    </a:lnTo>
                    <a:lnTo>
                      <a:pt x="28" y="121"/>
                    </a:lnTo>
                    <a:lnTo>
                      <a:pt x="28" y="121"/>
                    </a:lnTo>
                    <a:lnTo>
                      <a:pt x="41" y="131"/>
                    </a:lnTo>
                    <a:lnTo>
                      <a:pt x="41" y="131"/>
                    </a:lnTo>
                    <a:lnTo>
                      <a:pt x="43" y="139"/>
                    </a:lnTo>
                    <a:lnTo>
                      <a:pt x="46" y="149"/>
                    </a:lnTo>
                    <a:lnTo>
                      <a:pt x="41" y="169"/>
                    </a:lnTo>
                    <a:lnTo>
                      <a:pt x="41" y="169"/>
                    </a:lnTo>
                    <a:lnTo>
                      <a:pt x="38" y="182"/>
                    </a:lnTo>
                    <a:lnTo>
                      <a:pt x="38" y="182"/>
                    </a:lnTo>
                    <a:lnTo>
                      <a:pt x="33" y="187"/>
                    </a:lnTo>
                    <a:lnTo>
                      <a:pt x="28" y="189"/>
                    </a:lnTo>
                    <a:lnTo>
                      <a:pt x="16" y="194"/>
                    </a:lnTo>
                    <a:lnTo>
                      <a:pt x="3" y="202"/>
                    </a:lnTo>
                    <a:lnTo>
                      <a:pt x="0" y="207"/>
                    </a:lnTo>
                    <a:lnTo>
                      <a:pt x="0" y="212"/>
                    </a:lnTo>
                    <a:lnTo>
                      <a:pt x="0" y="212"/>
                    </a:lnTo>
                    <a:lnTo>
                      <a:pt x="0" y="217"/>
                    </a:lnTo>
                    <a:lnTo>
                      <a:pt x="0" y="217"/>
                    </a:lnTo>
                    <a:close/>
                  </a:path>
                </a:pathLst>
              </a:custGeom>
              <a:solidFill>
                <a:srgbClr val="E8C2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3" name="Freeform 171"/>
              <p:cNvSpPr>
                <a:spLocks/>
              </p:cNvSpPr>
              <p:nvPr/>
            </p:nvSpPr>
            <p:spPr bwMode="auto">
              <a:xfrm>
                <a:off x="9570230" y="2718879"/>
                <a:ext cx="302401" cy="247084"/>
              </a:xfrm>
              <a:custGeom>
                <a:avLst/>
                <a:gdLst>
                  <a:gd name="T0" fmla="*/ 136 w 164"/>
                  <a:gd name="T1" fmla="*/ 15 h 134"/>
                  <a:gd name="T2" fmla="*/ 111 w 164"/>
                  <a:gd name="T3" fmla="*/ 3 h 134"/>
                  <a:gd name="T4" fmla="*/ 78 w 164"/>
                  <a:gd name="T5" fmla="*/ 0 h 134"/>
                  <a:gd name="T6" fmla="*/ 50 w 164"/>
                  <a:gd name="T7" fmla="*/ 5 h 134"/>
                  <a:gd name="T8" fmla="*/ 33 w 164"/>
                  <a:gd name="T9" fmla="*/ 5 h 134"/>
                  <a:gd name="T10" fmla="*/ 20 w 164"/>
                  <a:gd name="T11" fmla="*/ 10 h 134"/>
                  <a:gd name="T12" fmla="*/ 5 w 164"/>
                  <a:gd name="T13" fmla="*/ 20 h 134"/>
                  <a:gd name="T14" fmla="*/ 0 w 164"/>
                  <a:gd name="T15" fmla="*/ 38 h 134"/>
                  <a:gd name="T16" fmla="*/ 0 w 164"/>
                  <a:gd name="T17" fmla="*/ 46 h 134"/>
                  <a:gd name="T18" fmla="*/ 2 w 164"/>
                  <a:gd name="T19" fmla="*/ 53 h 134"/>
                  <a:gd name="T20" fmla="*/ 13 w 164"/>
                  <a:gd name="T21" fmla="*/ 58 h 134"/>
                  <a:gd name="T22" fmla="*/ 18 w 164"/>
                  <a:gd name="T23" fmla="*/ 61 h 134"/>
                  <a:gd name="T24" fmla="*/ 23 w 164"/>
                  <a:gd name="T25" fmla="*/ 61 h 134"/>
                  <a:gd name="T26" fmla="*/ 40 w 164"/>
                  <a:gd name="T27" fmla="*/ 58 h 134"/>
                  <a:gd name="T28" fmla="*/ 50 w 164"/>
                  <a:gd name="T29" fmla="*/ 58 h 134"/>
                  <a:gd name="T30" fmla="*/ 58 w 164"/>
                  <a:gd name="T31" fmla="*/ 63 h 134"/>
                  <a:gd name="T32" fmla="*/ 63 w 164"/>
                  <a:gd name="T33" fmla="*/ 66 h 134"/>
                  <a:gd name="T34" fmla="*/ 71 w 164"/>
                  <a:gd name="T35" fmla="*/ 66 h 134"/>
                  <a:gd name="T36" fmla="*/ 91 w 164"/>
                  <a:gd name="T37" fmla="*/ 61 h 134"/>
                  <a:gd name="T38" fmla="*/ 106 w 164"/>
                  <a:gd name="T39" fmla="*/ 63 h 134"/>
                  <a:gd name="T40" fmla="*/ 109 w 164"/>
                  <a:gd name="T41" fmla="*/ 66 h 134"/>
                  <a:gd name="T42" fmla="*/ 111 w 164"/>
                  <a:gd name="T43" fmla="*/ 71 h 134"/>
                  <a:gd name="T44" fmla="*/ 116 w 164"/>
                  <a:gd name="T45" fmla="*/ 76 h 134"/>
                  <a:gd name="T46" fmla="*/ 121 w 164"/>
                  <a:gd name="T47" fmla="*/ 76 h 134"/>
                  <a:gd name="T48" fmla="*/ 124 w 164"/>
                  <a:gd name="T49" fmla="*/ 83 h 134"/>
                  <a:gd name="T50" fmla="*/ 124 w 164"/>
                  <a:gd name="T51" fmla="*/ 88 h 134"/>
                  <a:gd name="T52" fmla="*/ 114 w 164"/>
                  <a:gd name="T53" fmla="*/ 101 h 134"/>
                  <a:gd name="T54" fmla="*/ 111 w 164"/>
                  <a:gd name="T55" fmla="*/ 106 h 134"/>
                  <a:gd name="T56" fmla="*/ 116 w 164"/>
                  <a:gd name="T57" fmla="*/ 121 h 134"/>
                  <a:gd name="T58" fmla="*/ 119 w 164"/>
                  <a:gd name="T59" fmla="*/ 126 h 134"/>
                  <a:gd name="T60" fmla="*/ 134 w 164"/>
                  <a:gd name="T61" fmla="*/ 134 h 134"/>
                  <a:gd name="T62" fmla="*/ 151 w 164"/>
                  <a:gd name="T63" fmla="*/ 131 h 134"/>
                  <a:gd name="T64" fmla="*/ 157 w 164"/>
                  <a:gd name="T65" fmla="*/ 126 h 134"/>
                  <a:gd name="T66" fmla="*/ 164 w 164"/>
                  <a:gd name="T67" fmla="*/ 114 h 134"/>
                  <a:gd name="T68" fmla="*/ 164 w 164"/>
                  <a:gd name="T69" fmla="*/ 99 h 134"/>
                  <a:gd name="T70" fmla="*/ 157 w 164"/>
                  <a:gd name="T71" fmla="*/ 83 h 134"/>
                  <a:gd name="T72" fmla="*/ 154 w 164"/>
                  <a:gd name="T73" fmla="*/ 81 h 134"/>
                  <a:gd name="T74" fmla="*/ 151 w 164"/>
                  <a:gd name="T75" fmla="*/ 78 h 134"/>
                  <a:gd name="T76" fmla="*/ 154 w 164"/>
                  <a:gd name="T77" fmla="*/ 68 h 134"/>
                  <a:gd name="T78" fmla="*/ 149 w 164"/>
                  <a:gd name="T79" fmla="*/ 38 h 134"/>
                  <a:gd name="T80" fmla="*/ 146 w 164"/>
                  <a:gd name="T81" fmla="*/ 30 h 134"/>
                  <a:gd name="T82" fmla="*/ 136 w 164"/>
                  <a:gd name="T83" fmla="*/ 15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64" h="134">
                    <a:moveTo>
                      <a:pt x="136" y="15"/>
                    </a:moveTo>
                    <a:lnTo>
                      <a:pt x="136" y="15"/>
                    </a:lnTo>
                    <a:lnTo>
                      <a:pt x="126" y="8"/>
                    </a:lnTo>
                    <a:lnTo>
                      <a:pt x="111" y="3"/>
                    </a:lnTo>
                    <a:lnTo>
                      <a:pt x="96" y="0"/>
                    </a:lnTo>
                    <a:lnTo>
                      <a:pt x="78" y="0"/>
                    </a:lnTo>
                    <a:lnTo>
                      <a:pt x="78" y="0"/>
                    </a:lnTo>
                    <a:lnTo>
                      <a:pt x="50" y="5"/>
                    </a:lnTo>
                    <a:lnTo>
                      <a:pt x="50" y="5"/>
                    </a:lnTo>
                    <a:lnTo>
                      <a:pt x="33" y="5"/>
                    </a:lnTo>
                    <a:lnTo>
                      <a:pt x="20" y="10"/>
                    </a:lnTo>
                    <a:lnTo>
                      <a:pt x="20" y="10"/>
                    </a:lnTo>
                    <a:lnTo>
                      <a:pt x="10" y="15"/>
                    </a:lnTo>
                    <a:lnTo>
                      <a:pt x="5" y="20"/>
                    </a:lnTo>
                    <a:lnTo>
                      <a:pt x="0" y="30"/>
                    </a:lnTo>
                    <a:lnTo>
                      <a:pt x="0" y="38"/>
                    </a:lnTo>
                    <a:lnTo>
                      <a:pt x="0" y="38"/>
                    </a:lnTo>
                    <a:lnTo>
                      <a:pt x="0" y="46"/>
                    </a:lnTo>
                    <a:lnTo>
                      <a:pt x="2" y="53"/>
                    </a:lnTo>
                    <a:lnTo>
                      <a:pt x="2" y="53"/>
                    </a:lnTo>
                    <a:lnTo>
                      <a:pt x="8" y="56"/>
                    </a:lnTo>
                    <a:lnTo>
                      <a:pt x="13" y="58"/>
                    </a:lnTo>
                    <a:lnTo>
                      <a:pt x="13" y="58"/>
                    </a:lnTo>
                    <a:lnTo>
                      <a:pt x="18" y="61"/>
                    </a:lnTo>
                    <a:lnTo>
                      <a:pt x="23" y="61"/>
                    </a:lnTo>
                    <a:lnTo>
                      <a:pt x="23" y="61"/>
                    </a:lnTo>
                    <a:lnTo>
                      <a:pt x="40" y="58"/>
                    </a:lnTo>
                    <a:lnTo>
                      <a:pt x="40" y="58"/>
                    </a:lnTo>
                    <a:lnTo>
                      <a:pt x="50" y="58"/>
                    </a:lnTo>
                    <a:lnTo>
                      <a:pt x="50" y="58"/>
                    </a:lnTo>
                    <a:lnTo>
                      <a:pt x="58" y="63"/>
                    </a:lnTo>
                    <a:lnTo>
                      <a:pt x="58" y="63"/>
                    </a:lnTo>
                    <a:lnTo>
                      <a:pt x="63" y="66"/>
                    </a:lnTo>
                    <a:lnTo>
                      <a:pt x="63" y="66"/>
                    </a:lnTo>
                    <a:lnTo>
                      <a:pt x="71" y="66"/>
                    </a:lnTo>
                    <a:lnTo>
                      <a:pt x="71" y="66"/>
                    </a:lnTo>
                    <a:lnTo>
                      <a:pt x="91" y="61"/>
                    </a:lnTo>
                    <a:lnTo>
                      <a:pt x="91" y="61"/>
                    </a:lnTo>
                    <a:lnTo>
                      <a:pt x="98" y="61"/>
                    </a:lnTo>
                    <a:lnTo>
                      <a:pt x="106" y="63"/>
                    </a:lnTo>
                    <a:lnTo>
                      <a:pt x="106" y="63"/>
                    </a:lnTo>
                    <a:lnTo>
                      <a:pt x="109" y="66"/>
                    </a:lnTo>
                    <a:lnTo>
                      <a:pt x="111" y="71"/>
                    </a:lnTo>
                    <a:lnTo>
                      <a:pt x="111" y="71"/>
                    </a:lnTo>
                    <a:lnTo>
                      <a:pt x="111" y="73"/>
                    </a:lnTo>
                    <a:lnTo>
                      <a:pt x="116" y="76"/>
                    </a:lnTo>
                    <a:lnTo>
                      <a:pt x="116" y="76"/>
                    </a:lnTo>
                    <a:lnTo>
                      <a:pt x="121" y="76"/>
                    </a:lnTo>
                    <a:lnTo>
                      <a:pt x="124" y="78"/>
                    </a:lnTo>
                    <a:lnTo>
                      <a:pt x="124" y="83"/>
                    </a:lnTo>
                    <a:lnTo>
                      <a:pt x="124" y="88"/>
                    </a:lnTo>
                    <a:lnTo>
                      <a:pt x="124" y="88"/>
                    </a:lnTo>
                    <a:lnTo>
                      <a:pt x="119" y="93"/>
                    </a:lnTo>
                    <a:lnTo>
                      <a:pt x="114" y="101"/>
                    </a:lnTo>
                    <a:lnTo>
                      <a:pt x="114" y="101"/>
                    </a:lnTo>
                    <a:lnTo>
                      <a:pt x="111" y="106"/>
                    </a:lnTo>
                    <a:lnTo>
                      <a:pt x="114" y="111"/>
                    </a:lnTo>
                    <a:lnTo>
                      <a:pt x="116" y="121"/>
                    </a:lnTo>
                    <a:lnTo>
                      <a:pt x="116" y="121"/>
                    </a:lnTo>
                    <a:lnTo>
                      <a:pt x="119" y="126"/>
                    </a:lnTo>
                    <a:lnTo>
                      <a:pt x="124" y="129"/>
                    </a:lnTo>
                    <a:lnTo>
                      <a:pt x="134" y="134"/>
                    </a:lnTo>
                    <a:lnTo>
                      <a:pt x="146" y="134"/>
                    </a:lnTo>
                    <a:lnTo>
                      <a:pt x="151" y="131"/>
                    </a:lnTo>
                    <a:lnTo>
                      <a:pt x="157" y="126"/>
                    </a:lnTo>
                    <a:lnTo>
                      <a:pt x="157" y="126"/>
                    </a:lnTo>
                    <a:lnTo>
                      <a:pt x="162" y="119"/>
                    </a:lnTo>
                    <a:lnTo>
                      <a:pt x="164" y="114"/>
                    </a:lnTo>
                    <a:lnTo>
                      <a:pt x="164" y="99"/>
                    </a:lnTo>
                    <a:lnTo>
                      <a:pt x="164" y="99"/>
                    </a:lnTo>
                    <a:lnTo>
                      <a:pt x="162" y="91"/>
                    </a:lnTo>
                    <a:lnTo>
                      <a:pt x="157" y="83"/>
                    </a:lnTo>
                    <a:lnTo>
                      <a:pt x="157" y="83"/>
                    </a:lnTo>
                    <a:lnTo>
                      <a:pt x="154" y="81"/>
                    </a:lnTo>
                    <a:lnTo>
                      <a:pt x="151" y="78"/>
                    </a:lnTo>
                    <a:lnTo>
                      <a:pt x="151" y="78"/>
                    </a:lnTo>
                    <a:lnTo>
                      <a:pt x="154" y="68"/>
                    </a:lnTo>
                    <a:lnTo>
                      <a:pt x="154" y="68"/>
                    </a:lnTo>
                    <a:lnTo>
                      <a:pt x="151" y="48"/>
                    </a:lnTo>
                    <a:lnTo>
                      <a:pt x="149" y="38"/>
                    </a:lnTo>
                    <a:lnTo>
                      <a:pt x="146" y="30"/>
                    </a:lnTo>
                    <a:lnTo>
                      <a:pt x="146" y="30"/>
                    </a:lnTo>
                    <a:lnTo>
                      <a:pt x="136" y="15"/>
                    </a:lnTo>
                    <a:lnTo>
                      <a:pt x="136" y="15"/>
                    </a:lnTo>
                    <a:close/>
                  </a:path>
                </a:pathLst>
              </a:custGeom>
              <a:solidFill>
                <a:srgbClr val="343F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5" name="Freeform 173"/>
              <p:cNvSpPr>
                <a:spLocks/>
              </p:cNvSpPr>
              <p:nvPr/>
            </p:nvSpPr>
            <p:spPr bwMode="auto">
              <a:xfrm>
                <a:off x="9741713" y="3096881"/>
                <a:ext cx="354031" cy="1783060"/>
              </a:xfrm>
              <a:custGeom>
                <a:avLst/>
                <a:gdLst>
                  <a:gd name="T0" fmla="*/ 187 w 192"/>
                  <a:gd name="T1" fmla="*/ 957 h 967"/>
                  <a:gd name="T2" fmla="*/ 187 w 192"/>
                  <a:gd name="T3" fmla="*/ 957 h 967"/>
                  <a:gd name="T4" fmla="*/ 182 w 192"/>
                  <a:gd name="T5" fmla="*/ 962 h 967"/>
                  <a:gd name="T6" fmla="*/ 180 w 192"/>
                  <a:gd name="T7" fmla="*/ 964 h 967"/>
                  <a:gd name="T8" fmla="*/ 167 w 192"/>
                  <a:gd name="T9" fmla="*/ 964 h 967"/>
                  <a:gd name="T10" fmla="*/ 167 w 192"/>
                  <a:gd name="T11" fmla="*/ 964 h 967"/>
                  <a:gd name="T12" fmla="*/ 119 w 192"/>
                  <a:gd name="T13" fmla="*/ 967 h 967"/>
                  <a:gd name="T14" fmla="*/ 74 w 192"/>
                  <a:gd name="T15" fmla="*/ 964 h 967"/>
                  <a:gd name="T16" fmla="*/ 74 w 192"/>
                  <a:gd name="T17" fmla="*/ 964 h 967"/>
                  <a:gd name="T18" fmla="*/ 0 w 192"/>
                  <a:gd name="T19" fmla="*/ 964 h 967"/>
                  <a:gd name="T20" fmla="*/ 0 w 192"/>
                  <a:gd name="T21" fmla="*/ 964 h 967"/>
                  <a:gd name="T22" fmla="*/ 8 w 192"/>
                  <a:gd name="T23" fmla="*/ 697 h 967"/>
                  <a:gd name="T24" fmla="*/ 10 w 192"/>
                  <a:gd name="T25" fmla="*/ 429 h 967"/>
                  <a:gd name="T26" fmla="*/ 10 w 192"/>
                  <a:gd name="T27" fmla="*/ 429 h 967"/>
                  <a:gd name="T28" fmla="*/ 13 w 192"/>
                  <a:gd name="T29" fmla="*/ 308 h 967"/>
                  <a:gd name="T30" fmla="*/ 13 w 192"/>
                  <a:gd name="T31" fmla="*/ 187 h 967"/>
                  <a:gd name="T32" fmla="*/ 13 w 192"/>
                  <a:gd name="T33" fmla="*/ 187 h 967"/>
                  <a:gd name="T34" fmla="*/ 13 w 192"/>
                  <a:gd name="T35" fmla="*/ 136 h 967"/>
                  <a:gd name="T36" fmla="*/ 16 w 192"/>
                  <a:gd name="T37" fmla="*/ 113 h 967"/>
                  <a:gd name="T38" fmla="*/ 18 w 192"/>
                  <a:gd name="T39" fmla="*/ 88 h 967"/>
                  <a:gd name="T40" fmla="*/ 23 w 192"/>
                  <a:gd name="T41" fmla="*/ 65 h 967"/>
                  <a:gd name="T42" fmla="*/ 31 w 192"/>
                  <a:gd name="T43" fmla="*/ 43 h 967"/>
                  <a:gd name="T44" fmla="*/ 43 w 192"/>
                  <a:gd name="T45" fmla="*/ 20 h 967"/>
                  <a:gd name="T46" fmla="*/ 58 w 192"/>
                  <a:gd name="T47" fmla="*/ 0 h 967"/>
                  <a:gd name="T48" fmla="*/ 58 w 192"/>
                  <a:gd name="T49" fmla="*/ 0 h 967"/>
                  <a:gd name="T50" fmla="*/ 61 w 192"/>
                  <a:gd name="T51" fmla="*/ 0 h 967"/>
                  <a:gd name="T52" fmla="*/ 69 w 192"/>
                  <a:gd name="T53" fmla="*/ 2 h 967"/>
                  <a:gd name="T54" fmla="*/ 86 w 192"/>
                  <a:gd name="T55" fmla="*/ 12 h 967"/>
                  <a:gd name="T56" fmla="*/ 117 w 192"/>
                  <a:gd name="T57" fmla="*/ 32 h 967"/>
                  <a:gd name="T58" fmla="*/ 117 w 192"/>
                  <a:gd name="T59" fmla="*/ 32 h 967"/>
                  <a:gd name="T60" fmla="*/ 129 w 192"/>
                  <a:gd name="T61" fmla="*/ 45 h 967"/>
                  <a:gd name="T62" fmla="*/ 142 w 192"/>
                  <a:gd name="T63" fmla="*/ 58 h 967"/>
                  <a:gd name="T64" fmla="*/ 152 w 192"/>
                  <a:gd name="T65" fmla="*/ 70 h 967"/>
                  <a:gd name="T66" fmla="*/ 159 w 192"/>
                  <a:gd name="T67" fmla="*/ 86 h 967"/>
                  <a:gd name="T68" fmla="*/ 159 w 192"/>
                  <a:gd name="T69" fmla="*/ 86 h 967"/>
                  <a:gd name="T70" fmla="*/ 172 w 192"/>
                  <a:gd name="T71" fmla="*/ 123 h 967"/>
                  <a:gd name="T72" fmla="*/ 182 w 192"/>
                  <a:gd name="T73" fmla="*/ 164 h 967"/>
                  <a:gd name="T74" fmla="*/ 185 w 192"/>
                  <a:gd name="T75" fmla="*/ 204 h 967"/>
                  <a:gd name="T76" fmla="*/ 187 w 192"/>
                  <a:gd name="T77" fmla="*/ 245 h 967"/>
                  <a:gd name="T78" fmla="*/ 187 w 192"/>
                  <a:gd name="T79" fmla="*/ 245 h 967"/>
                  <a:gd name="T80" fmla="*/ 185 w 192"/>
                  <a:gd name="T81" fmla="*/ 338 h 967"/>
                  <a:gd name="T82" fmla="*/ 185 w 192"/>
                  <a:gd name="T83" fmla="*/ 338 h 967"/>
                  <a:gd name="T84" fmla="*/ 185 w 192"/>
                  <a:gd name="T85" fmla="*/ 432 h 967"/>
                  <a:gd name="T86" fmla="*/ 187 w 192"/>
                  <a:gd name="T87" fmla="*/ 528 h 967"/>
                  <a:gd name="T88" fmla="*/ 192 w 192"/>
                  <a:gd name="T89" fmla="*/ 717 h 967"/>
                  <a:gd name="T90" fmla="*/ 192 w 192"/>
                  <a:gd name="T91" fmla="*/ 717 h 967"/>
                  <a:gd name="T92" fmla="*/ 192 w 192"/>
                  <a:gd name="T93" fmla="*/ 810 h 967"/>
                  <a:gd name="T94" fmla="*/ 190 w 192"/>
                  <a:gd name="T95" fmla="*/ 906 h 967"/>
                  <a:gd name="T96" fmla="*/ 190 w 192"/>
                  <a:gd name="T97" fmla="*/ 906 h 967"/>
                  <a:gd name="T98" fmla="*/ 190 w 192"/>
                  <a:gd name="T99" fmla="*/ 929 h 967"/>
                  <a:gd name="T100" fmla="*/ 190 w 192"/>
                  <a:gd name="T101" fmla="*/ 942 h 967"/>
                  <a:gd name="T102" fmla="*/ 187 w 192"/>
                  <a:gd name="T103" fmla="*/ 954 h 967"/>
                  <a:gd name="T104" fmla="*/ 187 w 192"/>
                  <a:gd name="T105" fmla="*/ 954 h 967"/>
                  <a:gd name="T106" fmla="*/ 187 w 192"/>
                  <a:gd name="T107" fmla="*/ 957 h 967"/>
                  <a:gd name="T108" fmla="*/ 187 w 192"/>
                  <a:gd name="T109" fmla="*/ 957 h 9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92" h="967">
                    <a:moveTo>
                      <a:pt x="187" y="957"/>
                    </a:moveTo>
                    <a:lnTo>
                      <a:pt x="187" y="957"/>
                    </a:lnTo>
                    <a:lnTo>
                      <a:pt x="182" y="962"/>
                    </a:lnTo>
                    <a:lnTo>
                      <a:pt x="180" y="964"/>
                    </a:lnTo>
                    <a:lnTo>
                      <a:pt x="167" y="964"/>
                    </a:lnTo>
                    <a:lnTo>
                      <a:pt x="167" y="964"/>
                    </a:lnTo>
                    <a:lnTo>
                      <a:pt x="119" y="967"/>
                    </a:lnTo>
                    <a:lnTo>
                      <a:pt x="74" y="964"/>
                    </a:lnTo>
                    <a:lnTo>
                      <a:pt x="74" y="964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8" y="697"/>
                    </a:lnTo>
                    <a:lnTo>
                      <a:pt x="10" y="429"/>
                    </a:lnTo>
                    <a:lnTo>
                      <a:pt x="10" y="429"/>
                    </a:lnTo>
                    <a:lnTo>
                      <a:pt x="13" y="308"/>
                    </a:lnTo>
                    <a:lnTo>
                      <a:pt x="13" y="187"/>
                    </a:lnTo>
                    <a:lnTo>
                      <a:pt x="13" y="187"/>
                    </a:lnTo>
                    <a:lnTo>
                      <a:pt x="13" y="136"/>
                    </a:lnTo>
                    <a:lnTo>
                      <a:pt x="16" y="113"/>
                    </a:lnTo>
                    <a:lnTo>
                      <a:pt x="18" y="88"/>
                    </a:lnTo>
                    <a:lnTo>
                      <a:pt x="23" y="65"/>
                    </a:lnTo>
                    <a:lnTo>
                      <a:pt x="31" y="43"/>
                    </a:lnTo>
                    <a:lnTo>
                      <a:pt x="43" y="20"/>
                    </a:lnTo>
                    <a:lnTo>
                      <a:pt x="58" y="0"/>
                    </a:lnTo>
                    <a:lnTo>
                      <a:pt x="58" y="0"/>
                    </a:lnTo>
                    <a:lnTo>
                      <a:pt x="61" y="0"/>
                    </a:lnTo>
                    <a:lnTo>
                      <a:pt x="69" y="2"/>
                    </a:lnTo>
                    <a:lnTo>
                      <a:pt x="86" y="12"/>
                    </a:lnTo>
                    <a:lnTo>
                      <a:pt x="117" y="32"/>
                    </a:lnTo>
                    <a:lnTo>
                      <a:pt x="117" y="32"/>
                    </a:lnTo>
                    <a:lnTo>
                      <a:pt x="129" y="45"/>
                    </a:lnTo>
                    <a:lnTo>
                      <a:pt x="142" y="58"/>
                    </a:lnTo>
                    <a:lnTo>
                      <a:pt x="152" y="70"/>
                    </a:lnTo>
                    <a:lnTo>
                      <a:pt x="159" y="86"/>
                    </a:lnTo>
                    <a:lnTo>
                      <a:pt x="159" y="86"/>
                    </a:lnTo>
                    <a:lnTo>
                      <a:pt x="172" y="123"/>
                    </a:lnTo>
                    <a:lnTo>
                      <a:pt x="182" y="164"/>
                    </a:lnTo>
                    <a:lnTo>
                      <a:pt x="185" y="204"/>
                    </a:lnTo>
                    <a:lnTo>
                      <a:pt x="187" y="245"/>
                    </a:lnTo>
                    <a:lnTo>
                      <a:pt x="187" y="245"/>
                    </a:lnTo>
                    <a:lnTo>
                      <a:pt x="185" y="338"/>
                    </a:lnTo>
                    <a:lnTo>
                      <a:pt x="185" y="338"/>
                    </a:lnTo>
                    <a:lnTo>
                      <a:pt x="185" y="432"/>
                    </a:lnTo>
                    <a:lnTo>
                      <a:pt x="187" y="528"/>
                    </a:lnTo>
                    <a:lnTo>
                      <a:pt x="192" y="717"/>
                    </a:lnTo>
                    <a:lnTo>
                      <a:pt x="192" y="717"/>
                    </a:lnTo>
                    <a:lnTo>
                      <a:pt x="192" y="810"/>
                    </a:lnTo>
                    <a:lnTo>
                      <a:pt x="190" y="906"/>
                    </a:lnTo>
                    <a:lnTo>
                      <a:pt x="190" y="906"/>
                    </a:lnTo>
                    <a:lnTo>
                      <a:pt x="190" y="929"/>
                    </a:lnTo>
                    <a:lnTo>
                      <a:pt x="190" y="942"/>
                    </a:lnTo>
                    <a:lnTo>
                      <a:pt x="187" y="954"/>
                    </a:lnTo>
                    <a:lnTo>
                      <a:pt x="187" y="954"/>
                    </a:lnTo>
                    <a:lnTo>
                      <a:pt x="187" y="957"/>
                    </a:lnTo>
                    <a:lnTo>
                      <a:pt x="187" y="957"/>
                    </a:lnTo>
                    <a:close/>
                  </a:path>
                </a:pathLst>
              </a:custGeom>
              <a:solidFill>
                <a:srgbClr val="BCE7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6" name="Freeform 174"/>
              <p:cNvSpPr>
                <a:spLocks/>
              </p:cNvSpPr>
              <p:nvPr/>
            </p:nvSpPr>
            <p:spPr bwMode="auto">
              <a:xfrm>
                <a:off x="9808094" y="3152198"/>
                <a:ext cx="199142" cy="623242"/>
              </a:xfrm>
              <a:custGeom>
                <a:avLst/>
                <a:gdLst>
                  <a:gd name="T0" fmla="*/ 30 w 108"/>
                  <a:gd name="T1" fmla="*/ 323 h 338"/>
                  <a:gd name="T2" fmla="*/ 30 w 108"/>
                  <a:gd name="T3" fmla="*/ 323 h 338"/>
                  <a:gd name="T4" fmla="*/ 43 w 108"/>
                  <a:gd name="T5" fmla="*/ 333 h 338"/>
                  <a:gd name="T6" fmla="*/ 48 w 108"/>
                  <a:gd name="T7" fmla="*/ 338 h 338"/>
                  <a:gd name="T8" fmla="*/ 55 w 108"/>
                  <a:gd name="T9" fmla="*/ 338 h 338"/>
                  <a:gd name="T10" fmla="*/ 60 w 108"/>
                  <a:gd name="T11" fmla="*/ 338 h 338"/>
                  <a:gd name="T12" fmla="*/ 68 w 108"/>
                  <a:gd name="T13" fmla="*/ 338 h 338"/>
                  <a:gd name="T14" fmla="*/ 76 w 108"/>
                  <a:gd name="T15" fmla="*/ 333 h 338"/>
                  <a:gd name="T16" fmla="*/ 83 w 108"/>
                  <a:gd name="T17" fmla="*/ 326 h 338"/>
                  <a:gd name="T18" fmla="*/ 83 w 108"/>
                  <a:gd name="T19" fmla="*/ 326 h 338"/>
                  <a:gd name="T20" fmla="*/ 88 w 108"/>
                  <a:gd name="T21" fmla="*/ 316 h 338"/>
                  <a:gd name="T22" fmla="*/ 93 w 108"/>
                  <a:gd name="T23" fmla="*/ 306 h 338"/>
                  <a:gd name="T24" fmla="*/ 98 w 108"/>
                  <a:gd name="T25" fmla="*/ 285 h 338"/>
                  <a:gd name="T26" fmla="*/ 103 w 108"/>
                  <a:gd name="T27" fmla="*/ 242 h 338"/>
                  <a:gd name="T28" fmla="*/ 103 w 108"/>
                  <a:gd name="T29" fmla="*/ 242 h 338"/>
                  <a:gd name="T30" fmla="*/ 108 w 108"/>
                  <a:gd name="T31" fmla="*/ 192 h 338"/>
                  <a:gd name="T32" fmla="*/ 108 w 108"/>
                  <a:gd name="T33" fmla="*/ 141 h 338"/>
                  <a:gd name="T34" fmla="*/ 108 w 108"/>
                  <a:gd name="T35" fmla="*/ 141 h 338"/>
                  <a:gd name="T36" fmla="*/ 108 w 108"/>
                  <a:gd name="T37" fmla="*/ 98 h 338"/>
                  <a:gd name="T38" fmla="*/ 108 w 108"/>
                  <a:gd name="T39" fmla="*/ 78 h 338"/>
                  <a:gd name="T40" fmla="*/ 103 w 108"/>
                  <a:gd name="T41" fmla="*/ 58 h 338"/>
                  <a:gd name="T42" fmla="*/ 103 w 108"/>
                  <a:gd name="T43" fmla="*/ 58 h 338"/>
                  <a:gd name="T44" fmla="*/ 96 w 108"/>
                  <a:gd name="T45" fmla="*/ 35 h 338"/>
                  <a:gd name="T46" fmla="*/ 91 w 108"/>
                  <a:gd name="T47" fmla="*/ 25 h 338"/>
                  <a:gd name="T48" fmla="*/ 83 w 108"/>
                  <a:gd name="T49" fmla="*/ 15 h 338"/>
                  <a:gd name="T50" fmla="*/ 83 w 108"/>
                  <a:gd name="T51" fmla="*/ 15 h 338"/>
                  <a:gd name="T52" fmla="*/ 73 w 108"/>
                  <a:gd name="T53" fmla="*/ 8 h 338"/>
                  <a:gd name="T54" fmla="*/ 63 w 108"/>
                  <a:gd name="T55" fmla="*/ 2 h 338"/>
                  <a:gd name="T56" fmla="*/ 53 w 108"/>
                  <a:gd name="T57" fmla="*/ 0 h 338"/>
                  <a:gd name="T58" fmla="*/ 40 w 108"/>
                  <a:gd name="T59" fmla="*/ 0 h 338"/>
                  <a:gd name="T60" fmla="*/ 40 w 108"/>
                  <a:gd name="T61" fmla="*/ 0 h 338"/>
                  <a:gd name="T62" fmla="*/ 30 w 108"/>
                  <a:gd name="T63" fmla="*/ 5 h 338"/>
                  <a:gd name="T64" fmla="*/ 20 w 108"/>
                  <a:gd name="T65" fmla="*/ 10 h 338"/>
                  <a:gd name="T66" fmla="*/ 12 w 108"/>
                  <a:gd name="T67" fmla="*/ 20 h 338"/>
                  <a:gd name="T68" fmla="*/ 7 w 108"/>
                  <a:gd name="T69" fmla="*/ 30 h 338"/>
                  <a:gd name="T70" fmla="*/ 7 w 108"/>
                  <a:gd name="T71" fmla="*/ 30 h 338"/>
                  <a:gd name="T72" fmla="*/ 5 w 108"/>
                  <a:gd name="T73" fmla="*/ 40 h 338"/>
                  <a:gd name="T74" fmla="*/ 2 w 108"/>
                  <a:gd name="T75" fmla="*/ 50 h 338"/>
                  <a:gd name="T76" fmla="*/ 0 w 108"/>
                  <a:gd name="T77" fmla="*/ 73 h 338"/>
                  <a:gd name="T78" fmla="*/ 0 w 108"/>
                  <a:gd name="T79" fmla="*/ 73 h 338"/>
                  <a:gd name="T80" fmla="*/ 0 w 108"/>
                  <a:gd name="T81" fmla="*/ 126 h 338"/>
                  <a:gd name="T82" fmla="*/ 2 w 108"/>
                  <a:gd name="T83" fmla="*/ 177 h 338"/>
                  <a:gd name="T84" fmla="*/ 10 w 108"/>
                  <a:gd name="T85" fmla="*/ 278 h 338"/>
                  <a:gd name="T86" fmla="*/ 10 w 108"/>
                  <a:gd name="T87" fmla="*/ 278 h 338"/>
                  <a:gd name="T88" fmla="*/ 12 w 108"/>
                  <a:gd name="T89" fmla="*/ 288 h 338"/>
                  <a:gd name="T90" fmla="*/ 17 w 108"/>
                  <a:gd name="T91" fmla="*/ 300 h 338"/>
                  <a:gd name="T92" fmla="*/ 22 w 108"/>
                  <a:gd name="T93" fmla="*/ 313 h 338"/>
                  <a:gd name="T94" fmla="*/ 30 w 108"/>
                  <a:gd name="T95" fmla="*/ 323 h 338"/>
                  <a:gd name="T96" fmla="*/ 30 w 108"/>
                  <a:gd name="T97" fmla="*/ 323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08" h="338">
                    <a:moveTo>
                      <a:pt x="30" y="323"/>
                    </a:moveTo>
                    <a:lnTo>
                      <a:pt x="30" y="323"/>
                    </a:lnTo>
                    <a:lnTo>
                      <a:pt x="43" y="333"/>
                    </a:lnTo>
                    <a:lnTo>
                      <a:pt x="48" y="338"/>
                    </a:lnTo>
                    <a:lnTo>
                      <a:pt x="55" y="338"/>
                    </a:lnTo>
                    <a:lnTo>
                      <a:pt x="60" y="338"/>
                    </a:lnTo>
                    <a:lnTo>
                      <a:pt x="68" y="338"/>
                    </a:lnTo>
                    <a:lnTo>
                      <a:pt x="76" y="333"/>
                    </a:lnTo>
                    <a:lnTo>
                      <a:pt x="83" y="326"/>
                    </a:lnTo>
                    <a:lnTo>
                      <a:pt x="83" y="326"/>
                    </a:lnTo>
                    <a:lnTo>
                      <a:pt x="88" y="316"/>
                    </a:lnTo>
                    <a:lnTo>
                      <a:pt x="93" y="306"/>
                    </a:lnTo>
                    <a:lnTo>
                      <a:pt x="98" y="285"/>
                    </a:lnTo>
                    <a:lnTo>
                      <a:pt x="103" y="242"/>
                    </a:lnTo>
                    <a:lnTo>
                      <a:pt x="103" y="242"/>
                    </a:lnTo>
                    <a:lnTo>
                      <a:pt x="108" y="192"/>
                    </a:lnTo>
                    <a:lnTo>
                      <a:pt x="108" y="141"/>
                    </a:lnTo>
                    <a:lnTo>
                      <a:pt x="108" y="141"/>
                    </a:lnTo>
                    <a:lnTo>
                      <a:pt x="108" y="98"/>
                    </a:lnTo>
                    <a:lnTo>
                      <a:pt x="108" y="78"/>
                    </a:lnTo>
                    <a:lnTo>
                      <a:pt x="103" y="58"/>
                    </a:lnTo>
                    <a:lnTo>
                      <a:pt x="103" y="58"/>
                    </a:lnTo>
                    <a:lnTo>
                      <a:pt x="96" y="35"/>
                    </a:lnTo>
                    <a:lnTo>
                      <a:pt x="91" y="25"/>
                    </a:lnTo>
                    <a:lnTo>
                      <a:pt x="83" y="15"/>
                    </a:lnTo>
                    <a:lnTo>
                      <a:pt x="83" y="15"/>
                    </a:lnTo>
                    <a:lnTo>
                      <a:pt x="73" y="8"/>
                    </a:lnTo>
                    <a:lnTo>
                      <a:pt x="63" y="2"/>
                    </a:lnTo>
                    <a:lnTo>
                      <a:pt x="53" y="0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30" y="5"/>
                    </a:lnTo>
                    <a:lnTo>
                      <a:pt x="20" y="10"/>
                    </a:lnTo>
                    <a:lnTo>
                      <a:pt x="12" y="20"/>
                    </a:lnTo>
                    <a:lnTo>
                      <a:pt x="7" y="30"/>
                    </a:lnTo>
                    <a:lnTo>
                      <a:pt x="7" y="30"/>
                    </a:lnTo>
                    <a:lnTo>
                      <a:pt x="5" y="40"/>
                    </a:lnTo>
                    <a:lnTo>
                      <a:pt x="2" y="50"/>
                    </a:lnTo>
                    <a:lnTo>
                      <a:pt x="0" y="73"/>
                    </a:lnTo>
                    <a:lnTo>
                      <a:pt x="0" y="73"/>
                    </a:lnTo>
                    <a:lnTo>
                      <a:pt x="0" y="126"/>
                    </a:lnTo>
                    <a:lnTo>
                      <a:pt x="2" y="177"/>
                    </a:lnTo>
                    <a:lnTo>
                      <a:pt x="10" y="278"/>
                    </a:lnTo>
                    <a:lnTo>
                      <a:pt x="10" y="278"/>
                    </a:lnTo>
                    <a:lnTo>
                      <a:pt x="12" y="288"/>
                    </a:lnTo>
                    <a:lnTo>
                      <a:pt x="17" y="300"/>
                    </a:lnTo>
                    <a:lnTo>
                      <a:pt x="22" y="313"/>
                    </a:lnTo>
                    <a:lnTo>
                      <a:pt x="30" y="323"/>
                    </a:lnTo>
                    <a:lnTo>
                      <a:pt x="30" y="323"/>
                    </a:lnTo>
                    <a:close/>
                  </a:path>
                </a:pathLst>
              </a:custGeom>
              <a:solidFill>
                <a:srgbClr val="81C8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7" name="Freeform 175"/>
              <p:cNvSpPr>
                <a:spLocks/>
              </p:cNvSpPr>
              <p:nvPr/>
            </p:nvSpPr>
            <p:spPr bwMode="auto">
              <a:xfrm>
                <a:off x="9332365" y="3082130"/>
                <a:ext cx="302401" cy="1792281"/>
              </a:xfrm>
              <a:custGeom>
                <a:avLst/>
                <a:gdLst>
                  <a:gd name="T0" fmla="*/ 78 w 164"/>
                  <a:gd name="T1" fmla="*/ 43 h 972"/>
                  <a:gd name="T2" fmla="*/ 78 w 164"/>
                  <a:gd name="T3" fmla="*/ 43 h 972"/>
                  <a:gd name="T4" fmla="*/ 71 w 164"/>
                  <a:gd name="T5" fmla="*/ 53 h 972"/>
                  <a:gd name="T6" fmla="*/ 68 w 164"/>
                  <a:gd name="T7" fmla="*/ 66 h 972"/>
                  <a:gd name="T8" fmla="*/ 63 w 164"/>
                  <a:gd name="T9" fmla="*/ 94 h 972"/>
                  <a:gd name="T10" fmla="*/ 63 w 164"/>
                  <a:gd name="T11" fmla="*/ 94 h 972"/>
                  <a:gd name="T12" fmla="*/ 46 w 164"/>
                  <a:gd name="T13" fmla="*/ 202 h 972"/>
                  <a:gd name="T14" fmla="*/ 33 w 164"/>
                  <a:gd name="T15" fmla="*/ 311 h 972"/>
                  <a:gd name="T16" fmla="*/ 20 w 164"/>
                  <a:gd name="T17" fmla="*/ 422 h 972"/>
                  <a:gd name="T18" fmla="*/ 13 w 164"/>
                  <a:gd name="T19" fmla="*/ 530 h 972"/>
                  <a:gd name="T20" fmla="*/ 5 w 164"/>
                  <a:gd name="T21" fmla="*/ 639 h 972"/>
                  <a:gd name="T22" fmla="*/ 3 w 164"/>
                  <a:gd name="T23" fmla="*/ 750 h 972"/>
                  <a:gd name="T24" fmla="*/ 0 w 164"/>
                  <a:gd name="T25" fmla="*/ 859 h 972"/>
                  <a:gd name="T26" fmla="*/ 3 w 164"/>
                  <a:gd name="T27" fmla="*/ 970 h 972"/>
                  <a:gd name="T28" fmla="*/ 3 w 164"/>
                  <a:gd name="T29" fmla="*/ 970 h 972"/>
                  <a:gd name="T30" fmla="*/ 76 w 164"/>
                  <a:gd name="T31" fmla="*/ 972 h 972"/>
                  <a:gd name="T32" fmla="*/ 152 w 164"/>
                  <a:gd name="T33" fmla="*/ 972 h 972"/>
                  <a:gd name="T34" fmla="*/ 152 w 164"/>
                  <a:gd name="T35" fmla="*/ 972 h 972"/>
                  <a:gd name="T36" fmla="*/ 152 w 164"/>
                  <a:gd name="T37" fmla="*/ 811 h 972"/>
                  <a:gd name="T38" fmla="*/ 152 w 164"/>
                  <a:gd name="T39" fmla="*/ 811 h 972"/>
                  <a:gd name="T40" fmla="*/ 144 w 164"/>
                  <a:gd name="T41" fmla="*/ 399 h 972"/>
                  <a:gd name="T42" fmla="*/ 144 w 164"/>
                  <a:gd name="T43" fmla="*/ 399 h 972"/>
                  <a:gd name="T44" fmla="*/ 144 w 164"/>
                  <a:gd name="T45" fmla="*/ 298 h 972"/>
                  <a:gd name="T46" fmla="*/ 147 w 164"/>
                  <a:gd name="T47" fmla="*/ 197 h 972"/>
                  <a:gd name="T48" fmla="*/ 147 w 164"/>
                  <a:gd name="T49" fmla="*/ 197 h 972"/>
                  <a:gd name="T50" fmla="*/ 149 w 164"/>
                  <a:gd name="T51" fmla="*/ 119 h 972"/>
                  <a:gd name="T52" fmla="*/ 154 w 164"/>
                  <a:gd name="T53" fmla="*/ 40 h 972"/>
                  <a:gd name="T54" fmla="*/ 154 w 164"/>
                  <a:gd name="T55" fmla="*/ 40 h 972"/>
                  <a:gd name="T56" fmla="*/ 154 w 164"/>
                  <a:gd name="T57" fmla="*/ 28 h 972"/>
                  <a:gd name="T58" fmla="*/ 157 w 164"/>
                  <a:gd name="T59" fmla="*/ 15 h 972"/>
                  <a:gd name="T60" fmla="*/ 157 w 164"/>
                  <a:gd name="T61" fmla="*/ 15 h 972"/>
                  <a:gd name="T62" fmla="*/ 162 w 164"/>
                  <a:gd name="T63" fmla="*/ 8 h 972"/>
                  <a:gd name="T64" fmla="*/ 164 w 164"/>
                  <a:gd name="T65" fmla="*/ 0 h 972"/>
                  <a:gd name="T66" fmla="*/ 164 w 164"/>
                  <a:gd name="T67" fmla="*/ 0 h 972"/>
                  <a:gd name="T68" fmla="*/ 154 w 164"/>
                  <a:gd name="T69" fmla="*/ 3 h 972"/>
                  <a:gd name="T70" fmla="*/ 142 w 164"/>
                  <a:gd name="T71" fmla="*/ 5 h 972"/>
                  <a:gd name="T72" fmla="*/ 142 w 164"/>
                  <a:gd name="T73" fmla="*/ 5 h 972"/>
                  <a:gd name="T74" fmla="*/ 119 w 164"/>
                  <a:gd name="T75" fmla="*/ 15 h 972"/>
                  <a:gd name="T76" fmla="*/ 119 w 164"/>
                  <a:gd name="T77" fmla="*/ 15 h 972"/>
                  <a:gd name="T78" fmla="*/ 96 w 164"/>
                  <a:gd name="T79" fmla="*/ 25 h 972"/>
                  <a:gd name="T80" fmla="*/ 86 w 164"/>
                  <a:gd name="T81" fmla="*/ 33 h 972"/>
                  <a:gd name="T82" fmla="*/ 78 w 164"/>
                  <a:gd name="T83" fmla="*/ 43 h 972"/>
                  <a:gd name="T84" fmla="*/ 78 w 164"/>
                  <a:gd name="T85" fmla="*/ 43 h 9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64" h="972">
                    <a:moveTo>
                      <a:pt x="78" y="43"/>
                    </a:moveTo>
                    <a:lnTo>
                      <a:pt x="78" y="43"/>
                    </a:lnTo>
                    <a:lnTo>
                      <a:pt x="71" y="53"/>
                    </a:lnTo>
                    <a:lnTo>
                      <a:pt x="68" y="66"/>
                    </a:lnTo>
                    <a:lnTo>
                      <a:pt x="63" y="94"/>
                    </a:lnTo>
                    <a:lnTo>
                      <a:pt x="63" y="94"/>
                    </a:lnTo>
                    <a:lnTo>
                      <a:pt x="46" y="202"/>
                    </a:lnTo>
                    <a:lnTo>
                      <a:pt x="33" y="311"/>
                    </a:lnTo>
                    <a:lnTo>
                      <a:pt x="20" y="422"/>
                    </a:lnTo>
                    <a:lnTo>
                      <a:pt x="13" y="530"/>
                    </a:lnTo>
                    <a:lnTo>
                      <a:pt x="5" y="639"/>
                    </a:lnTo>
                    <a:lnTo>
                      <a:pt x="3" y="750"/>
                    </a:lnTo>
                    <a:lnTo>
                      <a:pt x="0" y="859"/>
                    </a:lnTo>
                    <a:lnTo>
                      <a:pt x="3" y="970"/>
                    </a:lnTo>
                    <a:lnTo>
                      <a:pt x="3" y="970"/>
                    </a:lnTo>
                    <a:lnTo>
                      <a:pt x="76" y="972"/>
                    </a:lnTo>
                    <a:lnTo>
                      <a:pt x="152" y="972"/>
                    </a:lnTo>
                    <a:lnTo>
                      <a:pt x="152" y="972"/>
                    </a:lnTo>
                    <a:lnTo>
                      <a:pt x="152" y="811"/>
                    </a:lnTo>
                    <a:lnTo>
                      <a:pt x="152" y="811"/>
                    </a:lnTo>
                    <a:lnTo>
                      <a:pt x="144" y="399"/>
                    </a:lnTo>
                    <a:lnTo>
                      <a:pt x="144" y="399"/>
                    </a:lnTo>
                    <a:lnTo>
                      <a:pt x="144" y="298"/>
                    </a:lnTo>
                    <a:lnTo>
                      <a:pt x="147" y="197"/>
                    </a:lnTo>
                    <a:lnTo>
                      <a:pt x="147" y="197"/>
                    </a:lnTo>
                    <a:lnTo>
                      <a:pt x="149" y="119"/>
                    </a:lnTo>
                    <a:lnTo>
                      <a:pt x="154" y="40"/>
                    </a:lnTo>
                    <a:lnTo>
                      <a:pt x="154" y="40"/>
                    </a:lnTo>
                    <a:lnTo>
                      <a:pt x="154" y="28"/>
                    </a:lnTo>
                    <a:lnTo>
                      <a:pt x="157" y="15"/>
                    </a:lnTo>
                    <a:lnTo>
                      <a:pt x="157" y="15"/>
                    </a:lnTo>
                    <a:lnTo>
                      <a:pt x="162" y="8"/>
                    </a:lnTo>
                    <a:lnTo>
                      <a:pt x="164" y="0"/>
                    </a:lnTo>
                    <a:lnTo>
                      <a:pt x="164" y="0"/>
                    </a:lnTo>
                    <a:lnTo>
                      <a:pt x="154" y="3"/>
                    </a:lnTo>
                    <a:lnTo>
                      <a:pt x="142" y="5"/>
                    </a:lnTo>
                    <a:lnTo>
                      <a:pt x="142" y="5"/>
                    </a:lnTo>
                    <a:lnTo>
                      <a:pt x="119" y="15"/>
                    </a:lnTo>
                    <a:lnTo>
                      <a:pt x="119" y="15"/>
                    </a:lnTo>
                    <a:lnTo>
                      <a:pt x="96" y="25"/>
                    </a:lnTo>
                    <a:lnTo>
                      <a:pt x="86" y="33"/>
                    </a:lnTo>
                    <a:lnTo>
                      <a:pt x="78" y="43"/>
                    </a:lnTo>
                    <a:lnTo>
                      <a:pt x="78" y="43"/>
                    </a:lnTo>
                    <a:close/>
                  </a:path>
                </a:pathLst>
              </a:custGeom>
              <a:solidFill>
                <a:srgbClr val="BCE7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8" name="Freeform 176"/>
              <p:cNvSpPr>
                <a:spLocks/>
              </p:cNvSpPr>
              <p:nvPr/>
            </p:nvSpPr>
            <p:spPr bwMode="auto">
              <a:xfrm>
                <a:off x="9188540" y="3207516"/>
                <a:ext cx="320840" cy="451757"/>
              </a:xfrm>
              <a:custGeom>
                <a:avLst/>
                <a:gdLst>
                  <a:gd name="T0" fmla="*/ 111 w 174"/>
                  <a:gd name="T1" fmla="*/ 0 h 245"/>
                  <a:gd name="T2" fmla="*/ 111 w 174"/>
                  <a:gd name="T3" fmla="*/ 0 h 245"/>
                  <a:gd name="T4" fmla="*/ 68 w 174"/>
                  <a:gd name="T5" fmla="*/ 63 h 245"/>
                  <a:gd name="T6" fmla="*/ 28 w 174"/>
                  <a:gd name="T7" fmla="*/ 127 h 245"/>
                  <a:gd name="T8" fmla="*/ 28 w 174"/>
                  <a:gd name="T9" fmla="*/ 127 h 245"/>
                  <a:gd name="T10" fmla="*/ 13 w 174"/>
                  <a:gd name="T11" fmla="*/ 149 h 245"/>
                  <a:gd name="T12" fmla="*/ 7 w 174"/>
                  <a:gd name="T13" fmla="*/ 162 h 245"/>
                  <a:gd name="T14" fmla="*/ 2 w 174"/>
                  <a:gd name="T15" fmla="*/ 175 h 245"/>
                  <a:gd name="T16" fmla="*/ 2 w 174"/>
                  <a:gd name="T17" fmla="*/ 175 h 245"/>
                  <a:gd name="T18" fmla="*/ 0 w 174"/>
                  <a:gd name="T19" fmla="*/ 192 h 245"/>
                  <a:gd name="T20" fmla="*/ 0 w 174"/>
                  <a:gd name="T21" fmla="*/ 215 h 245"/>
                  <a:gd name="T22" fmla="*/ 2 w 174"/>
                  <a:gd name="T23" fmla="*/ 225 h 245"/>
                  <a:gd name="T24" fmla="*/ 7 w 174"/>
                  <a:gd name="T25" fmla="*/ 233 h 245"/>
                  <a:gd name="T26" fmla="*/ 13 w 174"/>
                  <a:gd name="T27" fmla="*/ 240 h 245"/>
                  <a:gd name="T28" fmla="*/ 23 w 174"/>
                  <a:gd name="T29" fmla="*/ 245 h 245"/>
                  <a:gd name="T30" fmla="*/ 23 w 174"/>
                  <a:gd name="T31" fmla="*/ 245 h 245"/>
                  <a:gd name="T32" fmla="*/ 30 w 174"/>
                  <a:gd name="T33" fmla="*/ 245 h 245"/>
                  <a:gd name="T34" fmla="*/ 40 w 174"/>
                  <a:gd name="T35" fmla="*/ 245 h 245"/>
                  <a:gd name="T36" fmla="*/ 55 w 174"/>
                  <a:gd name="T37" fmla="*/ 243 h 245"/>
                  <a:gd name="T38" fmla="*/ 55 w 174"/>
                  <a:gd name="T39" fmla="*/ 243 h 245"/>
                  <a:gd name="T40" fmla="*/ 71 w 174"/>
                  <a:gd name="T41" fmla="*/ 235 h 245"/>
                  <a:gd name="T42" fmla="*/ 83 w 174"/>
                  <a:gd name="T43" fmla="*/ 225 h 245"/>
                  <a:gd name="T44" fmla="*/ 96 w 174"/>
                  <a:gd name="T45" fmla="*/ 215 h 245"/>
                  <a:gd name="T46" fmla="*/ 106 w 174"/>
                  <a:gd name="T47" fmla="*/ 202 h 245"/>
                  <a:gd name="T48" fmla="*/ 124 w 174"/>
                  <a:gd name="T49" fmla="*/ 177 h 245"/>
                  <a:gd name="T50" fmla="*/ 136 w 174"/>
                  <a:gd name="T51" fmla="*/ 147 h 245"/>
                  <a:gd name="T52" fmla="*/ 136 w 174"/>
                  <a:gd name="T53" fmla="*/ 147 h 245"/>
                  <a:gd name="T54" fmla="*/ 151 w 174"/>
                  <a:gd name="T55" fmla="*/ 99 h 245"/>
                  <a:gd name="T56" fmla="*/ 167 w 174"/>
                  <a:gd name="T57" fmla="*/ 53 h 245"/>
                  <a:gd name="T58" fmla="*/ 167 w 174"/>
                  <a:gd name="T59" fmla="*/ 53 h 245"/>
                  <a:gd name="T60" fmla="*/ 174 w 174"/>
                  <a:gd name="T61" fmla="*/ 36 h 245"/>
                  <a:gd name="T62" fmla="*/ 174 w 174"/>
                  <a:gd name="T63" fmla="*/ 36 h 245"/>
                  <a:gd name="T64" fmla="*/ 144 w 174"/>
                  <a:gd name="T65" fmla="*/ 20 h 245"/>
                  <a:gd name="T66" fmla="*/ 111 w 174"/>
                  <a:gd name="T67" fmla="*/ 0 h 245"/>
                  <a:gd name="T68" fmla="*/ 111 w 174"/>
                  <a:gd name="T69" fmla="*/ 0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74" h="245">
                    <a:moveTo>
                      <a:pt x="111" y="0"/>
                    </a:moveTo>
                    <a:lnTo>
                      <a:pt x="111" y="0"/>
                    </a:lnTo>
                    <a:lnTo>
                      <a:pt x="68" y="63"/>
                    </a:lnTo>
                    <a:lnTo>
                      <a:pt x="28" y="127"/>
                    </a:lnTo>
                    <a:lnTo>
                      <a:pt x="28" y="127"/>
                    </a:lnTo>
                    <a:lnTo>
                      <a:pt x="13" y="149"/>
                    </a:lnTo>
                    <a:lnTo>
                      <a:pt x="7" y="162"/>
                    </a:lnTo>
                    <a:lnTo>
                      <a:pt x="2" y="175"/>
                    </a:lnTo>
                    <a:lnTo>
                      <a:pt x="2" y="175"/>
                    </a:lnTo>
                    <a:lnTo>
                      <a:pt x="0" y="192"/>
                    </a:lnTo>
                    <a:lnTo>
                      <a:pt x="0" y="215"/>
                    </a:lnTo>
                    <a:lnTo>
                      <a:pt x="2" y="225"/>
                    </a:lnTo>
                    <a:lnTo>
                      <a:pt x="7" y="233"/>
                    </a:lnTo>
                    <a:lnTo>
                      <a:pt x="13" y="240"/>
                    </a:lnTo>
                    <a:lnTo>
                      <a:pt x="23" y="245"/>
                    </a:lnTo>
                    <a:lnTo>
                      <a:pt x="23" y="245"/>
                    </a:lnTo>
                    <a:lnTo>
                      <a:pt x="30" y="245"/>
                    </a:lnTo>
                    <a:lnTo>
                      <a:pt x="40" y="245"/>
                    </a:lnTo>
                    <a:lnTo>
                      <a:pt x="55" y="243"/>
                    </a:lnTo>
                    <a:lnTo>
                      <a:pt x="55" y="243"/>
                    </a:lnTo>
                    <a:lnTo>
                      <a:pt x="71" y="235"/>
                    </a:lnTo>
                    <a:lnTo>
                      <a:pt x="83" y="225"/>
                    </a:lnTo>
                    <a:lnTo>
                      <a:pt x="96" y="215"/>
                    </a:lnTo>
                    <a:lnTo>
                      <a:pt x="106" y="202"/>
                    </a:lnTo>
                    <a:lnTo>
                      <a:pt x="124" y="177"/>
                    </a:lnTo>
                    <a:lnTo>
                      <a:pt x="136" y="147"/>
                    </a:lnTo>
                    <a:lnTo>
                      <a:pt x="136" y="147"/>
                    </a:lnTo>
                    <a:lnTo>
                      <a:pt x="151" y="99"/>
                    </a:lnTo>
                    <a:lnTo>
                      <a:pt x="167" y="53"/>
                    </a:lnTo>
                    <a:lnTo>
                      <a:pt x="167" y="53"/>
                    </a:lnTo>
                    <a:lnTo>
                      <a:pt x="174" y="36"/>
                    </a:lnTo>
                    <a:lnTo>
                      <a:pt x="174" y="36"/>
                    </a:lnTo>
                    <a:lnTo>
                      <a:pt x="144" y="20"/>
                    </a:lnTo>
                    <a:lnTo>
                      <a:pt x="111" y="0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81C8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9" name="Freeform 177"/>
              <p:cNvSpPr>
                <a:spLocks/>
              </p:cNvSpPr>
              <p:nvPr/>
            </p:nvSpPr>
            <p:spPr bwMode="auto">
              <a:xfrm>
                <a:off x="9378463" y="3012061"/>
                <a:ext cx="237864" cy="359562"/>
              </a:xfrm>
              <a:custGeom>
                <a:avLst/>
                <a:gdLst>
                  <a:gd name="T0" fmla="*/ 3 w 129"/>
                  <a:gd name="T1" fmla="*/ 195 h 195"/>
                  <a:gd name="T2" fmla="*/ 127 w 129"/>
                  <a:gd name="T3" fmla="*/ 195 h 195"/>
                  <a:gd name="T4" fmla="*/ 127 w 129"/>
                  <a:gd name="T5" fmla="*/ 195 h 195"/>
                  <a:gd name="T6" fmla="*/ 129 w 129"/>
                  <a:gd name="T7" fmla="*/ 192 h 195"/>
                  <a:gd name="T8" fmla="*/ 129 w 129"/>
                  <a:gd name="T9" fmla="*/ 3 h 195"/>
                  <a:gd name="T10" fmla="*/ 129 w 129"/>
                  <a:gd name="T11" fmla="*/ 3 h 195"/>
                  <a:gd name="T12" fmla="*/ 127 w 129"/>
                  <a:gd name="T13" fmla="*/ 0 h 195"/>
                  <a:gd name="T14" fmla="*/ 3 w 129"/>
                  <a:gd name="T15" fmla="*/ 0 h 195"/>
                  <a:gd name="T16" fmla="*/ 3 w 129"/>
                  <a:gd name="T17" fmla="*/ 0 h 195"/>
                  <a:gd name="T18" fmla="*/ 0 w 129"/>
                  <a:gd name="T19" fmla="*/ 3 h 195"/>
                  <a:gd name="T20" fmla="*/ 0 w 129"/>
                  <a:gd name="T21" fmla="*/ 192 h 195"/>
                  <a:gd name="T22" fmla="*/ 0 w 129"/>
                  <a:gd name="T23" fmla="*/ 192 h 195"/>
                  <a:gd name="T24" fmla="*/ 3 w 129"/>
                  <a:gd name="T25" fmla="*/ 195 h 195"/>
                  <a:gd name="T26" fmla="*/ 3 w 129"/>
                  <a:gd name="T27" fmla="*/ 195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9" h="195">
                    <a:moveTo>
                      <a:pt x="3" y="195"/>
                    </a:moveTo>
                    <a:lnTo>
                      <a:pt x="127" y="195"/>
                    </a:lnTo>
                    <a:lnTo>
                      <a:pt x="127" y="195"/>
                    </a:lnTo>
                    <a:lnTo>
                      <a:pt x="129" y="192"/>
                    </a:lnTo>
                    <a:lnTo>
                      <a:pt x="129" y="3"/>
                    </a:lnTo>
                    <a:lnTo>
                      <a:pt x="129" y="3"/>
                    </a:lnTo>
                    <a:lnTo>
                      <a:pt x="127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0" y="3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3" y="195"/>
                    </a:lnTo>
                    <a:lnTo>
                      <a:pt x="3" y="195"/>
                    </a:lnTo>
                    <a:close/>
                  </a:path>
                </a:pathLst>
              </a:custGeom>
              <a:solidFill>
                <a:srgbClr val="6D7E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0" name="Freeform 178"/>
              <p:cNvSpPr>
                <a:spLocks/>
              </p:cNvSpPr>
              <p:nvPr/>
            </p:nvSpPr>
            <p:spPr bwMode="auto">
              <a:xfrm>
                <a:off x="9561010" y="3203828"/>
                <a:ext cx="162264" cy="259991"/>
              </a:xfrm>
              <a:custGeom>
                <a:avLst/>
                <a:gdLst>
                  <a:gd name="T0" fmla="*/ 2 w 88"/>
                  <a:gd name="T1" fmla="*/ 48 h 141"/>
                  <a:gd name="T2" fmla="*/ 2 w 88"/>
                  <a:gd name="T3" fmla="*/ 48 h 141"/>
                  <a:gd name="T4" fmla="*/ 0 w 88"/>
                  <a:gd name="T5" fmla="*/ 50 h 141"/>
                  <a:gd name="T6" fmla="*/ 0 w 88"/>
                  <a:gd name="T7" fmla="*/ 55 h 141"/>
                  <a:gd name="T8" fmla="*/ 2 w 88"/>
                  <a:gd name="T9" fmla="*/ 60 h 141"/>
                  <a:gd name="T10" fmla="*/ 15 w 88"/>
                  <a:gd name="T11" fmla="*/ 73 h 141"/>
                  <a:gd name="T12" fmla="*/ 15 w 88"/>
                  <a:gd name="T13" fmla="*/ 73 h 141"/>
                  <a:gd name="T14" fmla="*/ 25 w 88"/>
                  <a:gd name="T15" fmla="*/ 78 h 141"/>
                  <a:gd name="T16" fmla="*/ 33 w 88"/>
                  <a:gd name="T17" fmla="*/ 88 h 141"/>
                  <a:gd name="T18" fmla="*/ 33 w 88"/>
                  <a:gd name="T19" fmla="*/ 88 h 141"/>
                  <a:gd name="T20" fmla="*/ 43 w 88"/>
                  <a:gd name="T21" fmla="*/ 101 h 141"/>
                  <a:gd name="T22" fmla="*/ 48 w 88"/>
                  <a:gd name="T23" fmla="*/ 116 h 141"/>
                  <a:gd name="T24" fmla="*/ 48 w 88"/>
                  <a:gd name="T25" fmla="*/ 116 h 141"/>
                  <a:gd name="T26" fmla="*/ 55 w 88"/>
                  <a:gd name="T27" fmla="*/ 131 h 141"/>
                  <a:gd name="T28" fmla="*/ 63 w 88"/>
                  <a:gd name="T29" fmla="*/ 136 h 141"/>
                  <a:gd name="T30" fmla="*/ 68 w 88"/>
                  <a:gd name="T31" fmla="*/ 141 h 141"/>
                  <a:gd name="T32" fmla="*/ 68 w 88"/>
                  <a:gd name="T33" fmla="*/ 141 h 141"/>
                  <a:gd name="T34" fmla="*/ 76 w 88"/>
                  <a:gd name="T35" fmla="*/ 139 h 141"/>
                  <a:gd name="T36" fmla="*/ 81 w 88"/>
                  <a:gd name="T37" fmla="*/ 136 h 141"/>
                  <a:gd name="T38" fmla="*/ 86 w 88"/>
                  <a:gd name="T39" fmla="*/ 129 h 141"/>
                  <a:gd name="T40" fmla="*/ 88 w 88"/>
                  <a:gd name="T41" fmla="*/ 123 h 141"/>
                  <a:gd name="T42" fmla="*/ 88 w 88"/>
                  <a:gd name="T43" fmla="*/ 123 h 141"/>
                  <a:gd name="T44" fmla="*/ 86 w 88"/>
                  <a:gd name="T45" fmla="*/ 111 h 141"/>
                  <a:gd name="T46" fmla="*/ 83 w 88"/>
                  <a:gd name="T47" fmla="*/ 101 h 141"/>
                  <a:gd name="T48" fmla="*/ 83 w 88"/>
                  <a:gd name="T49" fmla="*/ 101 h 141"/>
                  <a:gd name="T50" fmla="*/ 68 w 88"/>
                  <a:gd name="T51" fmla="*/ 63 h 141"/>
                  <a:gd name="T52" fmla="*/ 68 w 88"/>
                  <a:gd name="T53" fmla="*/ 63 h 141"/>
                  <a:gd name="T54" fmla="*/ 58 w 88"/>
                  <a:gd name="T55" fmla="*/ 33 h 141"/>
                  <a:gd name="T56" fmla="*/ 50 w 88"/>
                  <a:gd name="T57" fmla="*/ 20 h 141"/>
                  <a:gd name="T58" fmla="*/ 43 w 88"/>
                  <a:gd name="T59" fmla="*/ 7 h 141"/>
                  <a:gd name="T60" fmla="*/ 43 w 88"/>
                  <a:gd name="T61" fmla="*/ 7 h 141"/>
                  <a:gd name="T62" fmla="*/ 35 w 88"/>
                  <a:gd name="T63" fmla="*/ 0 h 141"/>
                  <a:gd name="T64" fmla="*/ 30 w 88"/>
                  <a:gd name="T65" fmla="*/ 0 h 141"/>
                  <a:gd name="T66" fmla="*/ 25 w 88"/>
                  <a:gd name="T67" fmla="*/ 5 h 141"/>
                  <a:gd name="T68" fmla="*/ 20 w 88"/>
                  <a:gd name="T69" fmla="*/ 12 h 141"/>
                  <a:gd name="T70" fmla="*/ 20 w 88"/>
                  <a:gd name="T71" fmla="*/ 12 h 141"/>
                  <a:gd name="T72" fmla="*/ 13 w 88"/>
                  <a:gd name="T73" fmla="*/ 30 h 141"/>
                  <a:gd name="T74" fmla="*/ 2 w 88"/>
                  <a:gd name="T75" fmla="*/ 48 h 141"/>
                  <a:gd name="T76" fmla="*/ 2 w 88"/>
                  <a:gd name="T77" fmla="*/ 48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8" h="141">
                    <a:moveTo>
                      <a:pt x="2" y="48"/>
                    </a:moveTo>
                    <a:lnTo>
                      <a:pt x="2" y="48"/>
                    </a:lnTo>
                    <a:lnTo>
                      <a:pt x="0" y="50"/>
                    </a:lnTo>
                    <a:lnTo>
                      <a:pt x="0" y="55"/>
                    </a:lnTo>
                    <a:lnTo>
                      <a:pt x="2" y="60"/>
                    </a:lnTo>
                    <a:lnTo>
                      <a:pt x="15" y="73"/>
                    </a:lnTo>
                    <a:lnTo>
                      <a:pt x="15" y="73"/>
                    </a:lnTo>
                    <a:lnTo>
                      <a:pt x="25" y="78"/>
                    </a:lnTo>
                    <a:lnTo>
                      <a:pt x="33" y="88"/>
                    </a:lnTo>
                    <a:lnTo>
                      <a:pt x="33" y="88"/>
                    </a:lnTo>
                    <a:lnTo>
                      <a:pt x="43" y="101"/>
                    </a:lnTo>
                    <a:lnTo>
                      <a:pt x="48" y="116"/>
                    </a:lnTo>
                    <a:lnTo>
                      <a:pt x="48" y="116"/>
                    </a:lnTo>
                    <a:lnTo>
                      <a:pt x="55" y="131"/>
                    </a:lnTo>
                    <a:lnTo>
                      <a:pt x="63" y="136"/>
                    </a:lnTo>
                    <a:lnTo>
                      <a:pt x="68" y="141"/>
                    </a:lnTo>
                    <a:lnTo>
                      <a:pt x="68" y="141"/>
                    </a:lnTo>
                    <a:lnTo>
                      <a:pt x="76" y="139"/>
                    </a:lnTo>
                    <a:lnTo>
                      <a:pt x="81" y="136"/>
                    </a:lnTo>
                    <a:lnTo>
                      <a:pt x="86" y="129"/>
                    </a:lnTo>
                    <a:lnTo>
                      <a:pt x="88" y="123"/>
                    </a:lnTo>
                    <a:lnTo>
                      <a:pt x="88" y="123"/>
                    </a:lnTo>
                    <a:lnTo>
                      <a:pt x="86" y="111"/>
                    </a:lnTo>
                    <a:lnTo>
                      <a:pt x="83" y="101"/>
                    </a:lnTo>
                    <a:lnTo>
                      <a:pt x="83" y="101"/>
                    </a:lnTo>
                    <a:lnTo>
                      <a:pt x="68" y="63"/>
                    </a:lnTo>
                    <a:lnTo>
                      <a:pt x="68" y="63"/>
                    </a:lnTo>
                    <a:lnTo>
                      <a:pt x="58" y="33"/>
                    </a:lnTo>
                    <a:lnTo>
                      <a:pt x="50" y="20"/>
                    </a:lnTo>
                    <a:lnTo>
                      <a:pt x="43" y="7"/>
                    </a:lnTo>
                    <a:lnTo>
                      <a:pt x="43" y="7"/>
                    </a:lnTo>
                    <a:lnTo>
                      <a:pt x="35" y="0"/>
                    </a:lnTo>
                    <a:lnTo>
                      <a:pt x="30" y="0"/>
                    </a:lnTo>
                    <a:lnTo>
                      <a:pt x="25" y="5"/>
                    </a:lnTo>
                    <a:lnTo>
                      <a:pt x="20" y="12"/>
                    </a:lnTo>
                    <a:lnTo>
                      <a:pt x="20" y="12"/>
                    </a:lnTo>
                    <a:lnTo>
                      <a:pt x="13" y="30"/>
                    </a:lnTo>
                    <a:lnTo>
                      <a:pt x="2" y="48"/>
                    </a:lnTo>
                    <a:lnTo>
                      <a:pt x="2" y="48"/>
                    </a:lnTo>
                    <a:close/>
                  </a:path>
                </a:pathLst>
              </a:custGeom>
              <a:solidFill>
                <a:srgbClr val="F1C9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1" name="Freeform 179"/>
              <p:cNvSpPr>
                <a:spLocks/>
              </p:cNvSpPr>
              <p:nvPr/>
            </p:nvSpPr>
            <p:spPr bwMode="auto">
              <a:xfrm>
                <a:off x="9505693" y="3161417"/>
                <a:ext cx="125386" cy="70069"/>
              </a:xfrm>
              <a:custGeom>
                <a:avLst/>
                <a:gdLst>
                  <a:gd name="T0" fmla="*/ 7 w 68"/>
                  <a:gd name="T1" fmla="*/ 0 h 38"/>
                  <a:gd name="T2" fmla="*/ 7 w 68"/>
                  <a:gd name="T3" fmla="*/ 0 h 38"/>
                  <a:gd name="T4" fmla="*/ 37 w 68"/>
                  <a:gd name="T5" fmla="*/ 8 h 38"/>
                  <a:gd name="T6" fmla="*/ 50 w 68"/>
                  <a:gd name="T7" fmla="*/ 13 h 38"/>
                  <a:gd name="T8" fmla="*/ 65 w 68"/>
                  <a:gd name="T9" fmla="*/ 23 h 38"/>
                  <a:gd name="T10" fmla="*/ 65 w 68"/>
                  <a:gd name="T11" fmla="*/ 23 h 38"/>
                  <a:gd name="T12" fmla="*/ 68 w 68"/>
                  <a:gd name="T13" fmla="*/ 30 h 38"/>
                  <a:gd name="T14" fmla="*/ 68 w 68"/>
                  <a:gd name="T15" fmla="*/ 35 h 38"/>
                  <a:gd name="T16" fmla="*/ 63 w 68"/>
                  <a:gd name="T17" fmla="*/ 38 h 38"/>
                  <a:gd name="T18" fmla="*/ 58 w 68"/>
                  <a:gd name="T19" fmla="*/ 35 h 38"/>
                  <a:gd name="T20" fmla="*/ 58 w 68"/>
                  <a:gd name="T21" fmla="*/ 35 h 38"/>
                  <a:gd name="T22" fmla="*/ 32 w 68"/>
                  <a:gd name="T23" fmla="*/ 20 h 38"/>
                  <a:gd name="T24" fmla="*/ 5 w 68"/>
                  <a:gd name="T25" fmla="*/ 13 h 38"/>
                  <a:gd name="T26" fmla="*/ 5 w 68"/>
                  <a:gd name="T27" fmla="*/ 13 h 38"/>
                  <a:gd name="T28" fmla="*/ 0 w 68"/>
                  <a:gd name="T29" fmla="*/ 10 h 38"/>
                  <a:gd name="T30" fmla="*/ 0 w 68"/>
                  <a:gd name="T31" fmla="*/ 5 h 38"/>
                  <a:gd name="T32" fmla="*/ 2 w 68"/>
                  <a:gd name="T33" fmla="*/ 0 h 38"/>
                  <a:gd name="T34" fmla="*/ 7 w 68"/>
                  <a:gd name="T35" fmla="*/ 0 h 38"/>
                  <a:gd name="T36" fmla="*/ 7 w 68"/>
                  <a:gd name="T3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8" h="38">
                    <a:moveTo>
                      <a:pt x="7" y="0"/>
                    </a:moveTo>
                    <a:lnTo>
                      <a:pt x="7" y="0"/>
                    </a:lnTo>
                    <a:lnTo>
                      <a:pt x="37" y="8"/>
                    </a:lnTo>
                    <a:lnTo>
                      <a:pt x="50" y="13"/>
                    </a:lnTo>
                    <a:lnTo>
                      <a:pt x="65" y="23"/>
                    </a:lnTo>
                    <a:lnTo>
                      <a:pt x="65" y="23"/>
                    </a:lnTo>
                    <a:lnTo>
                      <a:pt x="68" y="30"/>
                    </a:lnTo>
                    <a:lnTo>
                      <a:pt x="68" y="35"/>
                    </a:lnTo>
                    <a:lnTo>
                      <a:pt x="63" y="38"/>
                    </a:lnTo>
                    <a:lnTo>
                      <a:pt x="58" y="35"/>
                    </a:lnTo>
                    <a:lnTo>
                      <a:pt x="58" y="35"/>
                    </a:lnTo>
                    <a:lnTo>
                      <a:pt x="32" y="20"/>
                    </a:lnTo>
                    <a:lnTo>
                      <a:pt x="5" y="13"/>
                    </a:lnTo>
                    <a:lnTo>
                      <a:pt x="5" y="13"/>
                    </a:lnTo>
                    <a:lnTo>
                      <a:pt x="0" y="10"/>
                    </a:lnTo>
                    <a:lnTo>
                      <a:pt x="0" y="5"/>
                    </a:lnTo>
                    <a:lnTo>
                      <a:pt x="2" y="0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F1C9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2" name="Freeform 180"/>
              <p:cNvSpPr>
                <a:spLocks/>
              </p:cNvSpPr>
              <p:nvPr/>
            </p:nvSpPr>
            <p:spPr bwMode="auto">
              <a:xfrm>
                <a:off x="9476190" y="3185389"/>
                <a:ext cx="145668" cy="70069"/>
              </a:xfrm>
              <a:custGeom>
                <a:avLst/>
                <a:gdLst>
                  <a:gd name="T0" fmla="*/ 8 w 79"/>
                  <a:gd name="T1" fmla="*/ 0 h 38"/>
                  <a:gd name="T2" fmla="*/ 8 w 79"/>
                  <a:gd name="T3" fmla="*/ 0 h 38"/>
                  <a:gd name="T4" fmla="*/ 43 w 79"/>
                  <a:gd name="T5" fmla="*/ 12 h 38"/>
                  <a:gd name="T6" fmla="*/ 76 w 79"/>
                  <a:gd name="T7" fmla="*/ 25 h 38"/>
                  <a:gd name="T8" fmla="*/ 76 w 79"/>
                  <a:gd name="T9" fmla="*/ 25 h 38"/>
                  <a:gd name="T10" fmla="*/ 79 w 79"/>
                  <a:gd name="T11" fmla="*/ 30 h 38"/>
                  <a:gd name="T12" fmla="*/ 79 w 79"/>
                  <a:gd name="T13" fmla="*/ 35 h 38"/>
                  <a:gd name="T14" fmla="*/ 74 w 79"/>
                  <a:gd name="T15" fmla="*/ 38 h 38"/>
                  <a:gd name="T16" fmla="*/ 69 w 79"/>
                  <a:gd name="T17" fmla="*/ 38 h 38"/>
                  <a:gd name="T18" fmla="*/ 69 w 79"/>
                  <a:gd name="T19" fmla="*/ 38 h 38"/>
                  <a:gd name="T20" fmla="*/ 36 w 79"/>
                  <a:gd name="T21" fmla="*/ 25 h 38"/>
                  <a:gd name="T22" fmla="*/ 5 w 79"/>
                  <a:gd name="T23" fmla="*/ 12 h 38"/>
                  <a:gd name="T24" fmla="*/ 5 w 79"/>
                  <a:gd name="T25" fmla="*/ 12 h 38"/>
                  <a:gd name="T26" fmla="*/ 0 w 79"/>
                  <a:gd name="T27" fmla="*/ 10 h 38"/>
                  <a:gd name="T28" fmla="*/ 0 w 79"/>
                  <a:gd name="T29" fmla="*/ 5 h 38"/>
                  <a:gd name="T30" fmla="*/ 3 w 79"/>
                  <a:gd name="T31" fmla="*/ 0 h 38"/>
                  <a:gd name="T32" fmla="*/ 8 w 79"/>
                  <a:gd name="T33" fmla="*/ 0 h 38"/>
                  <a:gd name="T34" fmla="*/ 8 w 79"/>
                  <a:gd name="T3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9" h="38">
                    <a:moveTo>
                      <a:pt x="8" y="0"/>
                    </a:moveTo>
                    <a:lnTo>
                      <a:pt x="8" y="0"/>
                    </a:lnTo>
                    <a:lnTo>
                      <a:pt x="43" y="12"/>
                    </a:lnTo>
                    <a:lnTo>
                      <a:pt x="76" y="25"/>
                    </a:lnTo>
                    <a:lnTo>
                      <a:pt x="76" y="25"/>
                    </a:lnTo>
                    <a:lnTo>
                      <a:pt x="79" y="30"/>
                    </a:lnTo>
                    <a:lnTo>
                      <a:pt x="79" y="35"/>
                    </a:lnTo>
                    <a:lnTo>
                      <a:pt x="74" y="38"/>
                    </a:lnTo>
                    <a:lnTo>
                      <a:pt x="69" y="38"/>
                    </a:lnTo>
                    <a:lnTo>
                      <a:pt x="69" y="38"/>
                    </a:lnTo>
                    <a:lnTo>
                      <a:pt x="36" y="25"/>
                    </a:lnTo>
                    <a:lnTo>
                      <a:pt x="5" y="12"/>
                    </a:lnTo>
                    <a:lnTo>
                      <a:pt x="5" y="12"/>
                    </a:lnTo>
                    <a:lnTo>
                      <a:pt x="0" y="10"/>
                    </a:lnTo>
                    <a:lnTo>
                      <a:pt x="0" y="5"/>
                    </a:lnTo>
                    <a:lnTo>
                      <a:pt x="3" y="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F1C9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3" name="Freeform 181"/>
              <p:cNvSpPr>
                <a:spLocks/>
              </p:cNvSpPr>
              <p:nvPr/>
            </p:nvSpPr>
            <p:spPr bwMode="auto">
              <a:xfrm>
                <a:off x="9485410" y="3222267"/>
                <a:ext cx="121698" cy="64536"/>
              </a:xfrm>
              <a:custGeom>
                <a:avLst/>
                <a:gdLst>
                  <a:gd name="T0" fmla="*/ 6 w 66"/>
                  <a:gd name="T1" fmla="*/ 0 h 35"/>
                  <a:gd name="T2" fmla="*/ 6 w 66"/>
                  <a:gd name="T3" fmla="*/ 0 h 35"/>
                  <a:gd name="T4" fmla="*/ 11 w 66"/>
                  <a:gd name="T5" fmla="*/ 0 h 35"/>
                  <a:gd name="T6" fmla="*/ 18 w 66"/>
                  <a:gd name="T7" fmla="*/ 2 h 35"/>
                  <a:gd name="T8" fmla="*/ 18 w 66"/>
                  <a:gd name="T9" fmla="*/ 2 h 35"/>
                  <a:gd name="T10" fmla="*/ 33 w 66"/>
                  <a:gd name="T11" fmla="*/ 7 h 35"/>
                  <a:gd name="T12" fmla="*/ 33 w 66"/>
                  <a:gd name="T13" fmla="*/ 7 h 35"/>
                  <a:gd name="T14" fmla="*/ 61 w 66"/>
                  <a:gd name="T15" fmla="*/ 20 h 35"/>
                  <a:gd name="T16" fmla="*/ 61 w 66"/>
                  <a:gd name="T17" fmla="*/ 20 h 35"/>
                  <a:gd name="T18" fmla="*/ 66 w 66"/>
                  <a:gd name="T19" fmla="*/ 25 h 35"/>
                  <a:gd name="T20" fmla="*/ 64 w 66"/>
                  <a:gd name="T21" fmla="*/ 30 h 35"/>
                  <a:gd name="T22" fmla="*/ 61 w 66"/>
                  <a:gd name="T23" fmla="*/ 35 h 35"/>
                  <a:gd name="T24" fmla="*/ 56 w 66"/>
                  <a:gd name="T25" fmla="*/ 33 h 35"/>
                  <a:gd name="T26" fmla="*/ 56 w 66"/>
                  <a:gd name="T27" fmla="*/ 33 h 35"/>
                  <a:gd name="T28" fmla="*/ 31 w 66"/>
                  <a:gd name="T29" fmla="*/ 20 h 35"/>
                  <a:gd name="T30" fmla="*/ 31 w 66"/>
                  <a:gd name="T31" fmla="*/ 20 h 35"/>
                  <a:gd name="T32" fmla="*/ 18 w 66"/>
                  <a:gd name="T33" fmla="*/ 18 h 35"/>
                  <a:gd name="T34" fmla="*/ 18 w 66"/>
                  <a:gd name="T35" fmla="*/ 18 h 35"/>
                  <a:gd name="T36" fmla="*/ 13 w 66"/>
                  <a:gd name="T37" fmla="*/ 15 h 35"/>
                  <a:gd name="T38" fmla="*/ 8 w 66"/>
                  <a:gd name="T39" fmla="*/ 12 h 35"/>
                  <a:gd name="T40" fmla="*/ 8 w 66"/>
                  <a:gd name="T41" fmla="*/ 12 h 35"/>
                  <a:gd name="T42" fmla="*/ 6 w 66"/>
                  <a:gd name="T43" fmla="*/ 12 h 35"/>
                  <a:gd name="T44" fmla="*/ 0 w 66"/>
                  <a:gd name="T45" fmla="*/ 10 h 35"/>
                  <a:gd name="T46" fmla="*/ 0 w 66"/>
                  <a:gd name="T47" fmla="*/ 10 h 35"/>
                  <a:gd name="T48" fmla="*/ 0 w 66"/>
                  <a:gd name="T49" fmla="*/ 10 h 35"/>
                  <a:gd name="T50" fmla="*/ 0 w 66"/>
                  <a:gd name="T51" fmla="*/ 7 h 35"/>
                  <a:gd name="T52" fmla="*/ 0 w 66"/>
                  <a:gd name="T53" fmla="*/ 5 h 35"/>
                  <a:gd name="T54" fmla="*/ 0 w 66"/>
                  <a:gd name="T55" fmla="*/ 0 h 35"/>
                  <a:gd name="T56" fmla="*/ 6 w 66"/>
                  <a:gd name="T57" fmla="*/ 0 h 35"/>
                  <a:gd name="T58" fmla="*/ 6 w 66"/>
                  <a:gd name="T5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6" h="35">
                    <a:moveTo>
                      <a:pt x="6" y="0"/>
                    </a:moveTo>
                    <a:lnTo>
                      <a:pt x="6" y="0"/>
                    </a:lnTo>
                    <a:lnTo>
                      <a:pt x="11" y="0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33" y="7"/>
                    </a:lnTo>
                    <a:lnTo>
                      <a:pt x="33" y="7"/>
                    </a:lnTo>
                    <a:lnTo>
                      <a:pt x="61" y="20"/>
                    </a:lnTo>
                    <a:lnTo>
                      <a:pt x="61" y="20"/>
                    </a:lnTo>
                    <a:lnTo>
                      <a:pt x="66" y="25"/>
                    </a:lnTo>
                    <a:lnTo>
                      <a:pt x="64" y="30"/>
                    </a:lnTo>
                    <a:lnTo>
                      <a:pt x="61" y="35"/>
                    </a:lnTo>
                    <a:lnTo>
                      <a:pt x="56" y="33"/>
                    </a:lnTo>
                    <a:lnTo>
                      <a:pt x="56" y="33"/>
                    </a:lnTo>
                    <a:lnTo>
                      <a:pt x="31" y="20"/>
                    </a:lnTo>
                    <a:lnTo>
                      <a:pt x="31" y="20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3" y="15"/>
                    </a:lnTo>
                    <a:lnTo>
                      <a:pt x="8" y="12"/>
                    </a:lnTo>
                    <a:lnTo>
                      <a:pt x="8" y="12"/>
                    </a:lnTo>
                    <a:lnTo>
                      <a:pt x="6" y="12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F1C9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4" name="Freeform 182"/>
              <p:cNvSpPr>
                <a:spLocks/>
              </p:cNvSpPr>
              <p:nvPr/>
            </p:nvSpPr>
            <p:spPr bwMode="auto">
              <a:xfrm>
                <a:off x="9496474" y="3255457"/>
                <a:ext cx="97727" cy="59005"/>
              </a:xfrm>
              <a:custGeom>
                <a:avLst/>
                <a:gdLst>
                  <a:gd name="T0" fmla="*/ 7 w 53"/>
                  <a:gd name="T1" fmla="*/ 0 h 32"/>
                  <a:gd name="T2" fmla="*/ 7 w 53"/>
                  <a:gd name="T3" fmla="*/ 0 h 32"/>
                  <a:gd name="T4" fmla="*/ 30 w 53"/>
                  <a:gd name="T5" fmla="*/ 10 h 32"/>
                  <a:gd name="T6" fmla="*/ 50 w 53"/>
                  <a:gd name="T7" fmla="*/ 20 h 32"/>
                  <a:gd name="T8" fmla="*/ 50 w 53"/>
                  <a:gd name="T9" fmla="*/ 20 h 32"/>
                  <a:gd name="T10" fmla="*/ 53 w 53"/>
                  <a:gd name="T11" fmla="*/ 25 h 32"/>
                  <a:gd name="T12" fmla="*/ 53 w 53"/>
                  <a:gd name="T13" fmla="*/ 30 h 32"/>
                  <a:gd name="T14" fmla="*/ 48 w 53"/>
                  <a:gd name="T15" fmla="*/ 32 h 32"/>
                  <a:gd name="T16" fmla="*/ 42 w 53"/>
                  <a:gd name="T17" fmla="*/ 32 h 32"/>
                  <a:gd name="T18" fmla="*/ 42 w 53"/>
                  <a:gd name="T19" fmla="*/ 32 h 32"/>
                  <a:gd name="T20" fmla="*/ 25 w 53"/>
                  <a:gd name="T21" fmla="*/ 22 h 32"/>
                  <a:gd name="T22" fmla="*/ 5 w 53"/>
                  <a:gd name="T23" fmla="*/ 15 h 32"/>
                  <a:gd name="T24" fmla="*/ 5 w 53"/>
                  <a:gd name="T25" fmla="*/ 15 h 32"/>
                  <a:gd name="T26" fmla="*/ 0 w 53"/>
                  <a:gd name="T27" fmla="*/ 10 h 32"/>
                  <a:gd name="T28" fmla="*/ 0 w 53"/>
                  <a:gd name="T29" fmla="*/ 5 h 32"/>
                  <a:gd name="T30" fmla="*/ 2 w 53"/>
                  <a:gd name="T31" fmla="*/ 2 h 32"/>
                  <a:gd name="T32" fmla="*/ 7 w 53"/>
                  <a:gd name="T33" fmla="*/ 0 h 32"/>
                  <a:gd name="T34" fmla="*/ 7 w 53"/>
                  <a:gd name="T3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3" h="32">
                    <a:moveTo>
                      <a:pt x="7" y="0"/>
                    </a:moveTo>
                    <a:lnTo>
                      <a:pt x="7" y="0"/>
                    </a:lnTo>
                    <a:lnTo>
                      <a:pt x="30" y="10"/>
                    </a:lnTo>
                    <a:lnTo>
                      <a:pt x="50" y="20"/>
                    </a:lnTo>
                    <a:lnTo>
                      <a:pt x="50" y="20"/>
                    </a:lnTo>
                    <a:lnTo>
                      <a:pt x="53" y="25"/>
                    </a:lnTo>
                    <a:lnTo>
                      <a:pt x="53" y="30"/>
                    </a:lnTo>
                    <a:lnTo>
                      <a:pt x="48" y="32"/>
                    </a:lnTo>
                    <a:lnTo>
                      <a:pt x="42" y="32"/>
                    </a:lnTo>
                    <a:lnTo>
                      <a:pt x="42" y="32"/>
                    </a:lnTo>
                    <a:lnTo>
                      <a:pt x="25" y="22"/>
                    </a:lnTo>
                    <a:lnTo>
                      <a:pt x="5" y="15"/>
                    </a:lnTo>
                    <a:lnTo>
                      <a:pt x="5" y="15"/>
                    </a:lnTo>
                    <a:lnTo>
                      <a:pt x="0" y="10"/>
                    </a:lnTo>
                    <a:lnTo>
                      <a:pt x="0" y="5"/>
                    </a:lnTo>
                    <a:lnTo>
                      <a:pt x="2" y="2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F1C9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5" name="Freeform 183"/>
              <p:cNvSpPr>
                <a:spLocks/>
              </p:cNvSpPr>
              <p:nvPr/>
            </p:nvSpPr>
            <p:spPr bwMode="auto">
              <a:xfrm>
                <a:off x="9588669" y="3329214"/>
                <a:ext cx="390909" cy="446226"/>
              </a:xfrm>
              <a:custGeom>
                <a:avLst/>
                <a:gdLst>
                  <a:gd name="T0" fmla="*/ 205 w 212"/>
                  <a:gd name="T1" fmla="*/ 164 h 242"/>
                  <a:gd name="T2" fmla="*/ 205 w 212"/>
                  <a:gd name="T3" fmla="*/ 164 h 242"/>
                  <a:gd name="T4" fmla="*/ 205 w 212"/>
                  <a:gd name="T5" fmla="*/ 164 h 242"/>
                  <a:gd name="T6" fmla="*/ 189 w 212"/>
                  <a:gd name="T7" fmla="*/ 144 h 242"/>
                  <a:gd name="T8" fmla="*/ 177 w 212"/>
                  <a:gd name="T9" fmla="*/ 124 h 242"/>
                  <a:gd name="T10" fmla="*/ 144 w 212"/>
                  <a:gd name="T11" fmla="*/ 86 h 242"/>
                  <a:gd name="T12" fmla="*/ 83 w 212"/>
                  <a:gd name="T13" fmla="*/ 20 h 242"/>
                  <a:gd name="T14" fmla="*/ 83 w 212"/>
                  <a:gd name="T15" fmla="*/ 20 h 242"/>
                  <a:gd name="T16" fmla="*/ 73 w 212"/>
                  <a:gd name="T17" fmla="*/ 7 h 242"/>
                  <a:gd name="T18" fmla="*/ 66 w 212"/>
                  <a:gd name="T19" fmla="*/ 2 h 242"/>
                  <a:gd name="T20" fmla="*/ 61 w 212"/>
                  <a:gd name="T21" fmla="*/ 0 h 242"/>
                  <a:gd name="T22" fmla="*/ 58 w 212"/>
                  <a:gd name="T23" fmla="*/ 0 h 242"/>
                  <a:gd name="T24" fmla="*/ 46 w 212"/>
                  <a:gd name="T25" fmla="*/ 7 h 242"/>
                  <a:gd name="T26" fmla="*/ 46 w 212"/>
                  <a:gd name="T27" fmla="*/ 7 h 242"/>
                  <a:gd name="T28" fmla="*/ 0 w 212"/>
                  <a:gd name="T29" fmla="*/ 53 h 242"/>
                  <a:gd name="T30" fmla="*/ 0 w 212"/>
                  <a:gd name="T31" fmla="*/ 53 h 242"/>
                  <a:gd name="T32" fmla="*/ 43 w 212"/>
                  <a:gd name="T33" fmla="*/ 116 h 242"/>
                  <a:gd name="T34" fmla="*/ 86 w 212"/>
                  <a:gd name="T35" fmla="*/ 177 h 242"/>
                  <a:gd name="T36" fmla="*/ 86 w 212"/>
                  <a:gd name="T37" fmla="*/ 177 h 242"/>
                  <a:gd name="T38" fmla="*/ 106 w 212"/>
                  <a:gd name="T39" fmla="*/ 199 h 242"/>
                  <a:gd name="T40" fmla="*/ 129 w 212"/>
                  <a:gd name="T41" fmla="*/ 222 h 242"/>
                  <a:gd name="T42" fmla="*/ 141 w 212"/>
                  <a:gd name="T43" fmla="*/ 232 h 242"/>
                  <a:gd name="T44" fmla="*/ 157 w 212"/>
                  <a:gd name="T45" fmla="*/ 240 h 242"/>
                  <a:gd name="T46" fmla="*/ 169 w 212"/>
                  <a:gd name="T47" fmla="*/ 242 h 242"/>
                  <a:gd name="T48" fmla="*/ 184 w 212"/>
                  <a:gd name="T49" fmla="*/ 242 h 242"/>
                  <a:gd name="T50" fmla="*/ 184 w 212"/>
                  <a:gd name="T51" fmla="*/ 242 h 242"/>
                  <a:gd name="T52" fmla="*/ 195 w 212"/>
                  <a:gd name="T53" fmla="*/ 237 h 242"/>
                  <a:gd name="T54" fmla="*/ 202 w 212"/>
                  <a:gd name="T55" fmla="*/ 230 h 242"/>
                  <a:gd name="T56" fmla="*/ 207 w 212"/>
                  <a:gd name="T57" fmla="*/ 220 h 242"/>
                  <a:gd name="T58" fmla="*/ 212 w 212"/>
                  <a:gd name="T59" fmla="*/ 210 h 242"/>
                  <a:gd name="T60" fmla="*/ 212 w 212"/>
                  <a:gd name="T61" fmla="*/ 197 h 242"/>
                  <a:gd name="T62" fmla="*/ 212 w 212"/>
                  <a:gd name="T63" fmla="*/ 187 h 242"/>
                  <a:gd name="T64" fmla="*/ 210 w 212"/>
                  <a:gd name="T65" fmla="*/ 174 h 242"/>
                  <a:gd name="T66" fmla="*/ 205 w 212"/>
                  <a:gd name="T67" fmla="*/ 164 h 242"/>
                  <a:gd name="T68" fmla="*/ 205 w 212"/>
                  <a:gd name="T69" fmla="*/ 164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12" h="242">
                    <a:moveTo>
                      <a:pt x="205" y="164"/>
                    </a:moveTo>
                    <a:lnTo>
                      <a:pt x="205" y="164"/>
                    </a:lnTo>
                    <a:lnTo>
                      <a:pt x="205" y="164"/>
                    </a:lnTo>
                    <a:lnTo>
                      <a:pt x="189" y="144"/>
                    </a:lnTo>
                    <a:lnTo>
                      <a:pt x="177" y="124"/>
                    </a:lnTo>
                    <a:lnTo>
                      <a:pt x="144" y="86"/>
                    </a:lnTo>
                    <a:lnTo>
                      <a:pt x="83" y="20"/>
                    </a:lnTo>
                    <a:lnTo>
                      <a:pt x="83" y="20"/>
                    </a:lnTo>
                    <a:lnTo>
                      <a:pt x="73" y="7"/>
                    </a:lnTo>
                    <a:lnTo>
                      <a:pt x="66" y="2"/>
                    </a:lnTo>
                    <a:lnTo>
                      <a:pt x="61" y="0"/>
                    </a:lnTo>
                    <a:lnTo>
                      <a:pt x="58" y="0"/>
                    </a:lnTo>
                    <a:lnTo>
                      <a:pt x="46" y="7"/>
                    </a:lnTo>
                    <a:lnTo>
                      <a:pt x="46" y="7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43" y="116"/>
                    </a:lnTo>
                    <a:lnTo>
                      <a:pt x="86" y="177"/>
                    </a:lnTo>
                    <a:lnTo>
                      <a:pt x="86" y="177"/>
                    </a:lnTo>
                    <a:lnTo>
                      <a:pt x="106" y="199"/>
                    </a:lnTo>
                    <a:lnTo>
                      <a:pt x="129" y="222"/>
                    </a:lnTo>
                    <a:lnTo>
                      <a:pt x="141" y="232"/>
                    </a:lnTo>
                    <a:lnTo>
                      <a:pt x="157" y="240"/>
                    </a:lnTo>
                    <a:lnTo>
                      <a:pt x="169" y="242"/>
                    </a:lnTo>
                    <a:lnTo>
                      <a:pt x="184" y="242"/>
                    </a:lnTo>
                    <a:lnTo>
                      <a:pt x="184" y="242"/>
                    </a:lnTo>
                    <a:lnTo>
                      <a:pt x="195" y="237"/>
                    </a:lnTo>
                    <a:lnTo>
                      <a:pt x="202" y="230"/>
                    </a:lnTo>
                    <a:lnTo>
                      <a:pt x="207" y="220"/>
                    </a:lnTo>
                    <a:lnTo>
                      <a:pt x="212" y="210"/>
                    </a:lnTo>
                    <a:lnTo>
                      <a:pt x="212" y="197"/>
                    </a:lnTo>
                    <a:lnTo>
                      <a:pt x="212" y="187"/>
                    </a:lnTo>
                    <a:lnTo>
                      <a:pt x="210" y="174"/>
                    </a:lnTo>
                    <a:lnTo>
                      <a:pt x="205" y="164"/>
                    </a:lnTo>
                    <a:lnTo>
                      <a:pt x="205" y="164"/>
                    </a:lnTo>
                    <a:close/>
                  </a:path>
                </a:pathLst>
              </a:custGeom>
              <a:solidFill>
                <a:srgbClr val="81C8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8" name="Freeform 186"/>
              <p:cNvSpPr>
                <a:spLocks/>
              </p:cNvSpPr>
              <p:nvPr/>
            </p:nvSpPr>
            <p:spPr bwMode="auto">
              <a:xfrm>
                <a:off x="9444844" y="3002841"/>
                <a:ext cx="101414" cy="33190"/>
              </a:xfrm>
              <a:custGeom>
                <a:avLst/>
                <a:gdLst>
                  <a:gd name="T0" fmla="*/ 53 w 55"/>
                  <a:gd name="T1" fmla="*/ 18 h 18"/>
                  <a:gd name="T2" fmla="*/ 2 w 55"/>
                  <a:gd name="T3" fmla="*/ 18 h 18"/>
                  <a:gd name="T4" fmla="*/ 2 w 55"/>
                  <a:gd name="T5" fmla="*/ 18 h 18"/>
                  <a:gd name="T6" fmla="*/ 0 w 55"/>
                  <a:gd name="T7" fmla="*/ 18 h 18"/>
                  <a:gd name="T8" fmla="*/ 0 w 55"/>
                  <a:gd name="T9" fmla="*/ 15 h 18"/>
                  <a:gd name="T10" fmla="*/ 0 w 55"/>
                  <a:gd name="T11" fmla="*/ 3 h 18"/>
                  <a:gd name="T12" fmla="*/ 0 w 55"/>
                  <a:gd name="T13" fmla="*/ 3 h 18"/>
                  <a:gd name="T14" fmla="*/ 0 w 55"/>
                  <a:gd name="T15" fmla="*/ 0 h 18"/>
                  <a:gd name="T16" fmla="*/ 2 w 55"/>
                  <a:gd name="T17" fmla="*/ 0 h 18"/>
                  <a:gd name="T18" fmla="*/ 53 w 55"/>
                  <a:gd name="T19" fmla="*/ 0 h 18"/>
                  <a:gd name="T20" fmla="*/ 53 w 55"/>
                  <a:gd name="T21" fmla="*/ 0 h 18"/>
                  <a:gd name="T22" fmla="*/ 55 w 55"/>
                  <a:gd name="T23" fmla="*/ 0 h 18"/>
                  <a:gd name="T24" fmla="*/ 55 w 55"/>
                  <a:gd name="T25" fmla="*/ 3 h 18"/>
                  <a:gd name="T26" fmla="*/ 55 w 55"/>
                  <a:gd name="T27" fmla="*/ 15 h 18"/>
                  <a:gd name="T28" fmla="*/ 55 w 55"/>
                  <a:gd name="T29" fmla="*/ 15 h 18"/>
                  <a:gd name="T30" fmla="*/ 55 w 55"/>
                  <a:gd name="T31" fmla="*/ 18 h 18"/>
                  <a:gd name="T32" fmla="*/ 53 w 55"/>
                  <a:gd name="T33" fmla="*/ 18 h 18"/>
                  <a:gd name="T34" fmla="*/ 53 w 55"/>
                  <a:gd name="T35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5" h="18">
                    <a:moveTo>
                      <a:pt x="53" y="18"/>
                    </a:moveTo>
                    <a:lnTo>
                      <a:pt x="2" y="18"/>
                    </a:lnTo>
                    <a:lnTo>
                      <a:pt x="2" y="18"/>
                    </a:lnTo>
                    <a:lnTo>
                      <a:pt x="0" y="18"/>
                    </a:lnTo>
                    <a:lnTo>
                      <a:pt x="0" y="15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53" y="0"/>
                    </a:lnTo>
                    <a:lnTo>
                      <a:pt x="53" y="0"/>
                    </a:lnTo>
                    <a:lnTo>
                      <a:pt x="55" y="0"/>
                    </a:lnTo>
                    <a:lnTo>
                      <a:pt x="55" y="3"/>
                    </a:lnTo>
                    <a:lnTo>
                      <a:pt x="55" y="15"/>
                    </a:lnTo>
                    <a:lnTo>
                      <a:pt x="55" y="15"/>
                    </a:lnTo>
                    <a:lnTo>
                      <a:pt x="55" y="18"/>
                    </a:lnTo>
                    <a:lnTo>
                      <a:pt x="53" y="18"/>
                    </a:lnTo>
                    <a:lnTo>
                      <a:pt x="53" y="18"/>
                    </a:lnTo>
                    <a:close/>
                  </a:path>
                </a:pathLst>
              </a:custGeom>
              <a:solidFill>
                <a:srgbClr val="1E24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9" name="Freeform 187"/>
              <p:cNvSpPr>
                <a:spLocks/>
              </p:cNvSpPr>
              <p:nvPr/>
            </p:nvSpPr>
            <p:spPr bwMode="auto">
              <a:xfrm>
                <a:off x="9653205" y="2835046"/>
                <a:ext cx="70069" cy="70069"/>
              </a:xfrm>
              <a:custGeom>
                <a:avLst/>
                <a:gdLst>
                  <a:gd name="T0" fmla="*/ 36 w 38"/>
                  <a:gd name="T1" fmla="*/ 20 h 38"/>
                  <a:gd name="T2" fmla="*/ 33 w 38"/>
                  <a:gd name="T3" fmla="*/ 20 h 38"/>
                  <a:gd name="T4" fmla="*/ 33 w 38"/>
                  <a:gd name="T5" fmla="*/ 20 h 38"/>
                  <a:gd name="T6" fmla="*/ 33 w 38"/>
                  <a:gd name="T7" fmla="*/ 25 h 38"/>
                  <a:gd name="T8" fmla="*/ 31 w 38"/>
                  <a:gd name="T9" fmla="*/ 30 h 38"/>
                  <a:gd name="T10" fmla="*/ 26 w 38"/>
                  <a:gd name="T11" fmla="*/ 33 h 38"/>
                  <a:gd name="T12" fmla="*/ 21 w 38"/>
                  <a:gd name="T13" fmla="*/ 33 h 38"/>
                  <a:gd name="T14" fmla="*/ 21 w 38"/>
                  <a:gd name="T15" fmla="*/ 33 h 38"/>
                  <a:gd name="T16" fmla="*/ 16 w 38"/>
                  <a:gd name="T17" fmla="*/ 33 h 38"/>
                  <a:gd name="T18" fmla="*/ 11 w 38"/>
                  <a:gd name="T19" fmla="*/ 30 h 38"/>
                  <a:gd name="T20" fmla="*/ 8 w 38"/>
                  <a:gd name="T21" fmla="*/ 25 h 38"/>
                  <a:gd name="T22" fmla="*/ 5 w 38"/>
                  <a:gd name="T23" fmla="*/ 20 h 38"/>
                  <a:gd name="T24" fmla="*/ 5 w 38"/>
                  <a:gd name="T25" fmla="*/ 20 h 38"/>
                  <a:gd name="T26" fmla="*/ 8 w 38"/>
                  <a:gd name="T27" fmla="*/ 13 h 38"/>
                  <a:gd name="T28" fmla="*/ 11 w 38"/>
                  <a:gd name="T29" fmla="*/ 10 h 38"/>
                  <a:gd name="T30" fmla="*/ 16 w 38"/>
                  <a:gd name="T31" fmla="*/ 5 h 38"/>
                  <a:gd name="T32" fmla="*/ 21 w 38"/>
                  <a:gd name="T33" fmla="*/ 5 h 38"/>
                  <a:gd name="T34" fmla="*/ 21 w 38"/>
                  <a:gd name="T35" fmla="*/ 5 h 38"/>
                  <a:gd name="T36" fmla="*/ 26 w 38"/>
                  <a:gd name="T37" fmla="*/ 5 h 38"/>
                  <a:gd name="T38" fmla="*/ 31 w 38"/>
                  <a:gd name="T39" fmla="*/ 10 h 38"/>
                  <a:gd name="T40" fmla="*/ 33 w 38"/>
                  <a:gd name="T41" fmla="*/ 13 h 38"/>
                  <a:gd name="T42" fmla="*/ 33 w 38"/>
                  <a:gd name="T43" fmla="*/ 20 h 38"/>
                  <a:gd name="T44" fmla="*/ 36 w 38"/>
                  <a:gd name="T45" fmla="*/ 20 h 38"/>
                  <a:gd name="T46" fmla="*/ 38 w 38"/>
                  <a:gd name="T47" fmla="*/ 20 h 38"/>
                  <a:gd name="T48" fmla="*/ 38 w 38"/>
                  <a:gd name="T49" fmla="*/ 20 h 38"/>
                  <a:gd name="T50" fmla="*/ 38 w 38"/>
                  <a:gd name="T51" fmla="*/ 13 h 38"/>
                  <a:gd name="T52" fmla="*/ 33 w 38"/>
                  <a:gd name="T53" fmla="*/ 5 h 38"/>
                  <a:gd name="T54" fmla="*/ 28 w 38"/>
                  <a:gd name="T55" fmla="*/ 3 h 38"/>
                  <a:gd name="T56" fmla="*/ 21 w 38"/>
                  <a:gd name="T57" fmla="*/ 0 h 38"/>
                  <a:gd name="T58" fmla="*/ 21 w 38"/>
                  <a:gd name="T59" fmla="*/ 0 h 38"/>
                  <a:gd name="T60" fmla="*/ 13 w 38"/>
                  <a:gd name="T61" fmla="*/ 3 h 38"/>
                  <a:gd name="T62" fmla="*/ 5 w 38"/>
                  <a:gd name="T63" fmla="*/ 5 h 38"/>
                  <a:gd name="T64" fmla="*/ 3 w 38"/>
                  <a:gd name="T65" fmla="*/ 13 h 38"/>
                  <a:gd name="T66" fmla="*/ 0 w 38"/>
                  <a:gd name="T67" fmla="*/ 20 h 38"/>
                  <a:gd name="T68" fmla="*/ 0 w 38"/>
                  <a:gd name="T69" fmla="*/ 20 h 38"/>
                  <a:gd name="T70" fmla="*/ 3 w 38"/>
                  <a:gd name="T71" fmla="*/ 28 h 38"/>
                  <a:gd name="T72" fmla="*/ 5 w 38"/>
                  <a:gd name="T73" fmla="*/ 33 h 38"/>
                  <a:gd name="T74" fmla="*/ 13 w 38"/>
                  <a:gd name="T75" fmla="*/ 38 h 38"/>
                  <a:gd name="T76" fmla="*/ 21 w 38"/>
                  <a:gd name="T77" fmla="*/ 38 h 38"/>
                  <a:gd name="T78" fmla="*/ 21 w 38"/>
                  <a:gd name="T79" fmla="*/ 38 h 38"/>
                  <a:gd name="T80" fmla="*/ 28 w 38"/>
                  <a:gd name="T81" fmla="*/ 38 h 38"/>
                  <a:gd name="T82" fmla="*/ 33 w 38"/>
                  <a:gd name="T83" fmla="*/ 33 h 38"/>
                  <a:gd name="T84" fmla="*/ 38 w 38"/>
                  <a:gd name="T85" fmla="*/ 28 h 38"/>
                  <a:gd name="T86" fmla="*/ 38 w 38"/>
                  <a:gd name="T87" fmla="*/ 20 h 38"/>
                  <a:gd name="T88" fmla="*/ 36 w 38"/>
                  <a:gd name="T89" fmla="*/ 20 h 38"/>
                  <a:gd name="T90" fmla="*/ 36 w 38"/>
                  <a:gd name="T91" fmla="*/ 2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8" h="38">
                    <a:moveTo>
                      <a:pt x="36" y="20"/>
                    </a:moveTo>
                    <a:lnTo>
                      <a:pt x="33" y="20"/>
                    </a:lnTo>
                    <a:lnTo>
                      <a:pt x="33" y="20"/>
                    </a:lnTo>
                    <a:lnTo>
                      <a:pt x="33" y="25"/>
                    </a:lnTo>
                    <a:lnTo>
                      <a:pt x="31" y="30"/>
                    </a:lnTo>
                    <a:lnTo>
                      <a:pt x="26" y="33"/>
                    </a:lnTo>
                    <a:lnTo>
                      <a:pt x="21" y="33"/>
                    </a:lnTo>
                    <a:lnTo>
                      <a:pt x="21" y="33"/>
                    </a:lnTo>
                    <a:lnTo>
                      <a:pt x="16" y="33"/>
                    </a:lnTo>
                    <a:lnTo>
                      <a:pt x="11" y="30"/>
                    </a:lnTo>
                    <a:lnTo>
                      <a:pt x="8" y="25"/>
                    </a:lnTo>
                    <a:lnTo>
                      <a:pt x="5" y="20"/>
                    </a:lnTo>
                    <a:lnTo>
                      <a:pt x="5" y="20"/>
                    </a:lnTo>
                    <a:lnTo>
                      <a:pt x="8" y="13"/>
                    </a:lnTo>
                    <a:lnTo>
                      <a:pt x="11" y="10"/>
                    </a:lnTo>
                    <a:lnTo>
                      <a:pt x="16" y="5"/>
                    </a:lnTo>
                    <a:lnTo>
                      <a:pt x="21" y="5"/>
                    </a:lnTo>
                    <a:lnTo>
                      <a:pt x="21" y="5"/>
                    </a:lnTo>
                    <a:lnTo>
                      <a:pt x="26" y="5"/>
                    </a:lnTo>
                    <a:lnTo>
                      <a:pt x="31" y="10"/>
                    </a:lnTo>
                    <a:lnTo>
                      <a:pt x="33" y="13"/>
                    </a:lnTo>
                    <a:lnTo>
                      <a:pt x="33" y="20"/>
                    </a:lnTo>
                    <a:lnTo>
                      <a:pt x="36" y="20"/>
                    </a:lnTo>
                    <a:lnTo>
                      <a:pt x="38" y="20"/>
                    </a:lnTo>
                    <a:lnTo>
                      <a:pt x="38" y="20"/>
                    </a:lnTo>
                    <a:lnTo>
                      <a:pt x="38" y="13"/>
                    </a:lnTo>
                    <a:lnTo>
                      <a:pt x="33" y="5"/>
                    </a:lnTo>
                    <a:lnTo>
                      <a:pt x="28" y="3"/>
                    </a:lnTo>
                    <a:lnTo>
                      <a:pt x="21" y="0"/>
                    </a:lnTo>
                    <a:lnTo>
                      <a:pt x="21" y="0"/>
                    </a:lnTo>
                    <a:lnTo>
                      <a:pt x="13" y="3"/>
                    </a:lnTo>
                    <a:lnTo>
                      <a:pt x="5" y="5"/>
                    </a:lnTo>
                    <a:lnTo>
                      <a:pt x="3" y="13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3" y="28"/>
                    </a:lnTo>
                    <a:lnTo>
                      <a:pt x="5" y="33"/>
                    </a:lnTo>
                    <a:lnTo>
                      <a:pt x="13" y="38"/>
                    </a:lnTo>
                    <a:lnTo>
                      <a:pt x="21" y="38"/>
                    </a:lnTo>
                    <a:lnTo>
                      <a:pt x="21" y="38"/>
                    </a:lnTo>
                    <a:lnTo>
                      <a:pt x="28" y="38"/>
                    </a:lnTo>
                    <a:lnTo>
                      <a:pt x="33" y="33"/>
                    </a:lnTo>
                    <a:lnTo>
                      <a:pt x="38" y="28"/>
                    </a:lnTo>
                    <a:lnTo>
                      <a:pt x="38" y="20"/>
                    </a:lnTo>
                    <a:lnTo>
                      <a:pt x="36" y="20"/>
                    </a:lnTo>
                    <a:lnTo>
                      <a:pt x="36" y="20"/>
                    </a:lnTo>
                    <a:close/>
                  </a:path>
                </a:pathLst>
              </a:custGeom>
              <a:solidFill>
                <a:srgbClr val="1E24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0" name="Freeform 188"/>
              <p:cNvSpPr>
                <a:spLocks/>
              </p:cNvSpPr>
              <p:nvPr/>
            </p:nvSpPr>
            <p:spPr bwMode="auto">
              <a:xfrm>
                <a:off x="9561010" y="2835046"/>
                <a:ext cx="70069" cy="70069"/>
              </a:xfrm>
              <a:custGeom>
                <a:avLst/>
                <a:gdLst>
                  <a:gd name="T0" fmla="*/ 35 w 38"/>
                  <a:gd name="T1" fmla="*/ 20 h 38"/>
                  <a:gd name="T2" fmla="*/ 33 w 38"/>
                  <a:gd name="T3" fmla="*/ 20 h 38"/>
                  <a:gd name="T4" fmla="*/ 33 w 38"/>
                  <a:gd name="T5" fmla="*/ 20 h 38"/>
                  <a:gd name="T6" fmla="*/ 33 w 38"/>
                  <a:gd name="T7" fmla="*/ 25 h 38"/>
                  <a:gd name="T8" fmla="*/ 30 w 38"/>
                  <a:gd name="T9" fmla="*/ 30 h 38"/>
                  <a:gd name="T10" fmla="*/ 25 w 38"/>
                  <a:gd name="T11" fmla="*/ 33 h 38"/>
                  <a:gd name="T12" fmla="*/ 20 w 38"/>
                  <a:gd name="T13" fmla="*/ 33 h 38"/>
                  <a:gd name="T14" fmla="*/ 20 w 38"/>
                  <a:gd name="T15" fmla="*/ 33 h 38"/>
                  <a:gd name="T16" fmla="*/ 15 w 38"/>
                  <a:gd name="T17" fmla="*/ 33 h 38"/>
                  <a:gd name="T18" fmla="*/ 10 w 38"/>
                  <a:gd name="T19" fmla="*/ 30 h 38"/>
                  <a:gd name="T20" fmla="*/ 7 w 38"/>
                  <a:gd name="T21" fmla="*/ 25 h 38"/>
                  <a:gd name="T22" fmla="*/ 5 w 38"/>
                  <a:gd name="T23" fmla="*/ 20 h 38"/>
                  <a:gd name="T24" fmla="*/ 5 w 38"/>
                  <a:gd name="T25" fmla="*/ 20 h 38"/>
                  <a:gd name="T26" fmla="*/ 7 w 38"/>
                  <a:gd name="T27" fmla="*/ 13 h 38"/>
                  <a:gd name="T28" fmla="*/ 10 w 38"/>
                  <a:gd name="T29" fmla="*/ 10 h 38"/>
                  <a:gd name="T30" fmla="*/ 15 w 38"/>
                  <a:gd name="T31" fmla="*/ 5 h 38"/>
                  <a:gd name="T32" fmla="*/ 20 w 38"/>
                  <a:gd name="T33" fmla="*/ 5 h 38"/>
                  <a:gd name="T34" fmla="*/ 20 w 38"/>
                  <a:gd name="T35" fmla="*/ 5 h 38"/>
                  <a:gd name="T36" fmla="*/ 25 w 38"/>
                  <a:gd name="T37" fmla="*/ 5 h 38"/>
                  <a:gd name="T38" fmla="*/ 30 w 38"/>
                  <a:gd name="T39" fmla="*/ 10 h 38"/>
                  <a:gd name="T40" fmla="*/ 33 w 38"/>
                  <a:gd name="T41" fmla="*/ 13 h 38"/>
                  <a:gd name="T42" fmla="*/ 33 w 38"/>
                  <a:gd name="T43" fmla="*/ 20 h 38"/>
                  <a:gd name="T44" fmla="*/ 35 w 38"/>
                  <a:gd name="T45" fmla="*/ 20 h 38"/>
                  <a:gd name="T46" fmla="*/ 38 w 38"/>
                  <a:gd name="T47" fmla="*/ 20 h 38"/>
                  <a:gd name="T48" fmla="*/ 38 w 38"/>
                  <a:gd name="T49" fmla="*/ 20 h 38"/>
                  <a:gd name="T50" fmla="*/ 38 w 38"/>
                  <a:gd name="T51" fmla="*/ 13 h 38"/>
                  <a:gd name="T52" fmla="*/ 33 w 38"/>
                  <a:gd name="T53" fmla="*/ 5 h 38"/>
                  <a:gd name="T54" fmla="*/ 28 w 38"/>
                  <a:gd name="T55" fmla="*/ 3 h 38"/>
                  <a:gd name="T56" fmla="*/ 20 w 38"/>
                  <a:gd name="T57" fmla="*/ 0 h 38"/>
                  <a:gd name="T58" fmla="*/ 20 w 38"/>
                  <a:gd name="T59" fmla="*/ 0 h 38"/>
                  <a:gd name="T60" fmla="*/ 13 w 38"/>
                  <a:gd name="T61" fmla="*/ 3 h 38"/>
                  <a:gd name="T62" fmla="*/ 5 w 38"/>
                  <a:gd name="T63" fmla="*/ 5 h 38"/>
                  <a:gd name="T64" fmla="*/ 2 w 38"/>
                  <a:gd name="T65" fmla="*/ 13 h 38"/>
                  <a:gd name="T66" fmla="*/ 0 w 38"/>
                  <a:gd name="T67" fmla="*/ 20 h 38"/>
                  <a:gd name="T68" fmla="*/ 0 w 38"/>
                  <a:gd name="T69" fmla="*/ 20 h 38"/>
                  <a:gd name="T70" fmla="*/ 2 w 38"/>
                  <a:gd name="T71" fmla="*/ 28 h 38"/>
                  <a:gd name="T72" fmla="*/ 5 w 38"/>
                  <a:gd name="T73" fmla="*/ 33 h 38"/>
                  <a:gd name="T74" fmla="*/ 13 w 38"/>
                  <a:gd name="T75" fmla="*/ 38 h 38"/>
                  <a:gd name="T76" fmla="*/ 20 w 38"/>
                  <a:gd name="T77" fmla="*/ 38 h 38"/>
                  <a:gd name="T78" fmla="*/ 20 w 38"/>
                  <a:gd name="T79" fmla="*/ 38 h 38"/>
                  <a:gd name="T80" fmla="*/ 28 w 38"/>
                  <a:gd name="T81" fmla="*/ 38 h 38"/>
                  <a:gd name="T82" fmla="*/ 33 w 38"/>
                  <a:gd name="T83" fmla="*/ 33 h 38"/>
                  <a:gd name="T84" fmla="*/ 38 w 38"/>
                  <a:gd name="T85" fmla="*/ 28 h 38"/>
                  <a:gd name="T86" fmla="*/ 38 w 38"/>
                  <a:gd name="T87" fmla="*/ 20 h 38"/>
                  <a:gd name="T88" fmla="*/ 35 w 38"/>
                  <a:gd name="T89" fmla="*/ 20 h 38"/>
                  <a:gd name="T90" fmla="*/ 35 w 38"/>
                  <a:gd name="T91" fmla="*/ 2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8" h="38">
                    <a:moveTo>
                      <a:pt x="35" y="20"/>
                    </a:moveTo>
                    <a:lnTo>
                      <a:pt x="33" y="20"/>
                    </a:lnTo>
                    <a:lnTo>
                      <a:pt x="33" y="20"/>
                    </a:lnTo>
                    <a:lnTo>
                      <a:pt x="33" y="25"/>
                    </a:lnTo>
                    <a:lnTo>
                      <a:pt x="30" y="30"/>
                    </a:lnTo>
                    <a:lnTo>
                      <a:pt x="25" y="33"/>
                    </a:lnTo>
                    <a:lnTo>
                      <a:pt x="20" y="33"/>
                    </a:lnTo>
                    <a:lnTo>
                      <a:pt x="20" y="33"/>
                    </a:lnTo>
                    <a:lnTo>
                      <a:pt x="15" y="33"/>
                    </a:lnTo>
                    <a:lnTo>
                      <a:pt x="10" y="30"/>
                    </a:lnTo>
                    <a:lnTo>
                      <a:pt x="7" y="25"/>
                    </a:lnTo>
                    <a:lnTo>
                      <a:pt x="5" y="20"/>
                    </a:lnTo>
                    <a:lnTo>
                      <a:pt x="5" y="20"/>
                    </a:lnTo>
                    <a:lnTo>
                      <a:pt x="7" y="13"/>
                    </a:lnTo>
                    <a:lnTo>
                      <a:pt x="10" y="10"/>
                    </a:lnTo>
                    <a:lnTo>
                      <a:pt x="15" y="5"/>
                    </a:lnTo>
                    <a:lnTo>
                      <a:pt x="20" y="5"/>
                    </a:lnTo>
                    <a:lnTo>
                      <a:pt x="20" y="5"/>
                    </a:lnTo>
                    <a:lnTo>
                      <a:pt x="25" y="5"/>
                    </a:lnTo>
                    <a:lnTo>
                      <a:pt x="30" y="10"/>
                    </a:lnTo>
                    <a:lnTo>
                      <a:pt x="33" y="13"/>
                    </a:lnTo>
                    <a:lnTo>
                      <a:pt x="33" y="20"/>
                    </a:lnTo>
                    <a:lnTo>
                      <a:pt x="35" y="20"/>
                    </a:lnTo>
                    <a:lnTo>
                      <a:pt x="38" y="20"/>
                    </a:lnTo>
                    <a:lnTo>
                      <a:pt x="38" y="20"/>
                    </a:lnTo>
                    <a:lnTo>
                      <a:pt x="38" y="13"/>
                    </a:lnTo>
                    <a:lnTo>
                      <a:pt x="33" y="5"/>
                    </a:lnTo>
                    <a:lnTo>
                      <a:pt x="28" y="3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13" y="3"/>
                    </a:lnTo>
                    <a:lnTo>
                      <a:pt x="5" y="5"/>
                    </a:lnTo>
                    <a:lnTo>
                      <a:pt x="2" y="13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28"/>
                    </a:lnTo>
                    <a:lnTo>
                      <a:pt x="5" y="33"/>
                    </a:lnTo>
                    <a:lnTo>
                      <a:pt x="13" y="38"/>
                    </a:lnTo>
                    <a:lnTo>
                      <a:pt x="20" y="38"/>
                    </a:lnTo>
                    <a:lnTo>
                      <a:pt x="20" y="38"/>
                    </a:lnTo>
                    <a:lnTo>
                      <a:pt x="28" y="38"/>
                    </a:lnTo>
                    <a:lnTo>
                      <a:pt x="33" y="33"/>
                    </a:lnTo>
                    <a:lnTo>
                      <a:pt x="38" y="28"/>
                    </a:lnTo>
                    <a:lnTo>
                      <a:pt x="38" y="20"/>
                    </a:lnTo>
                    <a:lnTo>
                      <a:pt x="35" y="20"/>
                    </a:lnTo>
                    <a:lnTo>
                      <a:pt x="35" y="20"/>
                    </a:lnTo>
                    <a:close/>
                  </a:path>
                </a:pathLst>
              </a:custGeom>
              <a:solidFill>
                <a:srgbClr val="1E24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1" name="Rectangle 189"/>
              <p:cNvSpPr>
                <a:spLocks noChangeArrowheads="1"/>
              </p:cNvSpPr>
              <p:nvPr/>
            </p:nvSpPr>
            <p:spPr bwMode="auto">
              <a:xfrm>
                <a:off x="9625547" y="2868236"/>
                <a:ext cx="33190" cy="9219"/>
              </a:xfrm>
              <a:prstGeom prst="rect">
                <a:avLst/>
              </a:prstGeom>
              <a:solidFill>
                <a:srgbClr val="1E24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2" name="Freeform 190"/>
              <p:cNvSpPr>
                <a:spLocks/>
              </p:cNvSpPr>
              <p:nvPr/>
            </p:nvSpPr>
            <p:spPr bwMode="auto">
              <a:xfrm>
                <a:off x="9625547" y="2868236"/>
                <a:ext cx="33190" cy="9219"/>
              </a:xfrm>
              <a:custGeom>
                <a:avLst/>
                <a:gdLst>
                  <a:gd name="T0" fmla="*/ 0 w 18"/>
                  <a:gd name="T1" fmla="*/ 5 h 5"/>
                  <a:gd name="T2" fmla="*/ 18 w 18"/>
                  <a:gd name="T3" fmla="*/ 5 h 5"/>
                  <a:gd name="T4" fmla="*/ 18 w 18"/>
                  <a:gd name="T5" fmla="*/ 0 h 5"/>
                  <a:gd name="T6" fmla="*/ 0 w 18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5">
                    <a:moveTo>
                      <a:pt x="0" y="5"/>
                    </a:moveTo>
                    <a:lnTo>
                      <a:pt x="18" y="5"/>
                    </a:lnTo>
                    <a:lnTo>
                      <a:pt x="18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3" name="Freeform 191"/>
              <p:cNvSpPr>
                <a:spLocks/>
              </p:cNvSpPr>
              <p:nvPr/>
            </p:nvSpPr>
            <p:spPr bwMode="auto">
              <a:xfrm>
                <a:off x="9723274" y="2849797"/>
                <a:ext cx="60848" cy="27658"/>
              </a:xfrm>
              <a:custGeom>
                <a:avLst/>
                <a:gdLst>
                  <a:gd name="T0" fmla="*/ 0 w 33"/>
                  <a:gd name="T1" fmla="*/ 15 h 15"/>
                  <a:gd name="T2" fmla="*/ 33 w 33"/>
                  <a:gd name="T3" fmla="*/ 5 h 15"/>
                  <a:gd name="T4" fmla="*/ 31 w 33"/>
                  <a:gd name="T5" fmla="*/ 0 h 15"/>
                  <a:gd name="T6" fmla="*/ 0 w 33"/>
                  <a:gd name="T7" fmla="*/ 10 h 15"/>
                  <a:gd name="T8" fmla="*/ 0 w 33"/>
                  <a:gd name="T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5">
                    <a:moveTo>
                      <a:pt x="0" y="15"/>
                    </a:moveTo>
                    <a:lnTo>
                      <a:pt x="33" y="5"/>
                    </a:lnTo>
                    <a:lnTo>
                      <a:pt x="31" y="0"/>
                    </a:lnTo>
                    <a:lnTo>
                      <a:pt x="0" y="10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1E24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4" name="Freeform 192"/>
              <p:cNvSpPr>
                <a:spLocks/>
              </p:cNvSpPr>
              <p:nvPr/>
            </p:nvSpPr>
            <p:spPr bwMode="auto">
              <a:xfrm>
                <a:off x="9723274" y="2849797"/>
                <a:ext cx="60848" cy="27658"/>
              </a:xfrm>
              <a:custGeom>
                <a:avLst/>
                <a:gdLst>
                  <a:gd name="T0" fmla="*/ 0 w 33"/>
                  <a:gd name="T1" fmla="*/ 15 h 15"/>
                  <a:gd name="T2" fmla="*/ 33 w 33"/>
                  <a:gd name="T3" fmla="*/ 5 h 15"/>
                  <a:gd name="T4" fmla="*/ 31 w 33"/>
                  <a:gd name="T5" fmla="*/ 0 h 15"/>
                  <a:gd name="T6" fmla="*/ 0 w 33"/>
                  <a:gd name="T7" fmla="*/ 1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15">
                    <a:moveTo>
                      <a:pt x="0" y="15"/>
                    </a:moveTo>
                    <a:lnTo>
                      <a:pt x="33" y="5"/>
                    </a:lnTo>
                    <a:lnTo>
                      <a:pt x="31" y="0"/>
                    </a:lnTo>
                    <a:lnTo>
                      <a:pt x="0" y="1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5" name="Freeform 193"/>
              <p:cNvSpPr>
                <a:spLocks/>
              </p:cNvSpPr>
              <p:nvPr/>
            </p:nvSpPr>
            <p:spPr bwMode="auto">
              <a:xfrm>
                <a:off x="9868943" y="3957987"/>
                <a:ext cx="125386" cy="73756"/>
              </a:xfrm>
              <a:custGeom>
                <a:avLst/>
                <a:gdLst>
                  <a:gd name="T0" fmla="*/ 68 w 68"/>
                  <a:gd name="T1" fmla="*/ 28 h 40"/>
                  <a:gd name="T2" fmla="*/ 68 w 68"/>
                  <a:gd name="T3" fmla="*/ 28 h 40"/>
                  <a:gd name="T4" fmla="*/ 48 w 68"/>
                  <a:gd name="T5" fmla="*/ 30 h 40"/>
                  <a:gd name="T6" fmla="*/ 40 w 68"/>
                  <a:gd name="T7" fmla="*/ 28 h 40"/>
                  <a:gd name="T8" fmla="*/ 30 w 68"/>
                  <a:gd name="T9" fmla="*/ 25 h 40"/>
                  <a:gd name="T10" fmla="*/ 30 w 68"/>
                  <a:gd name="T11" fmla="*/ 25 h 40"/>
                  <a:gd name="T12" fmla="*/ 22 w 68"/>
                  <a:gd name="T13" fmla="*/ 20 h 40"/>
                  <a:gd name="T14" fmla="*/ 17 w 68"/>
                  <a:gd name="T15" fmla="*/ 13 h 40"/>
                  <a:gd name="T16" fmla="*/ 7 w 68"/>
                  <a:gd name="T17" fmla="*/ 0 h 40"/>
                  <a:gd name="T18" fmla="*/ 7 w 68"/>
                  <a:gd name="T19" fmla="*/ 0 h 40"/>
                  <a:gd name="T20" fmla="*/ 0 w 68"/>
                  <a:gd name="T21" fmla="*/ 5 h 40"/>
                  <a:gd name="T22" fmla="*/ 0 w 68"/>
                  <a:gd name="T23" fmla="*/ 5 h 40"/>
                  <a:gd name="T24" fmla="*/ 5 w 68"/>
                  <a:gd name="T25" fmla="*/ 15 h 40"/>
                  <a:gd name="T26" fmla="*/ 12 w 68"/>
                  <a:gd name="T27" fmla="*/ 23 h 40"/>
                  <a:gd name="T28" fmla="*/ 20 w 68"/>
                  <a:gd name="T29" fmla="*/ 28 h 40"/>
                  <a:gd name="T30" fmla="*/ 27 w 68"/>
                  <a:gd name="T31" fmla="*/ 33 h 40"/>
                  <a:gd name="T32" fmla="*/ 37 w 68"/>
                  <a:gd name="T33" fmla="*/ 38 h 40"/>
                  <a:gd name="T34" fmla="*/ 48 w 68"/>
                  <a:gd name="T35" fmla="*/ 40 h 40"/>
                  <a:gd name="T36" fmla="*/ 58 w 68"/>
                  <a:gd name="T37" fmla="*/ 40 h 40"/>
                  <a:gd name="T38" fmla="*/ 68 w 68"/>
                  <a:gd name="T39" fmla="*/ 38 h 40"/>
                  <a:gd name="T40" fmla="*/ 68 w 68"/>
                  <a:gd name="T41" fmla="*/ 38 h 40"/>
                  <a:gd name="T42" fmla="*/ 68 w 68"/>
                  <a:gd name="T43" fmla="*/ 28 h 40"/>
                  <a:gd name="T44" fmla="*/ 68 w 68"/>
                  <a:gd name="T45" fmla="*/ 2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8" h="40">
                    <a:moveTo>
                      <a:pt x="68" y="28"/>
                    </a:moveTo>
                    <a:lnTo>
                      <a:pt x="68" y="28"/>
                    </a:lnTo>
                    <a:lnTo>
                      <a:pt x="48" y="30"/>
                    </a:lnTo>
                    <a:lnTo>
                      <a:pt x="40" y="28"/>
                    </a:lnTo>
                    <a:lnTo>
                      <a:pt x="30" y="25"/>
                    </a:lnTo>
                    <a:lnTo>
                      <a:pt x="30" y="25"/>
                    </a:lnTo>
                    <a:lnTo>
                      <a:pt x="22" y="20"/>
                    </a:lnTo>
                    <a:lnTo>
                      <a:pt x="17" y="13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5" y="15"/>
                    </a:lnTo>
                    <a:lnTo>
                      <a:pt x="12" y="23"/>
                    </a:lnTo>
                    <a:lnTo>
                      <a:pt x="20" y="28"/>
                    </a:lnTo>
                    <a:lnTo>
                      <a:pt x="27" y="33"/>
                    </a:lnTo>
                    <a:lnTo>
                      <a:pt x="37" y="38"/>
                    </a:lnTo>
                    <a:lnTo>
                      <a:pt x="48" y="40"/>
                    </a:lnTo>
                    <a:lnTo>
                      <a:pt x="58" y="40"/>
                    </a:lnTo>
                    <a:lnTo>
                      <a:pt x="68" y="38"/>
                    </a:lnTo>
                    <a:lnTo>
                      <a:pt x="68" y="38"/>
                    </a:lnTo>
                    <a:lnTo>
                      <a:pt x="68" y="28"/>
                    </a:lnTo>
                    <a:lnTo>
                      <a:pt x="68" y="28"/>
                    </a:lnTo>
                    <a:close/>
                  </a:path>
                </a:pathLst>
              </a:custGeom>
              <a:solidFill>
                <a:srgbClr val="72A7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6" name="Freeform 194"/>
              <p:cNvSpPr>
                <a:spLocks/>
              </p:cNvSpPr>
              <p:nvPr/>
            </p:nvSpPr>
            <p:spPr bwMode="auto">
              <a:xfrm>
                <a:off x="9369243" y="3957987"/>
                <a:ext cx="127229" cy="73756"/>
              </a:xfrm>
              <a:custGeom>
                <a:avLst/>
                <a:gdLst>
                  <a:gd name="T0" fmla="*/ 0 w 69"/>
                  <a:gd name="T1" fmla="*/ 28 h 40"/>
                  <a:gd name="T2" fmla="*/ 0 w 69"/>
                  <a:gd name="T3" fmla="*/ 28 h 40"/>
                  <a:gd name="T4" fmla="*/ 21 w 69"/>
                  <a:gd name="T5" fmla="*/ 30 h 40"/>
                  <a:gd name="T6" fmla="*/ 28 w 69"/>
                  <a:gd name="T7" fmla="*/ 28 h 40"/>
                  <a:gd name="T8" fmla="*/ 38 w 69"/>
                  <a:gd name="T9" fmla="*/ 25 h 40"/>
                  <a:gd name="T10" fmla="*/ 38 w 69"/>
                  <a:gd name="T11" fmla="*/ 25 h 40"/>
                  <a:gd name="T12" fmla="*/ 46 w 69"/>
                  <a:gd name="T13" fmla="*/ 20 h 40"/>
                  <a:gd name="T14" fmla="*/ 51 w 69"/>
                  <a:gd name="T15" fmla="*/ 13 h 40"/>
                  <a:gd name="T16" fmla="*/ 61 w 69"/>
                  <a:gd name="T17" fmla="*/ 0 h 40"/>
                  <a:gd name="T18" fmla="*/ 61 w 69"/>
                  <a:gd name="T19" fmla="*/ 0 h 40"/>
                  <a:gd name="T20" fmla="*/ 69 w 69"/>
                  <a:gd name="T21" fmla="*/ 5 h 40"/>
                  <a:gd name="T22" fmla="*/ 69 w 69"/>
                  <a:gd name="T23" fmla="*/ 5 h 40"/>
                  <a:gd name="T24" fmla="*/ 63 w 69"/>
                  <a:gd name="T25" fmla="*/ 15 h 40"/>
                  <a:gd name="T26" fmla="*/ 56 w 69"/>
                  <a:gd name="T27" fmla="*/ 23 h 40"/>
                  <a:gd name="T28" fmla="*/ 48 w 69"/>
                  <a:gd name="T29" fmla="*/ 28 h 40"/>
                  <a:gd name="T30" fmla="*/ 38 w 69"/>
                  <a:gd name="T31" fmla="*/ 33 h 40"/>
                  <a:gd name="T32" fmla="*/ 28 w 69"/>
                  <a:gd name="T33" fmla="*/ 38 h 40"/>
                  <a:gd name="T34" fmla="*/ 18 w 69"/>
                  <a:gd name="T35" fmla="*/ 40 h 40"/>
                  <a:gd name="T36" fmla="*/ 8 w 69"/>
                  <a:gd name="T37" fmla="*/ 40 h 40"/>
                  <a:gd name="T38" fmla="*/ 0 w 69"/>
                  <a:gd name="T39" fmla="*/ 38 h 40"/>
                  <a:gd name="T40" fmla="*/ 0 w 69"/>
                  <a:gd name="T41" fmla="*/ 38 h 40"/>
                  <a:gd name="T42" fmla="*/ 0 w 69"/>
                  <a:gd name="T43" fmla="*/ 28 h 40"/>
                  <a:gd name="T44" fmla="*/ 0 w 69"/>
                  <a:gd name="T45" fmla="*/ 2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9" h="40">
                    <a:moveTo>
                      <a:pt x="0" y="28"/>
                    </a:moveTo>
                    <a:lnTo>
                      <a:pt x="0" y="28"/>
                    </a:lnTo>
                    <a:lnTo>
                      <a:pt x="21" y="30"/>
                    </a:lnTo>
                    <a:lnTo>
                      <a:pt x="28" y="28"/>
                    </a:lnTo>
                    <a:lnTo>
                      <a:pt x="38" y="25"/>
                    </a:lnTo>
                    <a:lnTo>
                      <a:pt x="38" y="25"/>
                    </a:lnTo>
                    <a:lnTo>
                      <a:pt x="46" y="20"/>
                    </a:lnTo>
                    <a:lnTo>
                      <a:pt x="51" y="13"/>
                    </a:lnTo>
                    <a:lnTo>
                      <a:pt x="61" y="0"/>
                    </a:lnTo>
                    <a:lnTo>
                      <a:pt x="61" y="0"/>
                    </a:lnTo>
                    <a:lnTo>
                      <a:pt x="69" y="5"/>
                    </a:lnTo>
                    <a:lnTo>
                      <a:pt x="69" y="5"/>
                    </a:lnTo>
                    <a:lnTo>
                      <a:pt x="63" y="15"/>
                    </a:lnTo>
                    <a:lnTo>
                      <a:pt x="56" y="23"/>
                    </a:lnTo>
                    <a:lnTo>
                      <a:pt x="48" y="28"/>
                    </a:lnTo>
                    <a:lnTo>
                      <a:pt x="38" y="33"/>
                    </a:lnTo>
                    <a:lnTo>
                      <a:pt x="28" y="38"/>
                    </a:lnTo>
                    <a:lnTo>
                      <a:pt x="18" y="40"/>
                    </a:lnTo>
                    <a:lnTo>
                      <a:pt x="8" y="40"/>
                    </a:lnTo>
                    <a:lnTo>
                      <a:pt x="0" y="38"/>
                    </a:lnTo>
                    <a:lnTo>
                      <a:pt x="0" y="3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72A7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4" name="Freeform 212"/>
              <p:cNvSpPr>
                <a:spLocks/>
              </p:cNvSpPr>
              <p:nvPr/>
            </p:nvSpPr>
            <p:spPr bwMode="auto">
              <a:xfrm>
                <a:off x="10221130" y="4000397"/>
                <a:ext cx="829759" cy="2244038"/>
              </a:xfrm>
              <a:custGeom>
                <a:avLst/>
                <a:gdLst>
                  <a:gd name="T0" fmla="*/ 445 w 450"/>
                  <a:gd name="T1" fmla="*/ 1187 h 1217"/>
                  <a:gd name="T2" fmla="*/ 316 w 450"/>
                  <a:gd name="T3" fmla="*/ 1071 h 1217"/>
                  <a:gd name="T4" fmla="*/ 316 w 450"/>
                  <a:gd name="T5" fmla="*/ 0 h 1217"/>
                  <a:gd name="T6" fmla="*/ 134 w 450"/>
                  <a:gd name="T7" fmla="*/ 0 h 1217"/>
                  <a:gd name="T8" fmla="*/ 134 w 450"/>
                  <a:gd name="T9" fmla="*/ 1071 h 1217"/>
                  <a:gd name="T10" fmla="*/ 6 w 450"/>
                  <a:gd name="T11" fmla="*/ 1187 h 1217"/>
                  <a:gd name="T12" fmla="*/ 6 w 450"/>
                  <a:gd name="T13" fmla="*/ 1187 h 1217"/>
                  <a:gd name="T14" fmla="*/ 3 w 450"/>
                  <a:gd name="T15" fmla="*/ 1192 h 1217"/>
                  <a:gd name="T16" fmla="*/ 0 w 450"/>
                  <a:gd name="T17" fmla="*/ 1197 h 1217"/>
                  <a:gd name="T18" fmla="*/ 0 w 450"/>
                  <a:gd name="T19" fmla="*/ 1202 h 1217"/>
                  <a:gd name="T20" fmla="*/ 0 w 450"/>
                  <a:gd name="T21" fmla="*/ 1207 h 1217"/>
                  <a:gd name="T22" fmla="*/ 3 w 450"/>
                  <a:gd name="T23" fmla="*/ 1212 h 1217"/>
                  <a:gd name="T24" fmla="*/ 8 w 450"/>
                  <a:gd name="T25" fmla="*/ 1214 h 1217"/>
                  <a:gd name="T26" fmla="*/ 13 w 450"/>
                  <a:gd name="T27" fmla="*/ 1217 h 1217"/>
                  <a:gd name="T28" fmla="*/ 18 w 450"/>
                  <a:gd name="T29" fmla="*/ 1217 h 1217"/>
                  <a:gd name="T30" fmla="*/ 432 w 450"/>
                  <a:gd name="T31" fmla="*/ 1217 h 1217"/>
                  <a:gd name="T32" fmla="*/ 432 w 450"/>
                  <a:gd name="T33" fmla="*/ 1217 h 1217"/>
                  <a:gd name="T34" fmla="*/ 437 w 450"/>
                  <a:gd name="T35" fmla="*/ 1217 h 1217"/>
                  <a:gd name="T36" fmla="*/ 442 w 450"/>
                  <a:gd name="T37" fmla="*/ 1214 h 1217"/>
                  <a:gd name="T38" fmla="*/ 447 w 450"/>
                  <a:gd name="T39" fmla="*/ 1207 h 1217"/>
                  <a:gd name="T40" fmla="*/ 450 w 450"/>
                  <a:gd name="T41" fmla="*/ 1197 h 1217"/>
                  <a:gd name="T42" fmla="*/ 447 w 450"/>
                  <a:gd name="T43" fmla="*/ 1192 h 1217"/>
                  <a:gd name="T44" fmla="*/ 445 w 450"/>
                  <a:gd name="T45" fmla="*/ 1187 h 1217"/>
                  <a:gd name="T46" fmla="*/ 445 w 450"/>
                  <a:gd name="T47" fmla="*/ 1187 h 1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0" h="1217">
                    <a:moveTo>
                      <a:pt x="445" y="1187"/>
                    </a:moveTo>
                    <a:lnTo>
                      <a:pt x="316" y="1071"/>
                    </a:lnTo>
                    <a:lnTo>
                      <a:pt x="316" y="0"/>
                    </a:lnTo>
                    <a:lnTo>
                      <a:pt x="134" y="0"/>
                    </a:lnTo>
                    <a:lnTo>
                      <a:pt x="134" y="1071"/>
                    </a:lnTo>
                    <a:lnTo>
                      <a:pt x="6" y="1187"/>
                    </a:lnTo>
                    <a:lnTo>
                      <a:pt x="6" y="1187"/>
                    </a:lnTo>
                    <a:lnTo>
                      <a:pt x="3" y="1192"/>
                    </a:lnTo>
                    <a:lnTo>
                      <a:pt x="0" y="1197"/>
                    </a:lnTo>
                    <a:lnTo>
                      <a:pt x="0" y="1202"/>
                    </a:lnTo>
                    <a:lnTo>
                      <a:pt x="0" y="1207"/>
                    </a:lnTo>
                    <a:lnTo>
                      <a:pt x="3" y="1212"/>
                    </a:lnTo>
                    <a:lnTo>
                      <a:pt x="8" y="1214"/>
                    </a:lnTo>
                    <a:lnTo>
                      <a:pt x="13" y="1217"/>
                    </a:lnTo>
                    <a:lnTo>
                      <a:pt x="18" y="1217"/>
                    </a:lnTo>
                    <a:lnTo>
                      <a:pt x="432" y="1217"/>
                    </a:lnTo>
                    <a:lnTo>
                      <a:pt x="432" y="1217"/>
                    </a:lnTo>
                    <a:lnTo>
                      <a:pt x="437" y="1217"/>
                    </a:lnTo>
                    <a:lnTo>
                      <a:pt x="442" y="1214"/>
                    </a:lnTo>
                    <a:lnTo>
                      <a:pt x="447" y="1207"/>
                    </a:lnTo>
                    <a:lnTo>
                      <a:pt x="450" y="1197"/>
                    </a:lnTo>
                    <a:lnTo>
                      <a:pt x="447" y="1192"/>
                    </a:lnTo>
                    <a:lnTo>
                      <a:pt x="445" y="1187"/>
                    </a:lnTo>
                    <a:lnTo>
                      <a:pt x="445" y="1187"/>
                    </a:lnTo>
                    <a:close/>
                  </a:path>
                </a:pathLst>
              </a:custGeom>
              <a:solidFill>
                <a:srgbClr val="DFE9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5" name="Freeform 213"/>
              <p:cNvSpPr>
                <a:spLocks/>
              </p:cNvSpPr>
              <p:nvPr/>
            </p:nvSpPr>
            <p:spPr bwMode="auto">
              <a:xfrm>
                <a:off x="10221130" y="5829556"/>
                <a:ext cx="829759" cy="414879"/>
              </a:xfrm>
              <a:custGeom>
                <a:avLst/>
                <a:gdLst>
                  <a:gd name="T0" fmla="*/ 134 w 450"/>
                  <a:gd name="T1" fmla="*/ 0 h 225"/>
                  <a:gd name="T2" fmla="*/ 134 w 450"/>
                  <a:gd name="T3" fmla="*/ 79 h 225"/>
                  <a:gd name="T4" fmla="*/ 6 w 450"/>
                  <a:gd name="T5" fmla="*/ 195 h 225"/>
                  <a:gd name="T6" fmla="*/ 6 w 450"/>
                  <a:gd name="T7" fmla="*/ 195 h 225"/>
                  <a:gd name="T8" fmla="*/ 3 w 450"/>
                  <a:gd name="T9" fmla="*/ 200 h 225"/>
                  <a:gd name="T10" fmla="*/ 0 w 450"/>
                  <a:gd name="T11" fmla="*/ 205 h 225"/>
                  <a:gd name="T12" fmla="*/ 0 w 450"/>
                  <a:gd name="T13" fmla="*/ 210 h 225"/>
                  <a:gd name="T14" fmla="*/ 0 w 450"/>
                  <a:gd name="T15" fmla="*/ 215 h 225"/>
                  <a:gd name="T16" fmla="*/ 3 w 450"/>
                  <a:gd name="T17" fmla="*/ 220 h 225"/>
                  <a:gd name="T18" fmla="*/ 8 w 450"/>
                  <a:gd name="T19" fmla="*/ 222 h 225"/>
                  <a:gd name="T20" fmla="*/ 13 w 450"/>
                  <a:gd name="T21" fmla="*/ 225 h 225"/>
                  <a:gd name="T22" fmla="*/ 18 w 450"/>
                  <a:gd name="T23" fmla="*/ 225 h 225"/>
                  <a:gd name="T24" fmla="*/ 432 w 450"/>
                  <a:gd name="T25" fmla="*/ 225 h 225"/>
                  <a:gd name="T26" fmla="*/ 432 w 450"/>
                  <a:gd name="T27" fmla="*/ 225 h 225"/>
                  <a:gd name="T28" fmla="*/ 437 w 450"/>
                  <a:gd name="T29" fmla="*/ 225 h 225"/>
                  <a:gd name="T30" fmla="*/ 442 w 450"/>
                  <a:gd name="T31" fmla="*/ 222 h 225"/>
                  <a:gd name="T32" fmla="*/ 447 w 450"/>
                  <a:gd name="T33" fmla="*/ 215 h 225"/>
                  <a:gd name="T34" fmla="*/ 450 w 450"/>
                  <a:gd name="T35" fmla="*/ 205 h 225"/>
                  <a:gd name="T36" fmla="*/ 447 w 450"/>
                  <a:gd name="T37" fmla="*/ 200 h 225"/>
                  <a:gd name="T38" fmla="*/ 445 w 450"/>
                  <a:gd name="T39" fmla="*/ 195 h 225"/>
                  <a:gd name="T40" fmla="*/ 316 w 450"/>
                  <a:gd name="T41" fmla="*/ 79 h 225"/>
                  <a:gd name="T42" fmla="*/ 316 w 450"/>
                  <a:gd name="T43" fmla="*/ 0 h 225"/>
                  <a:gd name="T44" fmla="*/ 134 w 450"/>
                  <a:gd name="T45" fmla="*/ 0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50" h="225">
                    <a:moveTo>
                      <a:pt x="134" y="0"/>
                    </a:moveTo>
                    <a:lnTo>
                      <a:pt x="134" y="79"/>
                    </a:lnTo>
                    <a:lnTo>
                      <a:pt x="6" y="195"/>
                    </a:lnTo>
                    <a:lnTo>
                      <a:pt x="6" y="195"/>
                    </a:lnTo>
                    <a:lnTo>
                      <a:pt x="3" y="200"/>
                    </a:lnTo>
                    <a:lnTo>
                      <a:pt x="0" y="205"/>
                    </a:lnTo>
                    <a:lnTo>
                      <a:pt x="0" y="210"/>
                    </a:lnTo>
                    <a:lnTo>
                      <a:pt x="0" y="215"/>
                    </a:lnTo>
                    <a:lnTo>
                      <a:pt x="3" y="220"/>
                    </a:lnTo>
                    <a:lnTo>
                      <a:pt x="8" y="222"/>
                    </a:lnTo>
                    <a:lnTo>
                      <a:pt x="13" y="225"/>
                    </a:lnTo>
                    <a:lnTo>
                      <a:pt x="18" y="225"/>
                    </a:lnTo>
                    <a:lnTo>
                      <a:pt x="432" y="225"/>
                    </a:lnTo>
                    <a:lnTo>
                      <a:pt x="432" y="225"/>
                    </a:lnTo>
                    <a:lnTo>
                      <a:pt x="437" y="225"/>
                    </a:lnTo>
                    <a:lnTo>
                      <a:pt x="442" y="222"/>
                    </a:lnTo>
                    <a:lnTo>
                      <a:pt x="447" y="215"/>
                    </a:lnTo>
                    <a:lnTo>
                      <a:pt x="450" y="205"/>
                    </a:lnTo>
                    <a:lnTo>
                      <a:pt x="447" y="200"/>
                    </a:lnTo>
                    <a:lnTo>
                      <a:pt x="445" y="195"/>
                    </a:lnTo>
                    <a:lnTo>
                      <a:pt x="316" y="79"/>
                    </a:lnTo>
                    <a:lnTo>
                      <a:pt x="316" y="0"/>
                    </a:lnTo>
                    <a:lnTo>
                      <a:pt x="134" y="0"/>
                    </a:lnTo>
                    <a:close/>
                  </a:path>
                </a:pathLst>
              </a:custGeom>
              <a:solidFill>
                <a:srgbClr val="FFCC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6" name="Freeform 214"/>
              <p:cNvSpPr>
                <a:spLocks/>
              </p:cNvSpPr>
              <p:nvPr/>
            </p:nvSpPr>
            <p:spPr bwMode="auto">
              <a:xfrm>
                <a:off x="10571472" y="5490276"/>
                <a:ext cx="73756" cy="73756"/>
              </a:xfrm>
              <a:custGeom>
                <a:avLst/>
                <a:gdLst>
                  <a:gd name="T0" fmla="*/ 35 w 40"/>
                  <a:gd name="T1" fmla="*/ 20 h 40"/>
                  <a:gd name="T2" fmla="*/ 30 w 40"/>
                  <a:gd name="T3" fmla="*/ 20 h 40"/>
                  <a:gd name="T4" fmla="*/ 30 w 40"/>
                  <a:gd name="T5" fmla="*/ 20 h 40"/>
                  <a:gd name="T6" fmla="*/ 30 w 40"/>
                  <a:gd name="T7" fmla="*/ 23 h 40"/>
                  <a:gd name="T8" fmla="*/ 28 w 40"/>
                  <a:gd name="T9" fmla="*/ 28 h 40"/>
                  <a:gd name="T10" fmla="*/ 25 w 40"/>
                  <a:gd name="T11" fmla="*/ 28 h 40"/>
                  <a:gd name="T12" fmla="*/ 20 w 40"/>
                  <a:gd name="T13" fmla="*/ 30 h 40"/>
                  <a:gd name="T14" fmla="*/ 20 w 40"/>
                  <a:gd name="T15" fmla="*/ 30 h 40"/>
                  <a:gd name="T16" fmla="*/ 18 w 40"/>
                  <a:gd name="T17" fmla="*/ 28 h 40"/>
                  <a:gd name="T18" fmla="*/ 13 w 40"/>
                  <a:gd name="T19" fmla="*/ 28 h 40"/>
                  <a:gd name="T20" fmla="*/ 10 w 40"/>
                  <a:gd name="T21" fmla="*/ 23 h 40"/>
                  <a:gd name="T22" fmla="*/ 10 w 40"/>
                  <a:gd name="T23" fmla="*/ 20 h 40"/>
                  <a:gd name="T24" fmla="*/ 10 w 40"/>
                  <a:gd name="T25" fmla="*/ 20 h 40"/>
                  <a:gd name="T26" fmla="*/ 10 w 40"/>
                  <a:gd name="T27" fmla="*/ 15 h 40"/>
                  <a:gd name="T28" fmla="*/ 13 w 40"/>
                  <a:gd name="T29" fmla="*/ 12 h 40"/>
                  <a:gd name="T30" fmla="*/ 18 w 40"/>
                  <a:gd name="T31" fmla="*/ 10 h 40"/>
                  <a:gd name="T32" fmla="*/ 20 w 40"/>
                  <a:gd name="T33" fmla="*/ 10 h 40"/>
                  <a:gd name="T34" fmla="*/ 20 w 40"/>
                  <a:gd name="T35" fmla="*/ 10 h 40"/>
                  <a:gd name="T36" fmla="*/ 25 w 40"/>
                  <a:gd name="T37" fmla="*/ 10 h 40"/>
                  <a:gd name="T38" fmla="*/ 28 w 40"/>
                  <a:gd name="T39" fmla="*/ 12 h 40"/>
                  <a:gd name="T40" fmla="*/ 30 w 40"/>
                  <a:gd name="T41" fmla="*/ 15 h 40"/>
                  <a:gd name="T42" fmla="*/ 30 w 40"/>
                  <a:gd name="T43" fmla="*/ 20 h 40"/>
                  <a:gd name="T44" fmla="*/ 35 w 40"/>
                  <a:gd name="T45" fmla="*/ 20 h 40"/>
                  <a:gd name="T46" fmla="*/ 40 w 40"/>
                  <a:gd name="T47" fmla="*/ 20 h 40"/>
                  <a:gd name="T48" fmla="*/ 40 w 40"/>
                  <a:gd name="T49" fmla="*/ 20 h 40"/>
                  <a:gd name="T50" fmla="*/ 38 w 40"/>
                  <a:gd name="T51" fmla="*/ 12 h 40"/>
                  <a:gd name="T52" fmla="*/ 35 w 40"/>
                  <a:gd name="T53" fmla="*/ 5 h 40"/>
                  <a:gd name="T54" fmla="*/ 28 w 40"/>
                  <a:gd name="T55" fmla="*/ 2 h 40"/>
                  <a:gd name="T56" fmla="*/ 20 w 40"/>
                  <a:gd name="T57" fmla="*/ 0 h 40"/>
                  <a:gd name="T58" fmla="*/ 20 w 40"/>
                  <a:gd name="T59" fmla="*/ 0 h 40"/>
                  <a:gd name="T60" fmla="*/ 13 w 40"/>
                  <a:gd name="T61" fmla="*/ 2 h 40"/>
                  <a:gd name="T62" fmla="*/ 5 w 40"/>
                  <a:gd name="T63" fmla="*/ 5 h 40"/>
                  <a:gd name="T64" fmla="*/ 2 w 40"/>
                  <a:gd name="T65" fmla="*/ 12 h 40"/>
                  <a:gd name="T66" fmla="*/ 0 w 40"/>
                  <a:gd name="T67" fmla="*/ 20 h 40"/>
                  <a:gd name="T68" fmla="*/ 0 w 40"/>
                  <a:gd name="T69" fmla="*/ 20 h 40"/>
                  <a:gd name="T70" fmla="*/ 2 w 40"/>
                  <a:gd name="T71" fmla="*/ 28 h 40"/>
                  <a:gd name="T72" fmla="*/ 5 w 40"/>
                  <a:gd name="T73" fmla="*/ 33 h 40"/>
                  <a:gd name="T74" fmla="*/ 13 w 40"/>
                  <a:gd name="T75" fmla="*/ 38 h 40"/>
                  <a:gd name="T76" fmla="*/ 20 w 40"/>
                  <a:gd name="T77" fmla="*/ 40 h 40"/>
                  <a:gd name="T78" fmla="*/ 20 w 40"/>
                  <a:gd name="T79" fmla="*/ 40 h 40"/>
                  <a:gd name="T80" fmla="*/ 28 w 40"/>
                  <a:gd name="T81" fmla="*/ 38 h 40"/>
                  <a:gd name="T82" fmla="*/ 35 w 40"/>
                  <a:gd name="T83" fmla="*/ 33 h 40"/>
                  <a:gd name="T84" fmla="*/ 38 w 40"/>
                  <a:gd name="T85" fmla="*/ 28 h 40"/>
                  <a:gd name="T86" fmla="*/ 40 w 40"/>
                  <a:gd name="T87" fmla="*/ 20 h 40"/>
                  <a:gd name="T88" fmla="*/ 35 w 40"/>
                  <a:gd name="T89" fmla="*/ 20 h 40"/>
                  <a:gd name="T90" fmla="*/ 35 w 40"/>
                  <a:gd name="T91" fmla="*/ 2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0" h="40">
                    <a:moveTo>
                      <a:pt x="35" y="20"/>
                    </a:moveTo>
                    <a:lnTo>
                      <a:pt x="30" y="20"/>
                    </a:lnTo>
                    <a:lnTo>
                      <a:pt x="30" y="20"/>
                    </a:lnTo>
                    <a:lnTo>
                      <a:pt x="30" y="23"/>
                    </a:lnTo>
                    <a:lnTo>
                      <a:pt x="28" y="28"/>
                    </a:lnTo>
                    <a:lnTo>
                      <a:pt x="25" y="28"/>
                    </a:lnTo>
                    <a:lnTo>
                      <a:pt x="20" y="30"/>
                    </a:lnTo>
                    <a:lnTo>
                      <a:pt x="20" y="30"/>
                    </a:lnTo>
                    <a:lnTo>
                      <a:pt x="18" y="28"/>
                    </a:lnTo>
                    <a:lnTo>
                      <a:pt x="13" y="28"/>
                    </a:lnTo>
                    <a:lnTo>
                      <a:pt x="10" y="23"/>
                    </a:lnTo>
                    <a:lnTo>
                      <a:pt x="10" y="20"/>
                    </a:lnTo>
                    <a:lnTo>
                      <a:pt x="10" y="20"/>
                    </a:lnTo>
                    <a:lnTo>
                      <a:pt x="10" y="15"/>
                    </a:lnTo>
                    <a:lnTo>
                      <a:pt x="13" y="12"/>
                    </a:lnTo>
                    <a:lnTo>
                      <a:pt x="18" y="10"/>
                    </a:lnTo>
                    <a:lnTo>
                      <a:pt x="20" y="10"/>
                    </a:lnTo>
                    <a:lnTo>
                      <a:pt x="20" y="10"/>
                    </a:lnTo>
                    <a:lnTo>
                      <a:pt x="25" y="10"/>
                    </a:lnTo>
                    <a:lnTo>
                      <a:pt x="28" y="12"/>
                    </a:lnTo>
                    <a:lnTo>
                      <a:pt x="30" y="15"/>
                    </a:lnTo>
                    <a:lnTo>
                      <a:pt x="30" y="20"/>
                    </a:lnTo>
                    <a:lnTo>
                      <a:pt x="35" y="20"/>
                    </a:lnTo>
                    <a:lnTo>
                      <a:pt x="40" y="20"/>
                    </a:lnTo>
                    <a:lnTo>
                      <a:pt x="40" y="20"/>
                    </a:lnTo>
                    <a:lnTo>
                      <a:pt x="38" y="12"/>
                    </a:lnTo>
                    <a:lnTo>
                      <a:pt x="35" y="5"/>
                    </a:lnTo>
                    <a:lnTo>
                      <a:pt x="28" y="2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13" y="2"/>
                    </a:lnTo>
                    <a:lnTo>
                      <a:pt x="5" y="5"/>
                    </a:lnTo>
                    <a:lnTo>
                      <a:pt x="2" y="12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28"/>
                    </a:lnTo>
                    <a:lnTo>
                      <a:pt x="5" y="33"/>
                    </a:lnTo>
                    <a:lnTo>
                      <a:pt x="13" y="38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28" y="38"/>
                    </a:lnTo>
                    <a:lnTo>
                      <a:pt x="35" y="33"/>
                    </a:lnTo>
                    <a:lnTo>
                      <a:pt x="38" y="28"/>
                    </a:lnTo>
                    <a:lnTo>
                      <a:pt x="40" y="20"/>
                    </a:lnTo>
                    <a:lnTo>
                      <a:pt x="35" y="20"/>
                    </a:lnTo>
                    <a:lnTo>
                      <a:pt x="35" y="2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7" name="Freeform 215"/>
              <p:cNvSpPr>
                <a:spLocks/>
              </p:cNvSpPr>
              <p:nvPr/>
            </p:nvSpPr>
            <p:spPr bwMode="auto">
              <a:xfrm>
                <a:off x="10608351" y="5350139"/>
                <a:ext cx="64536" cy="64536"/>
              </a:xfrm>
              <a:custGeom>
                <a:avLst/>
                <a:gdLst>
                  <a:gd name="T0" fmla="*/ 30 w 35"/>
                  <a:gd name="T1" fmla="*/ 18 h 35"/>
                  <a:gd name="T2" fmla="*/ 25 w 35"/>
                  <a:gd name="T3" fmla="*/ 18 h 35"/>
                  <a:gd name="T4" fmla="*/ 25 w 35"/>
                  <a:gd name="T5" fmla="*/ 18 h 35"/>
                  <a:gd name="T6" fmla="*/ 23 w 35"/>
                  <a:gd name="T7" fmla="*/ 23 h 35"/>
                  <a:gd name="T8" fmla="*/ 18 w 35"/>
                  <a:gd name="T9" fmla="*/ 25 h 35"/>
                  <a:gd name="T10" fmla="*/ 18 w 35"/>
                  <a:gd name="T11" fmla="*/ 25 h 35"/>
                  <a:gd name="T12" fmla="*/ 13 w 35"/>
                  <a:gd name="T13" fmla="*/ 23 h 35"/>
                  <a:gd name="T14" fmla="*/ 10 w 35"/>
                  <a:gd name="T15" fmla="*/ 18 h 35"/>
                  <a:gd name="T16" fmla="*/ 10 w 35"/>
                  <a:gd name="T17" fmla="*/ 18 h 35"/>
                  <a:gd name="T18" fmla="*/ 13 w 35"/>
                  <a:gd name="T19" fmla="*/ 13 h 35"/>
                  <a:gd name="T20" fmla="*/ 18 w 35"/>
                  <a:gd name="T21" fmla="*/ 10 h 35"/>
                  <a:gd name="T22" fmla="*/ 18 w 35"/>
                  <a:gd name="T23" fmla="*/ 10 h 35"/>
                  <a:gd name="T24" fmla="*/ 23 w 35"/>
                  <a:gd name="T25" fmla="*/ 13 h 35"/>
                  <a:gd name="T26" fmla="*/ 25 w 35"/>
                  <a:gd name="T27" fmla="*/ 18 h 35"/>
                  <a:gd name="T28" fmla="*/ 30 w 35"/>
                  <a:gd name="T29" fmla="*/ 18 h 35"/>
                  <a:gd name="T30" fmla="*/ 35 w 35"/>
                  <a:gd name="T31" fmla="*/ 18 h 35"/>
                  <a:gd name="T32" fmla="*/ 35 w 35"/>
                  <a:gd name="T33" fmla="*/ 18 h 35"/>
                  <a:gd name="T34" fmla="*/ 33 w 35"/>
                  <a:gd name="T35" fmla="*/ 10 h 35"/>
                  <a:gd name="T36" fmla="*/ 30 w 35"/>
                  <a:gd name="T37" fmla="*/ 5 h 35"/>
                  <a:gd name="T38" fmla="*/ 25 w 35"/>
                  <a:gd name="T39" fmla="*/ 3 h 35"/>
                  <a:gd name="T40" fmla="*/ 18 w 35"/>
                  <a:gd name="T41" fmla="*/ 0 h 35"/>
                  <a:gd name="T42" fmla="*/ 18 w 35"/>
                  <a:gd name="T43" fmla="*/ 0 h 35"/>
                  <a:gd name="T44" fmla="*/ 10 w 35"/>
                  <a:gd name="T45" fmla="*/ 3 h 35"/>
                  <a:gd name="T46" fmla="*/ 5 w 35"/>
                  <a:gd name="T47" fmla="*/ 5 h 35"/>
                  <a:gd name="T48" fmla="*/ 3 w 35"/>
                  <a:gd name="T49" fmla="*/ 10 h 35"/>
                  <a:gd name="T50" fmla="*/ 0 w 35"/>
                  <a:gd name="T51" fmla="*/ 18 h 35"/>
                  <a:gd name="T52" fmla="*/ 0 w 35"/>
                  <a:gd name="T53" fmla="*/ 18 h 35"/>
                  <a:gd name="T54" fmla="*/ 3 w 35"/>
                  <a:gd name="T55" fmla="*/ 25 h 35"/>
                  <a:gd name="T56" fmla="*/ 5 w 35"/>
                  <a:gd name="T57" fmla="*/ 30 h 35"/>
                  <a:gd name="T58" fmla="*/ 10 w 35"/>
                  <a:gd name="T59" fmla="*/ 33 h 35"/>
                  <a:gd name="T60" fmla="*/ 18 w 35"/>
                  <a:gd name="T61" fmla="*/ 35 h 35"/>
                  <a:gd name="T62" fmla="*/ 18 w 35"/>
                  <a:gd name="T63" fmla="*/ 35 h 35"/>
                  <a:gd name="T64" fmla="*/ 25 w 35"/>
                  <a:gd name="T65" fmla="*/ 33 h 35"/>
                  <a:gd name="T66" fmla="*/ 30 w 35"/>
                  <a:gd name="T67" fmla="*/ 30 h 35"/>
                  <a:gd name="T68" fmla="*/ 33 w 35"/>
                  <a:gd name="T69" fmla="*/ 25 h 35"/>
                  <a:gd name="T70" fmla="*/ 35 w 35"/>
                  <a:gd name="T71" fmla="*/ 18 h 35"/>
                  <a:gd name="T72" fmla="*/ 30 w 35"/>
                  <a:gd name="T73" fmla="*/ 18 h 35"/>
                  <a:gd name="T74" fmla="*/ 30 w 35"/>
                  <a:gd name="T75" fmla="*/ 18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5" h="35">
                    <a:moveTo>
                      <a:pt x="30" y="18"/>
                    </a:moveTo>
                    <a:lnTo>
                      <a:pt x="25" y="18"/>
                    </a:lnTo>
                    <a:lnTo>
                      <a:pt x="25" y="18"/>
                    </a:lnTo>
                    <a:lnTo>
                      <a:pt x="23" y="23"/>
                    </a:lnTo>
                    <a:lnTo>
                      <a:pt x="18" y="25"/>
                    </a:lnTo>
                    <a:lnTo>
                      <a:pt x="18" y="25"/>
                    </a:lnTo>
                    <a:lnTo>
                      <a:pt x="13" y="23"/>
                    </a:lnTo>
                    <a:lnTo>
                      <a:pt x="10" y="18"/>
                    </a:lnTo>
                    <a:lnTo>
                      <a:pt x="10" y="18"/>
                    </a:lnTo>
                    <a:lnTo>
                      <a:pt x="13" y="13"/>
                    </a:lnTo>
                    <a:lnTo>
                      <a:pt x="18" y="10"/>
                    </a:lnTo>
                    <a:lnTo>
                      <a:pt x="18" y="10"/>
                    </a:lnTo>
                    <a:lnTo>
                      <a:pt x="23" y="13"/>
                    </a:lnTo>
                    <a:lnTo>
                      <a:pt x="25" y="18"/>
                    </a:lnTo>
                    <a:lnTo>
                      <a:pt x="30" y="18"/>
                    </a:lnTo>
                    <a:lnTo>
                      <a:pt x="35" y="18"/>
                    </a:lnTo>
                    <a:lnTo>
                      <a:pt x="35" y="18"/>
                    </a:lnTo>
                    <a:lnTo>
                      <a:pt x="33" y="10"/>
                    </a:lnTo>
                    <a:lnTo>
                      <a:pt x="30" y="5"/>
                    </a:lnTo>
                    <a:lnTo>
                      <a:pt x="25" y="3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0" y="3"/>
                    </a:lnTo>
                    <a:lnTo>
                      <a:pt x="5" y="5"/>
                    </a:lnTo>
                    <a:lnTo>
                      <a:pt x="3" y="10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3" y="25"/>
                    </a:lnTo>
                    <a:lnTo>
                      <a:pt x="5" y="30"/>
                    </a:lnTo>
                    <a:lnTo>
                      <a:pt x="10" y="33"/>
                    </a:lnTo>
                    <a:lnTo>
                      <a:pt x="18" y="35"/>
                    </a:lnTo>
                    <a:lnTo>
                      <a:pt x="18" y="35"/>
                    </a:lnTo>
                    <a:lnTo>
                      <a:pt x="25" y="33"/>
                    </a:lnTo>
                    <a:lnTo>
                      <a:pt x="30" y="30"/>
                    </a:lnTo>
                    <a:lnTo>
                      <a:pt x="33" y="25"/>
                    </a:lnTo>
                    <a:lnTo>
                      <a:pt x="35" y="18"/>
                    </a:lnTo>
                    <a:lnTo>
                      <a:pt x="30" y="18"/>
                    </a:lnTo>
                    <a:lnTo>
                      <a:pt x="30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8" name="Freeform 216"/>
              <p:cNvSpPr>
                <a:spLocks/>
              </p:cNvSpPr>
              <p:nvPr/>
            </p:nvSpPr>
            <p:spPr bwMode="auto">
              <a:xfrm>
                <a:off x="10659980" y="5993663"/>
                <a:ext cx="73756" cy="73756"/>
              </a:xfrm>
              <a:custGeom>
                <a:avLst/>
                <a:gdLst>
                  <a:gd name="T0" fmla="*/ 35 w 40"/>
                  <a:gd name="T1" fmla="*/ 20 h 40"/>
                  <a:gd name="T2" fmla="*/ 30 w 40"/>
                  <a:gd name="T3" fmla="*/ 20 h 40"/>
                  <a:gd name="T4" fmla="*/ 30 w 40"/>
                  <a:gd name="T5" fmla="*/ 20 h 40"/>
                  <a:gd name="T6" fmla="*/ 30 w 40"/>
                  <a:gd name="T7" fmla="*/ 22 h 40"/>
                  <a:gd name="T8" fmla="*/ 28 w 40"/>
                  <a:gd name="T9" fmla="*/ 27 h 40"/>
                  <a:gd name="T10" fmla="*/ 25 w 40"/>
                  <a:gd name="T11" fmla="*/ 30 h 40"/>
                  <a:gd name="T12" fmla="*/ 20 w 40"/>
                  <a:gd name="T13" fmla="*/ 30 h 40"/>
                  <a:gd name="T14" fmla="*/ 20 w 40"/>
                  <a:gd name="T15" fmla="*/ 30 h 40"/>
                  <a:gd name="T16" fmla="*/ 15 w 40"/>
                  <a:gd name="T17" fmla="*/ 30 h 40"/>
                  <a:gd name="T18" fmla="*/ 13 w 40"/>
                  <a:gd name="T19" fmla="*/ 27 h 40"/>
                  <a:gd name="T20" fmla="*/ 10 w 40"/>
                  <a:gd name="T21" fmla="*/ 22 h 40"/>
                  <a:gd name="T22" fmla="*/ 10 w 40"/>
                  <a:gd name="T23" fmla="*/ 20 h 40"/>
                  <a:gd name="T24" fmla="*/ 10 w 40"/>
                  <a:gd name="T25" fmla="*/ 20 h 40"/>
                  <a:gd name="T26" fmla="*/ 10 w 40"/>
                  <a:gd name="T27" fmla="*/ 15 h 40"/>
                  <a:gd name="T28" fmla="*/ 13 w 40"/>
                  <a:gd name="T29" fmla="*/ 12 h 40"/>
                  <a:gd name="T30" fmla="*/ 15 w 40"/>
                  <a:gd name="T31" fmla="*/ 10 h 40"/>
                  <a:gd name="T32" fmla="*/ 20 w 40"/>
                  <a:gd name="T33" fmla="*/ 10 h 40"/>
                  <a:gd name="T34" fmla="*/ 20 w 40"/>
                  <a:gd name="T35" fmla="*/ 10 h 40"/>
                  <a:gd name="T36" fmla="*/ 25 w 40"/>
                  <a:gd name="T37" fmla="*/ 10 h 40"/>
                  <a:gd name="T38" fmla="*/ 28 w 40"/>
                  <a:gd name="T39" fmla="*/ 12 h 40"/>
                  <a:gd name="T40" fmla="*/ 30 w 40"/>
                  <a:gd name="T41" fmla="*/ 15 h 40"/>
                  <a:gd name="T42" fmla="*/ 30 w 40"/>
                  <a:gd name="T43" fmla="*/ 20 h 40"/>
                  <a:gd name="T44" fmla="*/ 35 w 40"/>
                  <a:gd name="T45" fmla="*/ 20 h 40"/>
                  <a:gd name="T46" fmla="*/ 40 w 40"/>
                  <a:gd name="T47" fmla="*/ 20 h 40"/>
                  <a:gd name="T48" fmla="*/ 40 w 40"/>
                  <a:gd name="T49" fmla="*/ 20 h 40"/>
                  <a:gd name="T50" fmla="*/ 38 w 40"/>
                  <a:gd name="T51" fmla="*/ 12 h 40"/>
                  <a:gd name="T52" fmla="*/ 35 w 40"/>
                  <a:gd name="T53" fmla="*/ 5 h 40"/>
                  <a:gd name="T54" fmla="*/ 28 w 40"/>
                  <a:gd name="T55" fmla="*/ 2 h 40"/>
                  <a:gd name="T56" fmla="*/ 20 w 40"/>
                  <a:gd name="T57" fmla="*/ 0 h 40"/>
                  <a:gd name="T58" fmla="*/ 20 w 40"/>
                  <a:gd name="T59" fmla="*/ 0 h 40"/>
                  <a:gd name="T60" fmla="*/ 13 w 40"/>
                  <a:gd name="T61" fmla="*/ 2 h 40"/>
                  <a:gd name="T62" fmla="*/ 5 w 40"/>
                  <a:gd name="T63" fmla="*/ 5 h 40"/>
                  <a:gd name="T64" fmla="*/ 2 w 40"/>
                  <a:gd name="T65" fmla="*/ 12 h 40"/>
                  <a:gd name="T66" fmla="*/ 0 w 40"/>
                  <a:gd name="T67" fmla="*/ 20 h 40"/>
                  <a:gd name="T68" fmla="*/ 0 w 40"/>
                  <a:gd name="T69" fmla="*/ 20 h 40"/>
                  <a:gd name="T70" fmla="*/ 2 w 40"/>
                  <a:gd name="T71" fmla="*/ 27 h 40"/>
                  <a:gd name="T72" fmla="*/ 5 w 40"/>
                  <a:gd name="T73" fmla="*/ 35 h 40"/>
                  <a:gd name="T74" fmla="*/ 13 w 40"/>
                  <a:gd name="T75" fmla="*/ 37 h 40"/>
                  <a:gd name="T76" fmla="*/ 20 w 40"/>
                  <a:gd name="T77" fmla="*/ 40 h 40"/>
                  <a:gd name="T78" fmla="*/ 20 w 40"/>
                  <a:gd name="T79" fmla="*/ 40 h 40"/>
                  <a:gd name="T80" fmla="*/ 28 w 40"/>
                  <a:gd name="T81" fmla="*/ 37 h 40"/>
                  <a:gd name="T82" fmla="*/ 35 w 40"/>
                  <a:gd name="T83" fmla="*/ 35 h 40"/>
                  <a:gd name="T84" fmla="*/ 38 w 40"/>
                  <a:gd name="T85" fmla="*/ 27 h 40"/>
                  <a:gd name="T86" fmla="*/ 40 w 40"/>
                  <a:gd name="T87" fmla="*/ 20 h 40"/>
                  <a:gd name="T88" fmla="*/ 35 w 40"/>
                  <a:gd name="T89" fmla="*/ 20 h 40"/>
                  <a:gd name="T90" fmla="*/ 35 w 40"/>
                  <a:gd name="T91" fmla="*/ 2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0" h="40">
                    <a:moveTo>
                      <a:pt x="35" y="20"/>
                    </a:moveTo>
                    <a:lnTo>
                      <a:pt x="30" y="20"/>
                    </a:lnTo>
                    <a:lnTo>
                      <a:pt x="30" y="20"/>
                    </a:lnTo>
                    <a:lnTo>
                      <a:pt x="30" y="22"/>
                    </a:lnTo>
                    <a:lnTo>
                      <a:pt x="28" y="27"/>
                    </a:lnTo>
                    <a:lnTo>
                      <a:pt x="25" y="30"/>
                    </a:lnTo>
                    <a:lnTo>
                      <a:pt x="20" y="30"/>
                    </a:lnTo>
                    <a:lnTo>
                      <a:pt x="20" y="30"/>
                    </a:lnTo>
                    <a:lnTo>
                      <a:pt x="15" y="30"/>
                    </a:lnTo>
                    <a:lnTo>
                      <a:pt x="13" y="27"/>
                    </a:lnTo>
                    <a:lnTo>
                      <a:pt x="10" y="22"/>
                    </a:lnTo>
                    <a:lnTo>
                      <a:pt x="10" y="20"/>
                    </a:lnTo>
                    <a:lnTo>
                      <a:pt x="10" y="20"/>
                    </a:lnTo>
                    <a:lnTo>
                      <a:pt x="10" y="15"/>
                    </a:lnTo>
                    <a:lnTo>
                      <a:pt x="13" y="12"/>
                    </a:lnTo>
                    <a:lnTo>
                      <a:pt x="15" y="10"/>
                    </a:lnTo>
                    <a:lnTo>
                      <a:pt x="20" y="10"/>
                    </a:lnTo>
                    <a:lnTo>
                      <a:pt x="20" y="10"/>
                    </a:lnTo>
                    <a:lnTo>
                      <a:pt x="25" y="10"/>
                    </a:lnTo>
                    <a:lnTo>
                      <a:pt x="28" y="12"/>
                    </a:lnTo>
                    <a:lnTo>
                      <a:pt x="30" y="15"/>
                    </a:lnTo>
                    <a:lnTo>
                      <a:pt x="30" y="20"/>
                    </a:lnTo>
                    <a:lnTo>
                      <a:pt x="35" y="20"/>
                    </a:lnTo>
                    <a:lnTo>
                      <a:pt x="40" y="20"/>
                    </a:lnTo>
                    <a:lnTo>
                      <a:pt x="40" y="20"/>
                    </a:lnTo>
                    <a:lnTo>
                      <a:pt x="38" y="12"/>
                    </a:lnTo>
                    <a:lnTo>
                      <a:pt x="35" y="5"/>
                    </a:lnTo>
                    <a:lnTo>
                      <a:pt x="28" y="2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13" y="2"/>
                    </a:lnTo>
                    <a:lnTo>
                      <a:pt x="5" y="5"/>
                    </a:lnTo>
                    <a:lnTo>
                      <a:pt x="2" y="12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27"/>
                    </a:lnTo>
                    <a:lnTo>
                      <a:pt x="5" y="35"/>
                    </a:lnTo>
                    <a:lnTo>
                      <a:pt x="13" y="37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28" y="37"/>
                    </a:lnTo>
                    <a:lnTo>
                      <a:pt x="35" y="35"/>
                    </a:lnTo>
                    <a:lnTo>
                      <a:pt x="38" y="27"/>
                    </a:lnTo>
                    <a:lnTo>
                      <a:pt x="40" y="20"/>
                    </a:lnTo>
                    <a:lnTo>
                      <a:pt x="35" y="20"/>
                    </a:lnTo>
                    <a:lnTo>
                      <a:pt x="35" y="2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9" name="Freeform 217"/>
              <p:cNvSpPr>
                <a:spLocks/>
              </p:cNvSpPr>
              <p:nvPr/>
            </p:nvSpPr>
            <p:spPr bwMode="auto">
              <a:xfrm>
                <a:off x="10645229" y="5588003"/>
                <a:ext cx="103259" cy="101414"/>
              </a:xfrm>
              <a:custGeom>
                <a:avLst/>
                <a:gdLst>
                  <a:gd name="T0" fmla="*/ 51 w 56"/>
                  <a:gd name="T1" fmla="*/ 28 h 55"/>
                  <a:gd name="T2" fmla="*/ 46 w 56"/>
                  <a:gd name="T3" fmla="*/ 28 h 55"/>
                  <a:gd name="T4" fmla="*/ 46 w 56"/>
                  <a:gd name="T5" fmla="*/ 28 h 55"/>
                  <a:gd name="T6" fmla="*/ 46 w 56"/>
                  <a:gd name="T7" fmla="*/ 35 h 55"/>
                  <a:gd name="T8" fmla="*/ 41 w 56"/>
                  <a:gd name="T9" fmla="*/ 40 h 55"/>
                  <a:gd name="T10" fmla="*/ 36 w 56"/>
                  <a:gd name="T11" fmla="*/ 45 h 55"/>
                  <a:gd name="T12" fmla="*/ 28 w 56"/>
                  <a:gd name="T13" fmla="*/ 45 h 55"/>
                  <a:gd name="T14" fmla="*/ 28 w 56"/>
                  <a:gd name="T15" fmla="*/ 45 h 55"/>
                  <a:gd name="T16" fmla="*/ 21 w 56"/>
                  <a:gd name="T17" fmla="*/ 45 h 55"/>
                  <a:gd name="T18" fmla="*/ 15 w 56"/>
                  <a:gd name="T19" fmla="*/ 40 h 55"/>
                  <a:gd name="T20" fmla="*/ 10 w 56"/>
                  <a:gd name="T21" fmla="*/ 35 h 55"/>
                  <a:gd name="T22" fmla="*/ 10 w 56"/>
                  <a:gd name="T23" fmla="*/ 28 h 55"/>
                  <a:gd name="T24" fmla="*/ 10 w 56"/>
                  <a:gd name="T25" fmla="*/ 28 h 55"/>
                  <a:gd name="T26" fmla="*/ 10 w 56"/>
                  <a:gd name="T27" fmla="*/ 20 h 55"/>
                  <a:gd name="T28" fmla="*/ 15 w 56"/>
                  <a:gd name="T29" fmla="*/ 15 h 55"/>
                  <a:gd name="T30" fmla="*/ 21 w 56"/>
                  <a:gd name="T31" fmla="*/ 10 h 55"/>
                  <a:gd name="T32" fmla="*/ 28 w 56"/>
                  <a:gd name="T33" fmla="*/ 10 h 55"/>
                  <a:gd name="T34" fmla="*/ 28 w 56"/>
                  <a:gd name="T35" fmla="*/ 10 h 55"/>
                  <a:gd name="T36" fmla="*/ 36 w 56"/>
                  <a:gd name="T37" fmla="*/ 10 h 55"/>
                  <a:gd name="T38" fmla="*/ 41 w 56"/>
                  <a:gd name="T39" fmla="*/ 15 h 55"/>
                  <a:gd name="T40" fmla="*/ 46 w 56"/>
                  <a:gd name="T41" fmla="*/ 20 h 55"/>
                  <a:gd name="T42" fmla="*/ 46 w 56"/>
                  <a:gd name="T43" fmla="*/ 28 h 55"/>
                  <a:gd name="T44" fmla="*/ 51 w 56"/>
                  <a:gd name="T45" fmla="*/ 28 h 55"/>
                  <a:gd name="T46" fmla="*/ 56 w 56"/>
                  <a:gd name="T47" fmla="*/ 28 h 55"/>
                  <a:gd name="T48" fmla="*/ 56 w 56"/>
                  <a:gd name="T49" fmla="*/ 28 h 55"/>
                  <a:gd name="T50" fmla="*/ 53 w 56"/>
                  <a:gd name="T51" fmla="*/ 18 h 55"/>
                  <a:gd name="T52" fmla="*/ 48 w 56"/>
                  <a:gd name="T53" fmla="*/ 7 h 55"/>
                  <a:gd name="T54" fmla="*/ 38 w 56"/>
                  <a:gd name="T55" fmla="*/ 2 h 55"/>
                  <a:gd name="T56" fmla="*/ 28 w 56"/>
                  <a:gd name="T57" fmla="*/ 0 h 55"/>
                  <a:gd name="T58" fmla="*/ 28 w 56"/>
                  <a:gd name="T59" fmla="*/ 0 h 55"/>
                  <a:gd name="T60" fmla="*/ 18 w 56"/>
                  <a:gd name="T61" fmla="*/ 2 h 55"/>
                  <a:gd name="T62" fmla="*/ 8 w 56"/>
                  <a:gd name="T63" fmla="*/ 7 h 55"/>
                  <a:gd name="T64" fmla="*/ 3 w 56"/>
                  <a:gd name="T65" fmla="*/ 18 h 55"/>
                  <a:gd name="T66" fmla="*/ 0 w 56"/>
                  <a:gd name="T67" fmla="*/ 28 h 55"/>
                  <a:gd name="T68" fmla="*/ 0 w 56"/>
                  <a:gd name="T69" fmla="*/ 28 h 55"/>
                  <a:gd name="T70" fmla="*/ 3 w 56"/>
                  <a:gd name="T71" fmla="*/ 40 h 55"/>
                  <a:gd name="T72" fmla="*/ 8 w 56"/>
                  <a:gd name="T73" fmla="*/ 48 h 55"/>
                  <a:gd name="T74" fmla="*/ 18 w 56"/>
                  <a:gd name="T75" fmla="*/ 55 h 55"/>
                  <a:gd name="T76" fmla="*/ 28 w 56"/>
                  <a:gd name="T77" fmla="*/ 55 h 55"/>
                  <a:gd name="T78" fmla="*/ 28 w 56"/>
                  <a:gd name="T79" fmla="*/ 55 h 55"/>
                  <a:gd name="T80" fmla="*/ 38 w 56"/>
                  <a:gd name="T81" fmla="*/ 55 h 55"/>
                  <a:gd name="T82" fmla="*/ 48 w 56"/>
                  <a:gd name="T83" fmla="*/ 48 h 55"/>
                  <a:gd name="T84" fmla="*/ 53 w 56"/>
                  <a:gd name="T85" fmla="*/ 40 h 55"/>
                  <a:gd name="T86" fmla="*/ 56 w 56"/>
                  <a:gd name="T87" fmla="*/ 28 h 55"/>
                  <a:gd name="T88" fmla="*/ 51 w 56"/>
                  <a:gd name="T89" fmla="*/ 28 h 55"/>
                  <a:gd name="T90" fmla="*/ 51 w 56"/>
                  <a:gd name="T91" fmla="*/ 28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6" h="55">
                    <a:moveTo>
                      <a:pt x="51" y="28"/>
                    </a:moveTo>
                    <a:lnTo>
                      <a:pt x="46" y="28"/>
                    </a:lnTo>
                    <a:lnTo>
                      <a:pt x="46" y="28"/>
                    </a:lnTo>
                    <a:lnTo>
                      <a:pt x="46" y="35"/>
                    </a:lnTo>
                    <a:lnTo>
                      <a:pt x="41" y="40"/>
                    </a:lnTo>
                    <a:lnTo>
                      <a:pt x="36" y="45"/>
                    </a:lnTo>
                    <a:lnTo>
                      <a:pt x="28" y="45"/>
                    </a:lnTo>
                    <a:lnTo>
                      <a:pt x="28" y="45"/>
                    </a:lnTo>
                    <a:lnTo>
                      <a:pt x="21" y="45"/>
                    </a:lnTo>
                    <a:lnTo>
                      <a:pt x="15" y="40"/>
                    </a:lnTo>
                    <a:lnTo>
                      <a:pt x="10" y="35"/>
                    </a:lnTo>
                    <a:lnTo>
                      <a:pt x="10" y="28"/>
                    </a:lnTo>
                    <a:lnTo>
                      <a:pt x="10" y="28"/>
                    </a:lnTo>
                    <a:lnTo>
                      <a:pt x="10" y="20"/>
                    </a:lnTo>
                    <a:lnTo>
                      <a:pt x="15" y="15"/>
                    </a:lnTo>
                    <a:lnTo>
                      <a:pt x="21" y="10"/>
                    </a:lnTo>
                    <a:lnTo>
                      <a:pt x="28" y="10"/>
                    </a:lnTo>
                    <a:lnTo>
                      <a:pt x="28" y="10"/>
                    </a:lnTo>
                    <a:lnTo>
                      <a:pt x="36" y="10"/>
                    </a:lnTo>
                    <a:lnTo>
                      <a:pt x="41" y="15"/>
                    </a:lnTo>
                    <a:lnTo>
                      <a:pt x="46" y="20"/>
                    </a:lnTo>
                    <a:lnTo>
                      <a:pt x="46" y="28"/>
                    </a:lnTo>
                    <a:lnTo>
                      <a:pt x="51" y="28"/>
                    </a:lnTo>
                    <a:lnTo>
                      <a:pt x="56" y="28"/>
                    </a:lnTo>
                    <a:lnTo>
                      <a:pt x="56" y="28"/>
                    </a:lnTo>
                    <a:lnTo>
                      <a:pt x="53" y="18"/>
                    </a:lnTo>
                    <a:lnTo>
                      <a:pt x="48" y="7"/>
                    </a:lnTo>
                    <a:lnTo>
                      <a:pt x="38" y="2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18" y="2"/>
                    </a:lnTo>
                    <a:lnTo>
                      <a:pt x="8" y="7"/>
                    </a:lnTo>
                    <a:lnTo>
                      <a:pt x="3" y="18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3" y="40"/>
                    </a:lnTo>
                    <a:lnTo>
                      <a:pt x="8" y="48"/>
                    </a:lnTo>
                    <a:lnTo>
                      <a:pt x="18" y="55"/>
                    </a:lnTo>
                    <a:lnTo>
                      <a:pt x="28" y="55"/>
                    </a:lnTo>
                    <a:lnTo>
                      <a:pt x="28" y="55"/>
                    </a:lnTo>
                    <a:lnTo>
                      <a:pt x="38" y="55"/>
                    </a:lnTo>
                    <a:lnTo>
                      <a:pt x="48" y="48"/>
                    </a:lnTo>
                    <a:lnTo>
                      <a:pt x="53" y="40"/>
                    </a:lnTo>
                    <a:lnTo>
                      <a:pt x="56" y="28"/>
                    </a:lnTo>
                    <a:lnTo>
                      <a:pt x="51" y="28"/>
                    </a:lnTo>
                    <a:lnTo>
                      <a:pt x="51" y="2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0" name="Freeform 218"/>
              <p:cNvSpPr>
                <a:spLocks/>
              </p:cNvSpPr>
              <p:nvPr/>
            </p:nvSpPr>
            <p:spPr bwMode="auto">
              <a:xfrm>
                <a:off x="10547502" y="5759487"/>
                <a:ext cx="149356" cy="149356"/>
              </a:xfrm>
              <a:custGeom>
                <a:avLst/>
                <a:gdLst>
                  <a:gd name="T0" fmla="*/ 76 w 81"/>
                  <a:gd name="T1" fmla="*/ 41 h 81"/>
                  <a:gd name="T2" fmla="*/ 71 w 81"/>
                  <a:gd name="T3" fmla="*/ 41 h 81"/>
                  <a:gd name="T4" fmla="*/ 71 w 81"/>
                  <a:gd name="T5" fmla="*/ 41 h 81"/>
                  <a:gd name="T6" fmla="*/ 68 w 81"/>
                  <a:gd name="T7" fmla="*/ 53 h 81"/>
                  <a:gd name="T8" fmla="*/ 63 w 81"/>
                  <a:gd name="T9" fmla="*/ 63 h 81"/>
                  <a:gd name="T10" fmla="*/ 53 w 81"/>
                  <a:gd name="T11" fmla="*/ 69 h 81"/>
                  <a:gd name="T12" fmla="*/ 41 w 81"/>
                  <a:gd name="T13" fmla="*/ 71 h 81"/>
                  <a:gd name="T14" fmla="*/ 41 w 81"/>
                  <a:gd name="T15" fmla="*/ 71 h 81"/>
                  <a:gd name="T16" fmla="*/ 28 w 81"/>
                  <a:gd name="T17" fmla="*/ 69 h 81"/>
                  <a:gd name="T18" fmla="*/ 18 w 81"/>
                  <a:gd name="T19" fmla="*/ 63 h 81"/>
                  <a:gd name="T20" fmla="*/ 13 w 81"/>
                  <a:gd name="T21" fmla="*/ 53 h 81"/>
                  <a:gd name="T22" fmla="*/ 10 w 81"/>
                  <a:gd name="T23" fmla="*/ 41 h 81"/>
                  <a:gd name="T24" fmla="*/ 10 w 81"/>
                  <a:gd name="T25" fmla="*/ 41 h 81"/>
                  <a:gd name="T26" fmla="*/ 13 w 81"/>
                  <a:gd name="T27" fmla="*/ 28 h 81"/>
                  <a:gd name="T28" fmla="*/ 18 w 81"/>
                  <a:gd name="T29" fmla="*/ 21 h 81"/>
                  <a:gd name="T30" fmla="*/ 28 w 81"/>
                  <a:gd name="T31" fmla="*/ 13 h 81"/>
                  <a:gd name="T32" fmla="*/ 41 w 81"/>
                  <a:gd name="T33" fmla="*/ 10 h 81"/>
                  <a:gd name="T34" fmla="*/ 41 w 81"/>
                  <a:gd name="T35" fmla="*/ 10 h 81"/>
                  <a:gd name="T36" fmla="*/ 53 w 81"/>
                  <a:gd name="T37" fmla="*/ 13 h 81"/>
                  <a:gd name="T38" fmla="*/ 63 w 81"/>
                  <a:gd name="T39" fmla="*/ 21 h 81"/>
                  <a:gd name="T40" fmla="*/ 68 w 81"/>
                  <a:gd name="T41" fmla="*/ 28 h 81"/>
                  <a:gd name="T42" fmla="*/ 71 w 81"/>
                  <a:gd name="T43" fmla="*/ 41 h 81"/>
                  <a:gd name="T44" fmla="*/ 76 w 81"/>
                  <a:gd name="T45" fmla="*/ 41 h 81"/>
                  <a:gd name="T46" fmla="*/ 81 w 81"/>
                  <a:gd name="T47" fmla="*/ 41 h 81"/>
                  <a:gd name="T48" fmla="*/ 81 w 81"/>
                  <a:gd name="T49" fmla="*/ 41 h 81"/>
                  <a:gd name="T50" fmla="*/ 81 w 81"/>
                  <a:gd name="T51" fmla="*/ 33 h 81"/>
                  <a:gd name="T52" fmla="*/ 79 w 81"/>
                  <a:gd name="T53" fmla="*/ 26 h 81"/>
                  <a:gd name="T54" fmla="*/ 74 w 81"/>
                  <a:gd name="T55" fmla="*/ 18 h 81"/>
                  <a:gd name="T56" fmla="*/ 68 w 81"/>
                  <a:gd name="T57" fmla="*/ 13 h 81"/>
                  <a:gd name="T58" fmla="*/ 63 w 81"/>
                  <a:gd name="T59" fmla="*/ 8 h 81"/>
                  <a:gd name="T60" fmla="*/ 56 w 81"/>
                  <a:gd name="T61" fmla="*/ 3 h 81"/>
                  <a:gd name="T62" fmla="*/ 48 w 81"/>
                  <a:gd name="T63" fmla="*/ 0 h 81"/>
                  <a:gd name="T64" fmla="*/ 41 w 81"/>
                  <a:gd name="T65" fmla="*/ 0 h 81"/>
                  <a:gd name="T66" fmla="*/ 41 w 81"/>
                  <a:gd name="T67" fmla="*/ 0 h 81"/>
                  <a:gd name="T68" fmla="*/ 33 w 81"/>
                  <a:gd name="T69" fmla="*/ 0 h 81"/>
                  <a:gd name="T70" fmla="*/ 26 w 81"/>
                  <a:gd name="T71" fmla="*/ 3 h 81"/>
                  <a:gd name="T72" fmla="*/ 18 w 81"/>
                  <a:gd name="T73" fmla="*/ 8 h 81"/>
                  <a:gd name="T74" fmla="*/ 13 w 81"/>
                  <a:gd name="T75" fmla="*/ 13 h 81"/>
                  <a:gd name="T76" fmla="*/ 8 w 81"/>
                  <a:gd name="T77" fmla="*/ 18 h 81"/>
                  <a:gd name="T78" fmla="*/ 3 w 81"/>
                  <a:gd name="T79" fmla="*/ 26 h 81"/>
                  <a:gd name="T80" fmla="*/ 0 w 81"/>
                  <a:gd name="T81" fmla="*/ 33 h 81"/>
                  <a:gd name="T82" fmla="*/ 0 w 81"/>
                  <a:gd name="T83" fmla="*/ 41 h 81"/>
                  <a:gd name="T84" fmla="*/ 0 w 81"/>
                  <a:gd name="T85" fmla="*/ 41 h 81"/>
                  <a:gd name="T86" fmla="*/ 0 w 81"/>
                  <a:gd name="T87" fmla="*/ 48 h 81"/>
                  <a:gd name="T88" fmla="*/ 3 w 81"/>
                  <a:gd name="T89" fmla="*/ 56 h 81"/>
                  <a:gd name="T90" fmla="*/ 8 w 81"/>
                  <a:gd name="T91" fmla="*/ 63 h 81"/>
                  <a:gd name="T92" fmla="*/ 13 w 81"/>
                  <a:gd name="T93" fmla="*/ 71 h 81"/>
                  <a:gd name="T94" fmla="*/ 18 w 81"/>
                  <a:gd name="T95" fmla="*/ 76 h 81"/>
                  <a:gd name="T96" fmla="*/ 26 w 81"/>
                  <a:gd name="T97" fmla="*/ 79 h 81"/>
                  <a:gd name="T98" fmla="*/ 33 w 81"/>
                  <a:gd name="T99" fmla="*/ 81 h 81"/>
                  <a:gd name="T100" fmla="*/ 41 w 81"/>
                  <a:gd name="T101" fmla="*/ 81 h 81"/>
                  <a:gd name="T102" fmla="*/ 41 w 81"/>
                  <a:gd name="T103" fmla="*/ 81 h 81"/>
                  <a:gd name="T104" fmla="*/ 48 w 81"/>
                  <a:gd name="T105" fmla="*/ 81 h 81"/>
                  <a:gd name="T106" fmla="*/ 56 w 81"/>
                  <a:gd name="T107" fmla="*/ 79 h 81"/>
                  <a:gd name="T108" fmla="*/ 63 w 81"/>
                  <a:gd name="T109" fmla="*/ 76 h 81"/>
                  <a:gd name="T110" fmla="*/ 68 w 81"/>
                  <a:gd name="T111" fmla="*/ 71 h 81"/>
                  <a:gd name="T112" fmla="*/ 74 w 81"/>
                  <a:gd name="T113" fmla="*/ 63 h 81"/>
                  <a:gd name="T114" fmla="*/ 79 w 81"/>
                  <a:gd name="T115" fmla="*/ 56 h 81"/>
                  <a:gd name="T116" fmla="*/ 81 w 81"/>
                  <a:gd name="T117" fmla="*/ 48 h 81"/>
                  <a:gd name="T118" fmla="*/ 81 w 81"/>
                  <a:gd name="T119" fmla="*/ 41 h 81"/>
                  <a:gd name="T120" fmla="*/ 76 w 81"/>
                  <a:gd name="T121" fmla="*/ 41 h 81"/>
                  <a:gd name="T122" fmla="*/ 76 w 81"/>
                  <a:gd name="T123" fmla="*/ 4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1" h="81">
                    <a:moveTo>
                      <a:pt x="76" y="41"/>
                    </a:moveTo>
                    <a:lnTo>
                      <a:pt x="71" y="41"/>
                    </a:lnTo>
                    <a:lnTo>
                      <a:pt x="71" y="41"/>
                    </a:lnTo>
                    <a:lnTo>
                      <a:pt x="68" y="53"/>
                    </a:lnTo>
                    <a:lnTo>
                      <a:pt x="63" y="63"/>
                    </a:lnTo>
                    <a:lnTo>
                      <a:pt x="53" y="69"/>
                    </a:lnTo>
                    <a:lnTo>
                      <a:pt x="41" y="71"/>
                    </a:lnTo>
                    <a:lnTo>
                      <a:pt x="41" y="71"/>
                    </a:lnTo>
                    <a:lnTo>
                      <a:pt x="28" y="69"/>
                    </a:lnTo>
                    <a:lnTo>
                      <a:pt x="18" y="63"/>
                    </a:lnTo>
                    <a:lnTo>
                      <a:pt x="13" y="53"/>
                    </a:lnTo>
                    <a:lnTo>
                      <a:pt x="10" y="41"/>
                    </a:lnTo>
                    <a:lnTo>
                      <a:pt x="10" y="41"/>
                    </a:lnTo>
                    <a:lnTo>
                      <a:pt x="13" y="28"/>
                    </a:lnTo>
                    <a:lnTo>
                      <a:pt x="18" y="21"/>
                    </a:lnTo>
                    <a:lnTo>
                      <a:pt x="28" y="13"/>
                    </a:lnTo>
                    <a:lnTo>
                      <a:pt x="41" y="10"/>
                    </a:lnTo>
                    <a:lnTo>
                      <a:pt x="41" y="10"/>
                    </a:lnTo>
                    <a:lnTo>
                      <a:pt x="53" y="13"/>
                    </a:lnTo>
                    <a:lnTo>
                      <a:pt x="63" y="21"/>
                    </a:lnTo>
                    <a:lnTo>
                      <a:pt x="68" y="28"/>
                    </a:lnTo>
                    <a:lnTo>
                      <a:pt x="71" y="41"/>
                    </a:lnTo>
                    <a:lnTo>
                      <a:pt x="76" y="41"/>
                    </a:lnTo>
                    <a:lnTo>
                      <a:pt x="81" y="41"/>
                    </a:lnTo>
                    <a:lnTo>
                      <a:pt x="81" y="41"/>
                    </a:lnTo>
                    <a:lnTo>
                      <a:pt x="81" y="33"/>
                    </a:lnTo>
                    <a:lnTo>
                      <a:pt x="79" y="26"/>
                    </a:lnTo>
                    <a:lnTo>
                      <a:pt x="74" y="18"/>
                    </a:lnTo>
                    <a:lnTo>
                      <a:pt x="68" y="13"/>
                    </a:lnTo>
                    <a:lnTo>
                      <a:pt x="63" y="8"/>
                    </a:lnTo>
                    <a:lnTo>
                      <a:pt x="56" y="3"/>
                    </a:lnTo>
                    <a:lnTo>
                      <a:pt x="48" y="0"/>
                    </a:lnTo>
                    <a:lnTo>
                      <a:pt x="41" y="0"/>
                    </a:lnTo>
                    <a:lnTo>
                      <a:pt x="41" y="0"/>
                    </a:lnTo>
                    <a:lnTo>
                      <a:pt x="33" y="0"/>
                    </a:lnTo>
                    <a:lnTo>
                      <a:pt x="26" y="3"/>
                    </a:lnTo>
                    <a:lnTo>
                      <a:pt x="18" y="8"/>
                    </a:lnTo>
                    <a:lnTo>
                      <a:pt x="13" y="13"/>
                    </a:lnTo>
                    <a:lnTo>
                      <a:pt x="8" y="18"/>
                    </a:lnTo>
                    <a:lnTo>
                      <a:pt x="3" y="26"/>
                    </a:lnTo>
                    <a:lnTo>
                      <a:pt x="0" y="33"/>
                    </a:lnTo>
                    <a:lnTo>
                      <a:pt x="0" y="41"/>
                    </a:lnTo>
                    <a:lnTo>
                      <a:pt x="0" y="41"/>
                    </a:lnTo>
                    <a:lnTo>
                      <a:pt x="0" y="48"/>
                    </a:lnTo>
                    <a:lnTo>
                      <a:pt x="3" y="56"/>
                    </a:lnTo>
                    <a:lnTo>
                      <a:pt x="8" y="63"/>
                    </a:lnTo>
                    <a:lnTo>
                      <a:pt x="13" y="71"/>
                    </a:lnTo>
                    <a:lnTo>
                      <a:pt x="18" y="76"/>
                    </a:lnTo>
                    <a:lnTo>
                      <a:pt x="26" y="79"/>
                    </a:lnTo>
                    <a:lnTo>
                      <a:pt x="33" y="81"/>
                    </a:lnTo>
                    <a:lnTo>
                      <a:pt x="41" y="81"/>
                    </a:lnTo>
                    <a:lnTo>
                      <a:pt x="41" y="81"/>
                    </a:lnTo>
                    <a:lnTo>
                      <a:pt x="48" y="81"/>
                    </a:lnTo>
                    <a:lnTo>
                      <a:pt x="56" y="79"/>
                    </a:lnTo>
                    <a:lnTo>
                      <a:pt x="63" y="76"/>
                    </a:lnTo>
                    <a:lnTo>
                      <a:pt x="68" y="71"/>
                    </a:lnTo>
                    <a:lnTo>
                      <a:pt x="74" y="63"/>
                    </a:lnTo>
                    <a:lnTo>
                      <a:pt x="79" y="56"/>
                    </a:lnTo>
                    <a:lnTo>
                      <a:pt x="81" y="48"/>
                    </a:lnTo>
                    <a:lnTo>
                      <a:pt x="81" y="41"/>
                    </a:lnTo>
                    <a:lnTo>
                      <a:pt x="76" y="41"/>
                    </a:lnTo>
                    <a:lnTo>
                      <a:pt x="76" y="4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1" name="Freeform 219"/>
              <p:cNvSpPr>
                <a:spLocks/>
              </p:cNvSpPr>
              <p:nvPr/>
            </p:nvSpPr>
            <p:spPr bwMode="auto">
              <a:xfrm>
                <a:off x="10412896" y="3981958"/>
                <a:ext cx="446226" cy="59005"/>
              </a:xfrm>
              <a:custGeom>
                <a:avLst/>
                <a:gdLst>
                  <a:gd name="T0" fmla="*/ 230 w 242"/>
                  <a:gd name="T1" fmla="*/ 32 h 32"/>
                  <a:gd name="T2" fmla="*/ 13 w 242"/>
                  <a:gd name="T3" fmla="*/ 32 h 32"/>
                  <a:gd name="T4" fmla="*/ 13 w 242"/>
                  <a:gd name="T5" fmla="*/ 32 h 32"/>
                  <a:gd name="T6" fmla="*/ 8 w 242"/>
                  <a:gd name="T7" fmla="*/ 32 h 32"/>
                  <a:gd name="T8" fmla="*/ 3 w 242"/>
                  <a:gd name="T9" fmla="*/ 30 h 32"/>
                  <a:gd name="T10" fmla="*/ 0 w 242"/>
                  <a:gd name="T11" fmla="*/ 25 h 32"/>
                  <a:gd name="T12" fmla="*/ 0 w 242"/>
                  <a:gd name="T13" fmla="*/ 20 h 32"/>
                  <a:gd name="T14" fmla="*/ 0 w 242"/>
                  <a:gd name="T15" fmla="*/ 15 h 32"/>
                  <a:gd name="T16" fmla="*/ 0 w 242"/>
                  <a:gd name="T17" fmla="*/ 15 h 32"/>
                  <a:gd name="T18" fmla="*/ 0 w 242"/>
                  <a:gd name="T19" fmla="*/ 10 h 32"/>
                  <a:gd name="T20" fmla="*/ 3 w 242"/>
                  <a:gd name="T21" fmla="*/ 5 h 32"/>
                  <a:gd name="T22" fmla="*/ 8 w 242"/>
                  <a:gd name="T23" fmla="*/ 2 h 32"/>
                  <a:gd name="T24" fmla="*/ 13 w 242"/>
                  <a:gd name="T25" fmla="*/ 0 h 32"/>
                  <a:gd name="T26" fmla="*/ 230 w 242"/>
                  <a:gd name="T27" fmla="*/ 0 h 32"/>
                  <a:gd name="T28" fmla="*/ 230 w 242"/>
                  <a:gd name="T29" fmla="*/ 0 h 32"/>
                  <a:gd name="T30" fmla="*/ 235 w 242"/>
                  <a:gd name="T31" fmla="*/ 2 h 32"/>
                  <a:gd name="T32" fmla="*/ 240 w 242"/>
                  <a:gd name="T33" fmla="*/ 5 h 32"/>
                  <a:gd name="T34" fmla="*/ 242 w 242"/>
                  <a:gd name="T35" fmla="*/ 10 h 32"/>
                  <a:gd name="T36" fmla="*/ 242 w 242"/>
                  <a:gd name="T37" fmla="*/ 15 h 32"/>
                  <a:gd name="T38" fmla="*/ 242 w 242"/>
                  <a:gd name="T39" fmla="*/ 20 h 32"/>
                  <a:gd name="T40" fmla="*/ 242 w 242"/>
                  <a:gd name="T41" fmla="*/ 20 h 32"/>
                  <a:gd name="T42" fmla="*/ 242 w 242"/>
                  <a:gd name="T43" fmla="*/ 25 h 32"/>
                  <a:gd name="T44" fmla="*/ 240 w 242"/>
                  <a:gd name="T45" fmla="*/ 30 h 32"/>
                  <a:gd name="T46" fmla="*/ 235 w 242"/>
                  <a:gd name="T47" fmla="*/ 32 h 32"/>
                  <a:gd name="T48" fmla="*/ 230 w 242"/>
                  <a:gd name="T49" fmla="*/ 32 h 32"/>
                  <a:gd name="T50" fmla="*/ 230 w 242"/>
                  <a:gd name="T51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42" h="32">
                    <a:moveTo>
                      <a:pt x="230" y="32"/>
                    </a:moveTo>
                    <a:lnTo>
                      <a:pt x="13" y="32"/>
                    </a:lnTo>
                    <a:lnTo>
                      <a:pt x="13" y="32"/>
                    </a:lnTo>
                    <a:lnTo>
                      <a:pt x="8" y="32"/>
                    </a:lnTo>
                    <a:lnTo>
                      <a:pt x="3" y="30"/>
                    </a:lnTo>
                    <a:lnTo>
                      <a:pt x="0" y="25"/>
                    </a:lnTo>
                    <a:lnTo>
                      <a:pt x="0" y="20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0"/>
                    </a:lnTo>
                    <a:lnTo>
                      <a:pt x="3" y="5"/>
                    </a:lnTo>
                    <a:lnTo>
                      <a:pt x="8" y="2"/>
                    </a:lnTo>
                    <a:lnTo>
                      <a:pt x="13" y="0"/>
                    </a:lnTo>
                    <a:lnTo>
                      <a:pt x="230" y="0"/>
                    </a:lnTo>
                    <a:lnTo>
                      <a:pt x="230" y="0"/>
                    </a:lnTo>
                    <a:lnTo>
                      <a:pt x="235" y="2"/>
                    </a:lnTo>
                    <a:lnTo>
                      <a:pt x="240" y="5"/>
                    </a:lnTo>
                    <a:lnTo>
                      <a:pt x="242" y="10"/>
                    </a:lnTo>
                    <a:lnTo>
                      <a:pt x="242" y="15"/>
                    </a:lnTo>
                    <a:lnTo>
                      <a:pt x="242" y="20"/>
                    </a:lnTo>
                    <a:lnTo>
                      <a:pt x="242" y="20"/>
                    </a:lnTo>
                    <a:lnTo>
                      <a:pt x="242" y="25"/>
                    </a:lnTo>
                    <a:lnTo>
                      <a:pt x="240" y="30"/>
                    </a:lnTo>
                    <a:lnTo>
                      <a:pt x="235" y="32"/>
                    </a:lnTo>
                    <a:lnTo>
                      <a:pt x="230" y="32"/>
                    </a:lnTo>
                    <a:lnTo>
                      <a:pt x="230" y="32"/>
                    </a:lnTo>
                    <a:close/>
                  </a:path>
                </a:pathLst>
              </a:custGeom>
              <a:solidFill>
                <a:srgbClr val="B5CB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3" name="Freeform 221"/>
              <p:cNvSpPr>
                <a:spLocks/>
              </p:cNvSpPr>
              <p:nvPr/>
            </p:nvSpPr>
            <p:spPr bwMode="auto">
              <a:xfrm>
                <a:off x="9634766" y="2932773"/>
                <a:ext cx="42409" cy="18439"/>
              </a:xfrm>
              <a:custGeom>
                <a:avLst/>
                <a:gdLst>
                  <a:gd name="T0" fmla="*/ 13 w 23"/>
                  <a:gd name="T1" fmla="*/ 10 h 10"/>
                  <a:gd name="T2" fmla="*/ 13 w 23"/>
                  <a:gd name="T3" fmla="*/ 10 h 10"/>
                  <a:gd name="T4" fmla="*/ 13 w 23"/>
                  <a:gd name="T5" fmla="*/ 10 h 10"/>
                  <a:gd name="T6" fmla="*/ 13 w 23"/>
                  <a:gd name="T7" fmla="*/ 10 h 10"/>
                  <a:gd name="T8" fmla="*/ 3 w 23"/>
                  <a:gd name="T9" fmla="*/ 10 h 10"/>
                  <a:gd name="T10" fmla="*/ 0 w 23"/>
                  <a:gd name="T11" fmla="*/ 10 h 10"/>
                  <a:gd name="T12" fmla="*/ 0 w 23"/>
                  <a:gd name="T13" fmla="*/ 5 h 10"/>
                  <a:gd name="T14" fmla="*/ 0 w 23"/>
                  <a:gd name="T15" fmla="*/ 5 h 10"/>
                  <a:gd name="T16" fmla="*/ 5 w 23"/>
                  <a:gd name="T17" fmla="*/ 8 h 10"/>
                  <a:gd name="T18" fmla="*/ 10 w 23"/>
                  <a:gd name="T19" fmla="*/ 8 h 10"/>
                  <a:gd name="T20" fmla="*/ 10 w 23"/>
                  <a:gd name="T21" fmla="*/ 8 h 10"/>
                  <a:gd name="T22" fmla="*/ 15 w 23"/>
                  <a:gd name="T23" fmla="*/ 5 h 10"/>
                  <a:gd name="T24" fmla="*/ 18 w 23"/>
                  <a:gd name="T25" fmla="*/ 0 h 10"/>
                  <a:gd name="T26" fmla="*/ 23 w 23"/>
                  <a:gd name="T27" fmla="*/ 3 h 10"/>
                  <a:gd name="T28" fmla="*/ 23 w 23"/>
                  <a:gd name="T29" fmla="*/ 3 h 10"/>
                  <a:gd name="T30" fmla="*/ 18 w 23"/>
                  <a:gd name="T31" fmla="*/ 8 h 10"/>
                  <a:gd name="T32" fmla="*/ 13 w 23"/>
                  <a:gd name="T33" fmla="*/ 10 h 10"/>
                  <a:gd name="T34" fmla="*/ 13 w 23"/>
                  <a:gd name="T35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3" h="10">
                    <a:moveTo>
                      <a:pt x="13" y="10"/>
                    </a:moveTo>
                    <a:lnTo>
                      <a:pt x="13" y="10"/>
                    </a:lnTo>
                    <a:lnTo>
                      <a:pt x="13" y="10"/>
                    </a:lnTo>
                    <a:lnTo>
                      <a:pt x="13" y="10"/>
                    </a:lnTo>
                    <a:lnTo>
                      <a:pt x="3" y="10"/>
                    </a:lnTo>
                    <a:lnTo>
                      <a:pt x="0" y="1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5" y="8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15" y="5"/>
                    </a:lnTo>
                    <a:lnTo>
                      <a:pt x="18" y="0"/>
                    </a:lnTo>
                    <a:lnTo>
                      <a:pt x="23" y="3"/>
                    </a:lnTo>
                    <a:lnTo>
                      <a:pt x="23" y="3"/>
                    </a:lnTo>
                    <a:lnTo>
                      <a:pt x="18" y="8"/>
                    </a:lnTo>
                    <a:lnTo>
                      <a:pt x="13" y="10"/>
                    </a:lnTo>
                    <a:lnTo>
                      <a:pt x="13" y="10"/>
                    </a:lnTo>
                    <a:close/>
                  </a:path>
                </a:pathLst>
              </a:custGeom>
              <a:solidFill>
                <a:srgbClr val="343F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4622586" y="1808880"/>
              <a:ext cx="2132895" cy="2899578"/>
              <a:chOff x="4462929" y="1910480"/>
              <a:chExt cx="2132895" cy="2899578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4462929" y="3333086"/>
                <a:ext cx="636443" cy="1476972"/>
                <a:chOff x="4113285" y="3333086"/>
                <a:chExt cx="636443" cy="1476972"/>
              </a:xfrm>
            </p:grpSpPr>
            <p:sp>
              <p:nvSpPr>
                <p:cNvPr id="4" name="Round Same Side Corner Rectangle 3"/>
                <p:cNvSpPr/>
                <p:nvPr/>
              </p:nvSpPr>
              <p:spPr>
                <a:xfrm flipV="1">
                  <a:off x="4188619" y="3388402"/>
                  <a:ext cx="485775" cy="142165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DFE9F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" name="Rounded Rectangle 4"/>
                <p:cNvSpPr/>
                <p:nvPr/>
              </p:nvSpPr>
              <p:spPr>
                <a:xfrm>
                  <a:off x="4113285" y="3333086"/>
                  <a:ext cx="636443" cy="9591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B5CBE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3" name="Round Same Side Corner Rectangle 112"/>
                <p:cNvSpPr/>
                <p:nvPr/>
              </p:nvSpPr>
              <p:spPr>
                <a:xfrm flipV="1">
                  <a:off x="4188619" y="4335252"/>
                  <a:ext cx="485775" cy="47480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4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" name="Oval 5"/>
                <p:cNvSpPr/>
                <p:nvPr/>
              </p:nvSpPr>
              <p:spPr>
                <a:xfrm>
                  <a:off x="4391025" y="4237555"/>
                  <a:ext cx="154858" cy="154858"/>
                </a:xfrm>
                <a:prstGeom prst="ellipse">
                  <a:avLst/>
                </a:prstGeom>
                <a:noFill/>
                <a:ln w="2222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Oval 114"/>
                <p:cNvSpPr/>
                <p:nvPr/>
              </p:nvSpPr>
              <p:spPr>
                <a:xfrm>
                  <a:off x="4307386" y="4536981"/>
                  <a:ext cx="72243" cy="72243"/>
                </a:xfrm>
                <a:prstGeom prst="ellipse">
                  <a:avLst/>
                </a:prstGeom>
                <a:no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Oval 115"/>
                <p:cNvSpPr/>
                <p:nvPr/>
              </p:nvSpPr>
              <p:spPr>
                <a:xfrm>
                  <a:off x="4498241" y="4496505"/>
                  <a:ext cx="116347" cy="116347"/>
                </a:xfrm>
                <a:prstGeom prst="ellipse">
                  <a:avLst/>
                </a:prstGeom>
                <a:noFill/>
                <a:ln w="190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8" name="Group 117"/>
              <p:cNvGrpSpPr/>
              <p:nvPr/>
            </p:nvGrpSpPr>
            <p:grpSpPr>
              <a:xfrm>
                <a:off x="5211155" y="2796954"/>
                <a:ext cx="636443" cy="2013104"/>
                <a:chOff x="4113285" y="2796954"/>
                <a:chExt cx="636443" cy="2013104"/>
              </a:xfrm>
            </p:grpSpPr>
            <p:sp>
              <p:nvSpPr>
                <p:cNvPr id="119" name="Round Same Side Corner Rectangle 118"/>
                <p:cNvSpPr/>
                <p:nvPr/>
              </p:nvSpPr>
              <p:spPr>
                <a:xfrm flipV="1">
                  <a:off x="4188619" y="2796954"/>
                  <a:ext cx="485775" cy="201310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DFE9F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0" name="Rounded Rectangle 119"/>
                <p:cNvSpPr/>
                <p:nvPr/>
              </p:nvSpPr>
              <p:spPr>
                <a:xfrm>
                  <a:off x="4113285" y="2796954"/>
                  <a:ext cx="636443" cy="9591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B5CBE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1" name="Round Same Side Corner Rectangle 120"/>
                <p:cNvSpPr/>
                <p:nvPr/>
              </p:nvSpPr>
              <p:spPr>
                <a:xfrm flipV="1">
                  <a:off x="4188619" y="3565419"/>
                  <a:ext cx="485775" cy="12446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10747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2" name="Oval 121"/>
                <p:cNvSpPr/>
                <p:nvPr/>
              </p:nvSpPr>
              <p:spPr>
                <a:xfrm>
                  <a:off x="4398064" y="4244594"/>
                  <a:ext cx="140780" cy="140780"/>
                </a:xfrm>
                <a:prstGeom prst="ellipse">
                  <a:avLst/>
                </a:prstGeom>
                <a:noFill/>
                <a:ln w="2222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3" name="Oval 122"/>
                <p:cNvSpPr/>
                <p:nvPr/>
              </p:nvSpPr>
              <p:spPr>
                <a:xfrm>
                  <a:off x="4307386" y="4536981"/>
                  <a:ext cx="72243" cy="72243"/>
                </a:xfrm>
                <a:prstGeom prst="ellipse">
                  <a:avLst/>
                </a:prstGeom>
                <a:noFill/>
                <a:ln w="158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4" name="Oval 123"/>
                <p:cNvSpPr/>
                <p:nvPr/>
              </p:nvSpPr>
              <p:spPr>
                <a:xfrm>
                  <a:off x="4498241" y="4496505"/>
                  <a:ext cx="116347" cy="116347"/>
                </a:xfrm>
                <a:prstGeom prst="ellipse">
                  <a:avLst/>
                </a:prstGeom>
                <a:noFill/>
                <a:ln w="190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5" name="Oval 124"/>
                <p:cNvSpPr/>
                <p:nvPr/>
              </p:nvSpPr>
              <p:spPr>
                <a:xfrm>
                  <a:off x="4545495" y="3563173"/>
                  <a:ext cx="54277" cy="54277"/>
                </a:xfrm>
                <a:prstGeom prst="ellipse">
                  <a:avLst/>
                </a:prstGeom>
                <a:noFill/>
                <a:ln w="158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6" name="Oval 125"/>
                <p:cNvSpPr/>
                <p:nvPr/>
              </p:nvSpPr>
              <p:spPr>
                <a:xfrm>
                  <a:off x="4287477" y="4076832"/>
                  <a:ext cx="40779" cy="40779"/>
                </a:xfrm>
                <a:prstGeom prst="ellipse">
                  <a:avLst/>
                </a:prstGeom>
                <a:noFill/>
                <a:ln w="158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7" name="Group 126"/>
              <p:cNvGrpSpPr/>
              <p:nvPr/>
            </p:nvGrpSpPr>
            <p:grpSpPr>
              <a:xfrm>
                <a:off x="5959381" y="1910480"/>
                <a:ext cx="636443" cy="2899578"/>
                <a:chOff x="4113285" y="1910480"/>
                <a:chExt cx="636443" cy="2899578"/>
              </a:xfrm>
            </p:grpSpPr>
            <p:sp>
              <p:nvSpPr>
                <p:cNvPr id="128" name="Round Same Side Corner Rectangle 127"/>
                <p:cNvSpPr/>
                <p:nvPr/>
              </p:nvSpPr>
              <p:spPr>
                <a:xfrm flipV="1">
                  <a:off x="4188619" y="2006394"/>
                  <a:ext cx="485775" cy="280366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DFE9F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9" name="Rounded Rectangle 128"/>
                <p:cNvSpPr/>
                <p:nvPr/>
              </p:nvSpPr>
              <p:spPr>
                <a:xfrm>
                  <a:off x="4113285" y="1910480"/>
                  <a:ext cx="636443" cy="9591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B5CBE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0" name="Round Same Side Corner Rectangle 129"/>
                <p:cNvSpPr/>
                <p:nvPr/>
              </p:nvSpPr>
              <p:spPr>
                <a:xfrm flipV="1">
                  <a:off x="4188619" y="2796954"/>
                  <a:ext cx="485775" cy="201310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DB283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1" name="Oval 130"/>
                <p:cNvSpPr/>
                <p:nvPr/>
              </p:nvSpPr>
              <p:spPr>
                <a:xfrm>
                  <a:off x="4375373" y="4194243"/>
                  <a:ext cx="140780" cy="140780"/>
                </a:xfrm>
                <a:prstGeom prst="ellipse">
                  <a:avLst/>
                </a:prstGeom>
                <a:noFill/>
                <a:ln w="2222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2" name="Oval 131"/>
                <p:cNvSpPr/>
                <p:nvPr/>
              </p:nvSpPr>
              <p:spPr>
                <a:xfrm>
                  <a:off x="4310501" y="3790155"/>
                  <a:ext cx="54277" cy="54277"/>
                </a:xfrm>
                <a:prstGeom prst="ellipse">
                  <a:avLst/>
                </a:prstGeom>
                <a:noFill/>
                <a:ln w="158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4" name="Oval 133"/>
                <p:cNvSpPr/>
                <p:nvPr/>
              </p:nvSpPr>
              <p:spPr>
                <a:xfrm>
                  <a:off x="4545495" y="3563173"/>
                  <a:ext cx="54277" cy="54277"/>
                </a:xfrm>
                <a:prstGeom prst="ellipse">
                  <a:avLst/>
                </a:prstGeom>
                <a:noFill/>
                <a:ln w="158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5" name="Oval 134"/>
                <p:cNvSpPr/>
                <p:nvPr/>
              </p:nvSpPr>
              <p:spPr>
                <a:xfrm>
                  <a:off x="4287477" y="4076832"/>
                  <a:ext cx="40779" cy="40779"/>
                </a:xfrm>
                <a:prstGeom prst="ellipse">
                  <a:avLst/>
                </a:prstGeom>
                <a:noFill/>
                <a:ln w="158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6" name="Oval 135"/>
                <p:cNvSpPr/>
                <p:nvPr/>
              </p:nvSpPr>
              <p:spPr>
                <a:xfrm>
                  <a:off x="4466601" y="3880562"/>
                  <a:ext cx="72243" cy="72243"/>
                </a:xfrm>
                <a:prstGeom prst="ellipse">
                  <a:avLst/>
                </a:prstGeom>
                <a:noFill/>
                <a:ln w="158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7" name="Oval 136"/>
                <p:cNvSpPr/>
                <p:nvPr/>
              </p:nvSpPr>
              <p:spPr>
                <a:xfrm>
                  <a:off x="4376995" y="3263850"/>
                  <a:ext cx="116347" cy="116347"/>
                </a:xfrm>
                <a:prstGeom prst="ellipse">
                  <a:avLst/>
                </a:prstGeom>
                <a:noFill/>
                <a:ln w="2222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sp>
        <p:nvSpPr>
          <p:cNvPr id="19" name="TextBox 18"/>
          <p:cNvSpPr txBox="1"/>
          <p:nvPr/>
        </p:nvSpPr>
        <p:spPr>
          <a:xfrm>
            <a:off x="1012853" y="1118237"/>
            <a:ext cx="3684074" cy="25853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5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Science Pharma Slides</a:t>
            </a:r>
          </a:p>
        </p:txBody>
      </p:sp>
      <p:cxnSp>
        <p:nvCxnSpPr>
          <p:cNvPr id="25" name="Straight Connector 24"/>
          <p:cNvCxnSpPr/>
          <p:nvPr/>
        </p:nvCxnSpPr>
        <p:spPr>
          <a:xfrm>
            <a:off x="8414871" y="4663282"/>
            <a:ext cx="1059304" cy="0"/>
          </a:xfrm>
          <a:prstGeom prst="line">
            <a:avLst/>
          </a:prstGeom>
          <a:ln w="53975" cap="rnd">
            <a:solidFill>
              <a:srgbClr val="272F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>
            <a:off x="9717830" y="5638710"/>
            <a:ext cx="1059304" cy="0"/>
          </a:xfrm>
          <a:prstGeom prst="line">
            <a:avLst/>
          </a:prstGeom>
          <a:ln w="53975" cap="rnd">
            <a:solidFill>
              <a:srgbClr val="272F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>
            <a:off x="10402135" y="6244435"/>
            <a:ext cx="1059304" cy="0"/>
          </a:xfrm>
          <a:prstGeom prst="line">
            <a:avLst/>
          </a:prstGeom>
          <a:ln w="53975" cap="rnd">
            <a:solidFill>
              <a:srgbClr val="272F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5168685" y="4708458"/>
            <a:ext cx="2152136" cy="0"/>
            <a:chOff x="5168685" y="4708458"/>
            <a:chExt cx="2152136" cy="0"/>
          </a:xfrm>
        </p:grpSpPr>
        <p:cxnSp>
          <p:nvCxnSpPr>
            <p:cNvPr id="167" name="Straight Connector 166"/>
            <p:cNvCxnSpPr/>
            <p:nvPr/>
          </p:nvCxnSpPr>
          <p:spPr>
            <a:xfrm>
              <a:off x="5168685" y="4708458"/>
              <a:ext cx="1876509" cy="0"/>
            </a:xfrm>
            <a:prstGeom prst="line">
              <a:avLst/>
            </a:prstGeom>
            <a:ln w="53975" cap="rnd">
              <a:solidFill>
                <a:srgbClr val="272F5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>
              <a:off x="7160266" y="4708458"/>
              <a:ext cx="160555" cy="0"/>
            </a:xfrm>
            <a:prstGeom prst="line">
              <a:avLst/>
            </a:prstGeom>
            <a:ln w="53975" cap="rnd">
              <a:solidFill>
                <a:srgbClr val="272F5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72" name="Straight Connector 171"/>
          <p:cNvCxnSpPr/>
          <p:nvPr/>
        </p:nvCxnSpPr>
        <p:spPr>
          <a:xfrm>
            <a:off x="9594048" y="4663282"/>
            <a:ext cx="120627" cy="0"/>
          </a:xfrm>
          <a:prstGeom prst="line">
            <a:avLst/>
          </a:prstGeom>
          <a:ln w="53975" cap="rnd">
            <a:solidFill>
              <a:srgbClr val="272F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>
            <a:off x="11551673" y="6244435"/>
            <a:ext cx="90629" cy="0"/>
          </a:xfrm>
          <a:prstGeom prst="line">
            <a:avLst/>
          </a:prstGeom>
          <a:ln w="53975" cap="rnd">
            <a:solidFill>
              <a:srgbClr val="272F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/>
          <p:cNvCxnSpPr/>
          <p:nvPr/>
        </p:nvCxnSpPr>
        <p:spPr>
          <a:xfrm>
            <a:off x="9550039" y="5638710"/>
            <a:ext cx="74900" cy="0"/>
          </a:xfrm>
          <a:prstGeom prst="line">
            <a:avLst/>
          </a:prstGeom>
          <a:ln w="53975" cap="rnd">
            <a:solidFill>
              <a:srgbClr val="272F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Freeform 11"/>
          <p:cNvSpPr>
            <a:spLocks noEditPoints="1"/>
          </p:cNvSpPr>
          <p:nvPr/>
        </p:nvSpPr>
        <p:spPr bwMode="auto">
          <a:xfrm>
            <a:off x="1012853" y="3878669"/>
            <a:ext cx="1194997" cy="123989"/>
          </a:xfrm>
          <a:custGeom>
            <a:avLst/>
            <a:gdLst>
              <a:gd name="T0" fmla="*/ 496 w 559"/>
              <a:gd name="T1" fmla="*/ 57 h 58"/>
              <a:gd name="T2" fmla="*/ 472 w 559"/>
              <a:gd name="T3" fmla="*/ 48 h 58"/>
              <a:gd name="T4" fmla="*/ 448 w 559"/>
              <a:gd name="T5" fmla="*/ 40 h 58"/>
              <a:gd name="T6" fmla="*/ 432 w 559"/>
              <a:gd name="T7" fmla="*/ 46 h 58"/>
              <a:gd name="T8" fmla="*/ 413 w 559"/>
              <a:gd name="T9" fmla="*/ 55 h 58"/>
              <a:gd name="T10" fmla="*/ 392 w 559"/>
              <a:gd name="T11" fmla="*/ 58 h 58"/>
              <a:gd name="T12" fmla="*/ 365 w 559"/>
              <a:gd name="T13" fmla="*/ 51 h 58"/>
              <a:gd name="T14" fmla="*/ 346 w 559"/>
              <a:gd name="T15" fmla="*/ 42 h 58"/>
              <a:gd name="T16" fmla="*/ 335 w 559"/>
              <a:gd name="T17" fmla="*/ 40 h 58"/>
              <a:gd name="T18" fmla="*/ 318 w 559"/>
              <a:gd name="T19" fmla="*/ 47 h 58"/>
              <a:gd name="T20" fmla="*/ 301 w 559"/>
              <a:gd name="T21" fmla="*/ 55 h 58"/>
              <a:gd name="T22" fmla="*/ 280 w 559"/>
              <a:gd name="T23" fmla="*/ 58 h 58"/>
              <a:gd name="T24" fmla="*/ 253 w 559"/>
              <a:gd name="T25" fmla="*/ 51 h 58"/>
              <a:gd name="T26" fmla="*/ 234 w 559"/>
              <a:gd name="T27" fmla="*/ 42 h 58"/>
              <a:gd name="T28" fmla="*/ 224 w 559"/>
              <a:gd name="T29" fmla="*/ 40 h 58"/>
              <a:gd name="T30" fmla="*/ 206 w 559"/>
              <a:gd name="T31" fmla="*/ 47 h 58"/>
              <a:gd name="T32" fmla="*/ 188 w 559"/>
              <a:gd name="T33" fmla="*/ 55 h 58"/>
              <a:gd name="T34" fmla="*/ 168 w 559"/>
              <a:gd name="T35" fmla="*/ 58 h 58"/>
              <a:gd name="T36" fmla="*/ 140 w 559"/>
              <a:gd name="T37" fmla="*/ 51 h 58"/>
              <a:gd name="T38" fmla="*/ 121 w 559"/>
              <a:gd name="T39" fmla="*/ 42 h 58"/>
              <a:gd name="T40" fmla="*/ 111 w 559"/>
              <a:gd name="T41" fmla="*/ 40 h 58"/>
              <a:gd name="T42" fmla="*/ 94 w 559"/>
              <a:gd name="T43" fmla="*/ 47 h 58"/>
              <a:gd name="T44" fmla="*/ 76 w 559"/>
              <a:gd name="T45" fmla="*/ 55 h 58"/>
              <a:gd name="T46" fmla="*/ 56 w 559"/>
              <a:gd name="T47" fmla="*/ 58 h 58"/>
              <a:gd name="T48" fmla="*/ 28 w 559"/>
              <a:gd name="T49" fmla="*/ 51 h 58"/>
              <a:gd name="T50" fmla="*/ 9 w 559"/>
              <a:gd name="T51" fmla="*/ 42 h 58"/>
              <a:gd name="T52" fmla="*/ 0 w 559"/>
              <a:gd name="T53" fmla="*/ 0 h 58"/>
              <a:gd name="T54" fmla="*/ 20 w 559"/>
              <a:gd name="T55" fmla="*/ 3 h 58"/>
              <a:gd name="T56" fmla="*/ 38 w 559"/>
              <a:gd name="T57" fmla="*/ 11 h 58"/>
              <a:gd name="T58" fmla="*/ 56 w 559"/>
              <a:gd name="T59" fmla="*/ 18 h 58"/>
              <a:gd name="T60" fmla="*/ 66 w 559"/>
              <a:gd name="T61" fmla="*/ 16 h 58"/>
              <a:gd name="T62" fmla="*/ 85 w 559"/>
              <a:gd name="T63" fmla="*/ 7 h 58"/>
              <a:gd name="T64" fmla="*/ 111 w 559"/>
              <a:gd name="T65" fmla="*/ 0 h 58"/>
              <a:gd name="T66" fmla="*/ 133 w 559"/>
              <a:gd name="T67" fmla="*/ 3 h 58"/>
              <a:gd name="T68" fmla="*/ 149 w 559"/>
              <a:gd name="T69" fmla="*/ 11 h 58"/>
              <a:gd name="T70" fmla="*/ 168 w 559"/>
              <a:gd name="T71" fmla="*/ 18 h 58"/>
              <a:gd name="T72" fmla="*/ 177 w 559"/>
              <a:gd name="T73" fmla="*/ 16 h 58"/>
              <a:gd name="T74" fmla="*/ 196 w 559"/>
              <a:gd name="T75" fmla="*/ 7 h 58"/>
              <a:gd name="T76" fmla="*/ 224 w 559"/>
              <a:gd name="T77" fmla="*/ 0 h 58"/>
              <a:gd name="T78" fmla="*/ 244 w 559"/>
              <a:gd name="T79" fmla="*/ 3 h 58"/>
              <a:gd name="T80" fmla="*/ 262 w 559"/>
              <a:gd name="T81" fmla="*/ 11 h 58"/>
              <a:gd name="T82" fmla="*/ 280 w 559"/>
              <a:gd name="T83" fmla="*/ 18 h 58"/>
              <a:gd name="T84" fmla="*/ 290 w 559"/>
              <a:gd name="T85" fmla="*/ 16 h 58"/>
              <a:gd name="T86" fmla="*/ 308 w 559"/>
              <a:gd name="T87" fmla="*/ 7 h 58"/>
              <a:gd name="T88" fmla="*/ 335 w 559"/>
              <a:gd name="T89" fmla="*/ 0 h 58"/>
              <a:gd name="T90" fmla="*/ 356 w 559"/>
              <a:gd name="T91" fmla="*/ 3 h 58"/>
              <a:gd name="T92" fmla="*/ 375 w 559"/>
              <a:gd name="T93" fmla="*/ 11 h 58"/>
              <a:gd name="T94" fmla="*/ 392 w 559"/>
              <a:gd name="T95" fmla="*/ 18 h 58"/>
              <a:gd name="T96" fmla="*/ 402 w 559"/>
              <a:gd name="T97" fmla="*/ 16 h 58"/>
              <a:gd name="T98" fmla="*/ 430 w 559"/>
              <a:gd name="T99" fmla="*/ 3 h 58"/>
              <a:gd name="T100" fmla="*/ 448 w 559"/>
              <a:gd name="T101" fmla="*/ 0 h 58"/>
              <a:gd name="T102" fmla="*/ 481 w 559"/>
              <a:gd name="T103" fmla="*/ 8 h 58"/>
              <a:gd name="T104" fmla="*/ 498 w 559"/>
              <a:gd name="T105" fmla="*/ 16 h 58"/>
              <a:gd name="T106" fmla="*/ 513 w 559"/>
              <a:gd name="T107" fmla="*/ 18 h 58"/>
              <a:gd name="T108" fmla="*/ 526 w 559"/>
              <a:gd name="T109" fmla="*/ 13 h 58"/>
              <a:gd name="T110" fmla="*/ 538 w 559"/>
              <a:gd name="T111" fmla="*/ 4 h 58"/>
              <a:gd name="T112" fmla="*/ 559 w 559"/>
              <a:gd name="T113" fmla="*/ 40 h 58"/>
              <a:gd name="T114" fmla="*/ 555 w 559"/>
              <a:gd name="T115" fmla="*/ 40 h 58"/>
              <a:gd name="T116" fmla="*/ 545 w 559"/>
              <a:gd name="T117" fmla="*/ 49 h 58"/>
              <a:gd name="T118" fmla="*/ 529 w 559"/>
              <a:gd name="T119" fmla="*/ 56 h 58"/>
              <a:gd name="T120" fmla="*/ 503 w 559"/>
              <a:gd name="T121" fmla="*/ 58 h 58"/>
              <a:gd name="T122" fmla="*/ 555 w 559"/>
              <a:gd name="T123" fmla="*/ 4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59" h="58">
                <a:moveTo>
                  <a:pt x="503" y="58"/>
                </a:moveTo>
                <a:lnTo>
                  <a:pt x="503" y="58"/>
                </a:lnTo>
                <a:lnTo>
                  <a:pt x="496" y="57"/>
                </a:lnTo>
                <a:lnTo>
                  <a:pt x="488" y="55"/>
                </a:lnTo>
                <a:lnTo>
                  <a:pt x="472" y="48"/>
                </a:lnTo>
                <a:lnTo>
                  <a:pt x="472" y="48"/>
                </a:lnTo>
                <a:lnTo>
                  <a:pt x="460" y="42"/>
                </a:lnTo>
                <a:lnTo>
                  <a:pt x="453" y="41"/>
                </a:lnTo>
                <a:lnTo>
                  <a:pt x="448" y="40"/>
                </a:lnTo>
                <a:lnTo>
                  <a:pt x="448" y="40"/>
                </a:lnTo>
                <a:lnTo>
                  <a:pt x="441" y="42"/>
                </a:lnTo>
                <a:lnTo>
                  <a:pt x="432" y="46"/>
                </a:lnTo>
                <a:lnTo>
                  <a:pt x="432" y="46"/>
                </a:lnTo>
                <a:lnTo>
                  <a:pt x="423" y="50"/>
                </a:lnTo>
                <a:lnTo>
                  <a:pt x="413" y="55"/>
                </a:lnTo>
                <a:lnTo>
                  <a:pt x="403" y="57"/>
                </a:lnTo>
                <a:lnTo>
                  <a:pt x="392" y="58"/>
                </a:lnTo>
                <a:lnTo>
                  <a:pt x="392" y="58"/>
                </a:lnTo>
                <a:lnTo>
                  <a:pt x="382" y="57"/>
                </a:lnTo>
                <a:lnTo>
                  <a:pt x="373" y="55"/>
                </a:lnTo>
                <a:lnTo>
                  <a:pt x="365" y="51"/>
                </a:lnTo>
                <a:lnTo>
                  <a:pt x="357" y="48"/>
                </a:lnTo>
                <a:lnTo>
                  <a:pt x="357" y="48"/>
                </a:lnTo>
                <a:lnTo>
                  <a:pt x="346" y="42"/>
                </a:lnTo>
                <a:lnTo>
                  <a:pt x="341" y="41"/>
                </a:lnTo>
                <a:lnTo>
                  <a:pt x="335" y="40"/>
                </a:lnTo>
                <a:lnTo>
                  <a:pt x="335" y="40"/>
                </a:lnTo>
                <a:lnTo>
                  <a:pt x="332" y="40"/>
                </a:lnTo>
                <a:lnTo>
                  <a:pt x="327" y="42"/>
                </a:lnTo>
                <a:lnTo>
                  <a:pt x="318" y="47"/>
                </a:lnTo>
                <a:lnTo>
                  <a:pt x="318" y="47"/>
                </a:lnTo>
                <a:lnTo>
                  <a:pt x="310" y="50"/>
                </a:lnTo>
                <a:lnTo>
                  <a:pt x="301" y="55"/>
                </a:lnTo>
                <a:lnTo>
                  <a:pt x="291" y="57"/>
                </a:lnTo>
                <a:lnTo>
                  <a:pt x="280" y="58"/>
                </a:lnTo>
                <a:lnTo>
                  <a:pt x="280" y="58"/>
                </a:lnTo>
                <a:lnTo>
                  <a:pt x="271" y="57"/>
                </a:lnTo>
                <a:lnTo>
                  <a:pt x="261" y="55"/>
                </a:lnTo>
                <a:lnTo>
                  <a:pt x="253" y="51"/>
                </a:lnTo>
                <a:lnTo>
                  <a:pt x="245" y="48"/>
                </a:lnTo>
                <a:lnTo>
                  <a:pt x="245" y="48"/>
                </a:lnTo>
                <a:lnTo>
                  <a:pt x="234" y="42"/>
                </a:lnTo>
                <a:lnTo>
                  <a:pt x="228" y="41"/>
                </a:lnTo>
                <a:lnTo>
                  <a:pt x="224" y="40"/>
                </a:lnTo>
                <a:lnTo>
                  <a:pt x="224" y="40"/>
                </a:lnTo>
                <a:lnTo>
                  <a:pt x="220" y="40"/>
                </a:lnTo>
                <a:lnTo>
                  <a:pt x="216" y="42"/>
                </a:lnTo>
                <a:lnTo>
                  <a:pt x="206" y="47"/>
                </a:lnTo>
                <a:lnTo>
                  <a:pt x="206" y="47"/>
                </a:lnTo>
                <a:lnTo>
                  <a:pt x="197" y="51"/>
                </a:lnTo>
                <a:lnTo>
                  <a:pt x="188" y="55"/>
                </a:lnTo>
                <a:lnTo>
                  <a:pt x="178" y="57"/>
                </a:lnTo>
                <a:lnTo>
                  <a:pt x="168" y="58"/>
                </a:lnTo>
                <a:lnTo>
                  <a:pt x="168" y="58"/>
                </a:lnTo>
                <a:lnTo>
                  <a:pt x="158" y="57"/>
                </a:lnTo>
                <a:lnTo>
                  <a:pt x="149" y="55"/>
                </a:lnTo>
                <a:lnTo>
                  <a:pt x="140" y="51"/>
                </a:lnTo>
                <a:lnTo>
                  <a:pt x="133" y="47"/>
                </a:lnTo>
                <a:lnTo>
                  <a:pt x="133" y="47"/>
                </a:lnTo>
                <a:lnTo>
                  <a:pt x="121" y="42"/>
                </a:lnTo>
                <a:lnTo>
                  <a:pt x="116" y="41"/>
                </a:lnTo>
                <a:lnTo>
                  <a:pt x="111" y="40"/>
                </a:lnTo>
                <a:lnTo>
                  <a:pt x="111" y="40"/>
                </a:lnTo>
                <a:lnTo>
                  <a:pt x="108" y="40"/>
                </a:lnTo>
                <a:lnTo>
                  <a:pt x="104" y="42"/>
                </a:lnTo>
                <a:lnTo>
                  <a:pt x="94" y="47"/>
                </a:lnTo>
                <a:lnTo>
                  <a:pt x="94" y="47"/>
                </a:lnTo>
                <a:lnTo>
                  <a:pt x="85" y="51"/>
                </a:lnTo>
                <a:lnTo>
                  <a:pt x="76" y="55"/>
                </a:lnTo>
                <a:lnTo>
                  <a:pt x="67" y="57"/>
                </a:lnTo>
                <a:lnTo>
                  <a:pt x="56" y="58"/>
                </a:lnTo>
                <a:lnTo>
                  <a:pt x="56" y="58"/>
                </a:lnTo>
                <a:lnTo>
                  <a:pt x="46" y="57"/>
                </a:lnTo>
                <a:lnTo>
                  <a:pt x="37" y="55"/>
                </a:lnTo>
                <a:lnTo>
                  <a:pt x="28" y="51"/>
                </a:lnTo>
                <a:lnTo>
                  <a:pt x="20" y="47"/>
                </a:lnTo>
                <a:lnTo>
                  <a:pt x="20" y="47"/>
                </a:lnTo>
                <a:lnTo>
                  <a:pt x="9" y="42"/>
                </a:lnTo>
                <a:lnTo>
                  <a:pt x="4" y="41"/>
                </a:lnTo>
                <a:lnTo>
                  <a:pt x="0" y="40"/>
                </a:lnTo>
                <a:lnTo>
                  <a:pt x="0" y="0"/>
                </a:lnTo>
                <a:lnTo>
                  <a:pt x="0" y="0"/>
                </a:lnTo>
                <a:lnTo>
                  <a:pt x="10" y="1"/>
                </a:lnTo>
                <a:lnTo>
                  <a:pt x="20" y="3"/>
                </a:lnTo>
                <a:lnTo>
                  <a:pt x="29" y="7"/>
                </a:lnTo>
                <a:lnTo>
                  <a:pt x="38" y="11"/>
                </a:lnTo>
                <a:lnTo>
                  <a:pt x="38" y="11"/>
                </a:lnTo>
                <a:lnTo>
                  <a:pt x="48" y="16"/>
                </a:lnTo>
                <a:lnTo>
                  <a:pt x="52" y="18"/>
                </a:lnTo>
                <a:lnTo>
                  <a:pt x="56" y="18"/>
                </a:lnTo>
                <a:lnTo>
                  <a:pt x="56" y="18"/>
                </a:lnTo>
                <a:lnTo>
                  <a:pt x="60" y="17"/>
                </a:lnTo>
                <a:lnTo>
                  <a:pt x="66" y="16"/>
                </a:lnTo>
                <a:lnTo>
                  <a:pt x="76" y="11"/>
                </a:lnTo>
                <a:lnTo>
                  <a:pt x="76" y="11"/>
                </a:lnTo>
                <a:lnTo>
                  <a:pt x="85" y="7"/>
                </a:lnTo>
                <a:lnTo>
                  <a:pt x="92" y="3"/>
                </a:lnTo>
                <a:lnTo>
                  <a:pt x="102" y="1"/>
                </a:lnTo>
                <a:lnTo>
                  <a:pt x="111" y="0"/>
                </a:lnTo>
                <a:lnTo>
                  <a:pt x="111" y="0"/>
                </a:lnTo>
                <a:lnTo>
                  <a:pt x="122" y="1"/>
                </a:lnTo>
                <a:lnTo>
                  <a:pt x="133" y="3"/>
                </a:lnTo>
                <a:lnTo>
                  <a:pt x="141" y="7"/>
                </a:lnTo>
                <a:lnTo>
                  <a:pt x="149" y="11"/>
                </a:lnTo>
                <a:lnTo>
                  <a:pt x="149" y="11"/>
                </a:lnTo>
                <a:lnTo>
                  <a:pt x="159" y="16"/>
                </a:lnTo>
                <a:lnTo>
                  <a:pt x="164" y="18"/>
                </a:lnTo>
                <a:lnTo>
                  <a:pt x="168" y="18"/>
                </a:lnTo>
                <a:lnTo>
                  <a:pt x="168" y="18"/>
                </a:lnTo>
                <a:lnTo>
                  <a:pt x="173" y="17"/>
                </a:lnTo>
                <a:lnTo>
                  <a:pt x="177" y="16"/>
                </a:lnTo>
                <a:lnTo>
                  <a:pt x="188" y="10"/>
                </a:lnTo>
                <a:lnTo>
                  <a:pt x="188" y="10"/>
                </a:lnTo>
                <a:lnTo>
                  <a:pt x="196" y="7"/>
                </a:lnTo>
                <a:lnTo>
                  <a:pt x="205" y="3"/>
                </a:lnTo>
                <a:lnTo>
                  <a:pt x="214" y="1"/>
                </a:lnTo>
                <a:lnTo>
                  <a:pt x="224" y="0"/>
                </a:lnTo>
                <a:lnTo>
                  <a:pt x="224" y="0"/>
                </a:lnTo>
                <a:lnTo>
                  <a:pt x="234" y="1"/>
                </a:lnTo>
                <a:lnTo>
                  <a:pt x="244" y="3"/>
                </a:lnTo>
                <a:lnTo>
                  <a:pt x="254" y="8"/>
                </a:lnTo>
                <a:lnTo>
                  <a:pt x="262" y="11"/>
                </a:lnTo>
                <a:lnTo>
                  <a:pt x="262" y="11"/>
                </a:lnTo>
                <a:lnTo>
                  <a:pt x="272" y="16"/>
                </a:lnTo>
                <a:lnTo>
                  <a:pt x="276" y="18"/>
                </a:lnTo>
                <a:lnTo>
                  <a:pt x="280" y="18"/>
                </a:lnTo>
                <a:lnTo>
                  <a:pt x="280" y="18"/>
                </a:lnTo>
                <a:lnTo>
                  <a:pt x="284" y="17"/>
                </a:lnTo>
                <a:lnTo>
                  <a:pt x="290" y="16"/>
                </a:lnTo>
                <a:lnTo>
                  <a:pt x="301" y="10"/>
                </a:lnTo>
                <a:lnTo>
                  <a:pt x="301" y="10"/>
                </a:lnTo>
                <a:lnTo>
                  <a:pt x="308" y="7"/>
                </a:lnTo>
                <a:lnTo>
                  <a:pt x="317" y="3"/>
                </a:lnTo>
                <a:lnTo>
                  <a:pt x="326" y="1"/>
                </a:lnTo>
                <a:lnTo>
                  <a:pt x="335" y="0"/>
                </a:lnTo>
                <a:lnTo>
                  <a:pt x="335" y="0"/>
                </a:lnTo>
                <a:lnTo>
                  <a:pt x="346" y="1"/>
                </a:lnTo>
                <a:lnTo>
                  <a:pt x="356" y="3"/>
                </a:lnTo>
                <a:lnTo>
                  <a:pt x="366" y="8"/>
                </a:lnTo>
                <a:lnTo>
                  <a:pt x="375" y="11"/>
                </a:lnTo>
                <a:lnTo>
                  <a:pt x="375" y="11"/>
                </a:lnTo>
                <a:lnTo>
                  <a:pt x="384" y="16"/>
                </a:lnTo>
                <a:lnTo>
                  <a:pt x="389" y="18"/>
                </a:lnTo>
                <a:lnTo>
                  <a:pt x="392" y="18"/>
                </a:lnTo>
                <a:lnTo>
                  <a:pt x="392" y="18"/>
                </a:lnTo>
                <a:lnTo>
                  <a:pt x="396" y="17"/>
                </a:lnTo>
                <a:lnTo>
                  <a:pt x="402" y="16"/>
                </a:lnTo>
                <a:lnTo>
                  <a:pt x="414" y="10"/>
                </a:lnTo>
                <a:lnTo>
                  <a:pt x="414" y="10"/>
                </a:lnTo>
                <a:lnTo>
                  <a:pt x="430" y="3"/>
                </a:lnTo>
                <a:lnTo>
                  <a:pt x="439" y="1"/>
                </a:lnTo>
                <a:lnTo>
                  <a:pt x="448" y="0"/>
                </a:lnTo>
                <a:lnTo>
                  <a:pt x="448" y="0"/>
                </a:lnTo>
                <a:lnTo>
                  <a:pt x="460" y="1"/>
                </a:lnTo>
                <a:lnTo>
                  <a:pt x="471" y="4"/>
                </a:lnTo>
                <a:lnTo>
                  <a:pt x="481" y="8"/>
                </a:lnTo>
                <a:lnTo>
                  <a:pt x="490" y="12"/>
                </a:lnTo>
                <a:lnTo>
                  <a:pt x="490" y="12"/>
                </a:lnTo>
                <a:lnTo>
                  <a:pt x="498" y="16"/>
                </a:lnTo>
                <a:lnTo>
                  <a:pt x="503" y="18"/>
                </a:lnTo>
                <a:lnTo>
                  <a:pt x="503" y="18"/>
                </a:lnTo>
                <a:lnTo>
                  <a:pt x="513" y="18"/>
                </a:lnTo>
                <a:lnTo>
                  <a:pt x="520" y="17"/>
                </a:lnTo>
                <a:lnTo>
                  <a:pt x="523" y="15"/>
                </a:lnTo>
                <a:lnTo>
                  <a:pt x="526" y="13"/>
                </a:lnTo>
                <a:lnTo>
                  <a:pt x="526" y="13"/>
                </a:lnTo>
                <a:lnTo>
                  <a:pt x="531" y="8"/>
                </a:lnTo>
                <a:lnTo>
                  <a:pt x="538" y="4"/>
                </a:lnTo>
                <a:lnTo>
                  <a:pt x="547" y="1"/>
                </a:lnTo>
                <a:lnTo>
                  <a:pt x="559" y="0"/>
                </a:lnTo>
                <a:lnTo>
                  <a:pt x="559" y="40"/>
                </a:lnTo>
                <a:lnTo>
                  <a:pt x="559" y="40"/>
                </a:lnTo>
                <a:lnTo>
                  <a:pt x="555" y="40"/>
                </a:lnTo>
                <a:lnTo>
                  <a:pt x="555" y="40"/>
                </a:lnTo>
                <a:lnTo>
                  <a:pt x="553" y="41"/>
                </a:lnTo>
                <a:lnTo>
                  <a:pt x="553" y="41"/>
                </a:lnTo>
                <a:lnTo>
                  <a:pt x="545" y="49"/>
                </a:lnTo>
                <a:lnTo>
                  <a:pt x="540" y="51"/>
                </a:lnTo>
                <a:lnTo>
                  <a:pt x="535" y="54"/>
                </a:lnTo>
                <a:lnTo>
                  <a:pt x="529" y="56"/>
                </a:lnTo>
                <a:lnTo>
                  <a:pt x="521" y="57"/>
                </a:lnTo>
                <a:lnTo>
                  <a:pt x="503" y="58"/>
                </a:lnTo>
                <a:lnTo>
                  <a:pt x="503" y="58"/>
                </a:lnTo>
                <a:close/>
                <a:moveTo>
                  <a:pt x="555" y="40"/>
                </a:moveTo>
                <a:lnTo>
                  <a:pt x="555" y="40"/>
                </a:lnTo>
                <a:lnTo>
                  <a:pt x="555" y="40"/>
                </a:lnTo>
                <a:close/>
              </a:path>
            </a:pathLst>
          </a:custGeom>
          <a:solidFill>
            <a:srgbClr val="12888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3797496" y="5153784"/>
            <a:ext cx="457246" cy="457246"/>
          </a:xfrm>
          <a:prstGeom prst="ellipse">
            <a:avLst/>
          </a:prstGeom>
          <a:noFill/>
          <a:ln w="127000">
            <a:gradFill>
              <a:gsLst>
                <a:gs pos="0">
                  <a:srgbClr val="14A4A6"/>
                </a:gs>
                <a:gs pos="100000">
                  <a:srgbClr val="107476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9" name="Freeform 218"/>
          <p:cNvSpPr/>
          <p:nvPr/>
        </p:nvSpPr>
        <p:spPr>
          <a:xfrm>
            <a:off x="299444" y="756997"/>
            <a:ext cx="743980" cy="743979"/>
          </a:xfrm>
          <a:custGeom>
            <a:avLst/>
            <a:gdLst>
              <a:gd name="connsiteX0" fmla="*/ 409189 w 818378"/>
              <a:gd name="connsiteY0" fmla="*/ 0 h 818377"/>
              <a:gd name="connsiteX1" fmla="*/ 534424 w 818378"/>
              <a:gd name="connsiteY1" fmla="*/ 125235 h 818377"/>
              <a:gd name="connsiteX2" fmla="*/ 534424 w 818378"/>
              <a:gd name="connsiteY2" fmla="*/ 283953 h 818377"/>
              <a:gd name="connsiteX3" fmla="*/ 693143 w 818378"/>
              <a:gd name="connsiteY3" fmla="*/ 283954 h 818377"/>
              <a:gd name="connsiteX4" fmla="*/ 818378 w 818378"/>
              <a:gd name="connsiteY4" fmla="*/ 409189 h 818377"/>
              <a:gd name="connsiteX5" fmla="*/ 818377 w 818378"/>
              <a:gd name="connsiteY5" fmla="*/ 409188 h 818377"/>
              <a:gd name="connsiteX6" fmla="*/ 693142 w 818378"/>
              <a:gd name="connsiteY6" fmla="*/ 534423 h 818377"/>
              <a:gd name="connsiteX7" fmla="*/ 534423 w 818378"/>
              <a:gd name="connsiteY7" fmla="*/ 534423 h 818377"/>
              <a:gd name="connsiteX8" fmla="*/ 534423 w 818378"/>
              <a:gd name="connsiteY8" fmla="*/ 693142 h 818377"/>
              <a:gd name="connsiteX9" fmla="*/ 409188 w 818378"/>
              <a:gd name="connsiteY9" fmla="*/ 818377 h 818377"/>
              <a:gd name="connsiteX10" fmla="*/ 409189 w 818378"/>
              <a:gd name="connsiteY10" fmla="*/ 818376 h 818377"/>
              <a:gd name="connsiteX11" fmla="*/ 283954 w 818378"/>
              <a:gd name="connsiteY11" fmla="*/ 693141 h 818377"/>
              <a:gd name="connsiteX12" fmla="*/ 283954 w 818378"/>
              <a:gd name="connsiteY12" fmla="*/ 534423 h 818377"/>
              <a:gd name="connsiteX13" fmla="*/ 125235 w 818378"/>
              <a:gd name="connsiteY13" fmla="*/ 534423 h 818377"/>
              <a:gd name="connsiteX14" fmla="*/ 0 w 818378"/>
              <a:gd name="connsiteY14" fmla="*/ 409188 h 818377"/>
              <a:gd name="connsiteX15" fmla="*/ 125235 w 818378"/>
              <a:gd name="connsiteY15" fmla="*/ 283953 h 818377"/>
              <a:gd name="connsiteX16" fmla="*/ 283954 w 818378"/>
              <a:gd name="connsiteY16" fmla="*/ 283953 h 818377"/>
              <a:gd name="connsiteX17" fmla="*/ 283954 w 818378"/>
              <a:gd name="connsiteY17" fmla="*/ 125235 h 818377"/>
              <a:gd name="connsiteX18" fmla="*/ 409189 w 818378"/>
              <a:gd name="connsiteY18" fmla="*/ 0 h 818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818378" h="818377">
                <a:moveTo>
                  <a:pt x="409189" y="0"/>
                </a:moveTo>
                <a:cubicBezTo>
                  <a:pt x="478354" y="0"/>
                  <a:pt x="534424" y="56070"/>
                  <a:pt x="534424" y="125235"/>
                </a:cubicBezTo>
                <a:lnTo>
                  <a:pt x="534424" y="283953"/>
                </a:lnTo>
                <a:lnTo>
                  <a:pt x="693143" y="283954"/>
                </a:lnTo>
                <a:cubicBezTo>
                  <a:pt x="762308" y="283954"/>
                  <a:pt x="818378" y="340024"/>
                  <a:pt x="818378" y="409189"/>
                </a:cubicBezTo>
                <a:lnTo>
                  <a:pt x="818377" y="409188"/>
                </a:lnTo>
                <a:cubicBezTo>
                  <a:pt x="818377" y="478353"/>
                  <a:pt x="762307" y="534423"/>
                  <a:pt x="693142" y="534423"/>
                </a:cubicBezTo>
                <a:lnTo>
                  <a:pt x="534423" y="534423"/>
                </a:lnTo>
                <a:lnTo>
                  <a:pt x="534423" y="693142"/>
                </a:lnTo>
                <a:cubicBezTo>
                  <a:pt x="534423" y="762307"/>
                  <a:pt x="478353" y="818377"/>
                  <a:pt x="409188" y="818377"/>
                </a:cubicBezTo>
                <a:lnTo>
                  <a:pt x="409189" y="818376"/>
                </a:lnTo>
                <a:cubicBezTo>
                  <a:pt x="340024" y="818376"/>
                  <a:pt x="283954" y="762306"/>
                  <a:pt x="283954" y="693141"/>
                </a:cubicBezTo>
                <a:lnTo>
                  <a:pt x="283954" y="534423"/>
                </a:lnTo>
                <a:lnTo>
                  <a:pt x="125235" y="534423"/>
                </a:lnTo>
                <a:cubicBezTo>
                  <a:pt x="56070" y="534423"/>
                  <a:pt x="0" y="478353"/>
                  <a:pt x="0" y="409188"/>
                </a:cubicBezTo>
                <a:cubicBezTo>
                  <a:pt x="0" y="340023"/>
                  <a:pt x="56070" y="283953"/>
                  <a:pt x="125235" y="283953"/>
                </a:cubicBezTo>
                <a:lnTo>
                  <a:pt x="283954" y="283953"/>
                </a:lnTo>
                <a:lnTo>
                  <a:pt x="283954" y="125235"/>
                </a:lnTo>
                <a:cubicBezTo>
                  <a:pt x="283954" y="56070"/>
                  <a:pt x="340024" y="0"/>
                  <a:pt x="409189" y="0"/>
                </a:cubicBezTo>
                <a:close/>
              </a:path>
            </a:pathLst>
          </a:custGeom>
          <a:solidFill>
            <a:srgbClr val="14A4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1" name="Freeform 220"/>
          <p:cNvSpPr/>
          <p:nvPr/>
        </p:nvSpPr>
        <p:spPr>
          <a:xfrm>
            <a:off x="8498298" y="5864854"/>
            <a:ext cx="347072" cy="347072"/>
          </a:xfrm>
          <a:custGeom>
            <a:avLst/>
            <a:gdLst>
              <a:gd name="connsiteX0" fmla="*/ 409189 w 818378"/>
              <a:gd name="connsiteY0" fmla="*/ 0 h 818377"/>
              <a:gd name="connsiteX1" fmla="*/ 534424 w 818378"/>
              <a:gd name="connsiteY1" fmla="*/ 125235 h 818377"/>
              <a:gd name="connsiteX2" fmla="*/ 534424 w 818378"/>
              <a:gd name="connsiteY2" fmla="*/ 283953 h 818377"/>
              <a:gd name="connsiteX3" fmla="*/ 693143 w 818378"/>
              <a:gd name="connsiteY3" fmla="*/ 283954 h 818377"/>
              <a:gd name="connsiteX4" fmla="*/ 818378 w 818378"/>
              <a:gd name="connsiteY4" fmla="*/ 409189 h 818377"/>
              <a:gd name="connsiteX5" fmla="*/ 818377 w 818378"/>
              <a:gd name="connsiteY5" fmla="*/ 409188 h 818377"/>
              <a:gd name="connsiteX6" fmla="*/ 693142 w 818378"/>
              <a:gd name="connsiteY6" fmla="*/ 534423 h 818377"/>
              <a:gd name="connsiteX7" fmla="*/ 534423 w 818378"/>
              <a:gd name="connsiteY7" fmla="*/ 534423 h 818377"/>
              <a:gd name="connsiteX8" fmla="*/ 534423 w 818378"/>
              <a:gd name="connsiteY8" fmla="*/ 693142 h 818377"/>
              <a:gd name="connsiteX9" fmla="*/ 409188 w 818378"/>
              <a:gd name="connsiteY9" fmla="*/ 818377 h 818377"/>
              <a:gd name="connsiteX10" fmla="*/ 409189 w 818378"/>
              <a:gd name="connsiteY10" fmla="*/ 818376 h 818377"/>
              <a:gd name="connsiteX11" fmla="*/ 283954 w 818378"/>
              <a:gd name="connsiteY11" fmla="*/ 693141 h 818377"/>
              <a:gd name="connsiteX12" fmla="*/ 283954 w 818378"/>
              <a:gd name="connsiteY12" fmla="*/ 534423 h 818377"/>
              <a:gd name="connsiteX13" fmla="*/ 125235 w 818378"/>
              <a:gd name="connsiteY13" fmla="*/ 534423 h 818377"/>
              <a:gd name="connsiteX14" fmla="*/ 0 w 818378"/>
              <a:gd name="connsiteY14" fmla="*/ 409188 h 818377"/>
              <a:gd name="connsiteX15" fmla="*/ 125235 w 818378"/>
              <a:gd name="connsiteY15" fmla="*/ 283953 h 818377"/>
              <a:gd name="connsiteX16" fmla="*/ 283954 w 818378"/>
              <a:gd name="connsiteY16" fmla="*/ 283953 h 818377"/>
              <a:gd name="connsiteX17" fmla="*/ 283954 w 818378"/>
              <a:gd name="connsiteY17" fmla="*/ 125235 h 818377"/>
              <a:gd name="connsiteX18" fmla="*/ 409189 w 818378"/>
              <a:gd name="connsiteY18" fmla="*/ 0 h 818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818378" h="818377">
                <a:moveTo>
                  <a:pt x="409189" y="0"/>
                </a:moveTo>
                <a:cubicBezTo>
                  <a:pt x="478354" y="0"/>
                  <a:pt x="534424" y="56070"/>
                  <a:pt x="534424" y="125235"/>
                </a:cubicBezTo>
                <a:lnTo>
                  <a:pt x="534424" y="283953"/>
                </a:lnTo>
                <a:lnTo>
                  <a:pt x="693143" y="283954"/>
                </a:lnTo>
                <a:cubicBezTo>
                  <a:pt x="762308" y="283954"/>
                  <a:pt x="818378" y="340024"/>
                  <a:pt x="818378" y="409189"/>
                </a:cubicBezTo>
                <a:lnTo>
                  <a:pt x="818377" y="409188"/>
                </a:lnTo>
                <a:cubicBezTo>
                  <a:pt x="818377" y="478353"/>
                  <a:pt x="762307" y="534423"/>
                  <a:pt x="693142" y="534423"/>
                </a:cubicBezTo>
                <a:lnTo>
                  <a:pt x="534423" y="534423"/>
                </a:lnTo>
                <a:lnTo>
                  <a:pt x="534423" y="693142"/>
                </a:lnTo>
                <a:cubicBezTo>
                  <a:pt x="534423" y="762307"/>
                  <a:pt x="478353" y="818377"/>
                  <a:pt x="409188" y="818377"/>
                </a:cubicBezTo>
                <a:lnTo>
                  <a:pt x="409189" y="818376"/>
                </a:lnTo>
                <a:cubicBezTo>
                  <a:pt x="340024" y="818376"/>
                  <a:pt x="283954" y="762306"/>
                  <a:pt x="283954" y="693141"/>
                </a:cubicBezTo>
                <a:lnTo>
                  <a:pt x="283954" y="534423"/>
                </a:lnTo>
                <a:lnTo>
                  <a:pt x="125235" y="534423"/>
                </a:lnTo>
                <a:cubicBezTo>
                  <a:pt x="56070" y="534423"/>
                  <a:pt x="0" y="478353"/>
                  <a:pt x="0" y="409188"/>
                </a:cubicBezTo>
                <a:cubicBezTo>
                  <a:pt x="0" y="340023"/>
                  <a:pt x="56070" y="283953"/>
                  <a:pt x="125235" y="283953"/>
                </a:cubicBezTo>
                <a:lnTo>
                  <a:pt x="283954" y="283953"/>
                </a:lnTo>
                <a:lnTo>
                  <a:pt x="283954" y="125235"/>
                </a:lnTo>
                <a:cubicBezTo>
                  <a:pt x="283954" y="56070"/>
                  <a:pt x="340024" y="0"/>
                  <a:pt x="40918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2" name="Freeform 221"/>
          <p:cNvSpPr/>
          <p:nvPr/>
        </p:nvSpPr>
        <p:spPr>
          <a:xfrm>
            <a:off x="10796369" y="1266595"/>
            <a:ext cx="818378" cy="818377"/>
          </a:xfrm>
          <a:custGeom>
            <a:avLst/>
            <a:gdLst>
              <a:gd name="connsiteX0" fmla="*/ 409189 w 818378"/>
              <a:gd name="connsiteY0" fmla="*/ 0 h 818377"/>
              <a:gd name="connsiteX1" fmla="*/ 534424 w 818378"/>
              <a:gd name="connsiteY1" fmla="*/ 125235 h 818377"/>
              <a:gd name="connsiteX2" fmla="*/ 534424 w 818378"/>
              <a:gd name="connsiteY2" fmla="*/ 283953 h 818377"/>
              <a:gd name="connsiteX3" fmla="*/ 693143 w 818378"/>
              <a:gd name="connsiteY3" fmla="*/ 283954 h 818377"/>
              <a:gd name="connsiteX4" fmla="*/ 818378 w 818378"/>
              <a:gd name="connsiteY4" fmla="*/ 409189 h 818377"/>
              <a:gd name="connsiteX5" fmla="*/ 818377 w 818378"/>
              <a:gd name="connsiteY5" fmla="*/ 409188 h 818377"/>
              <a:gd name="connsiteX6" fmla="*/ 693142 w 818378"/>
              <a:gd name="connsiteY6" fmla="*/ 534423 h 818377"/>
              <a:gd name="connsiteX7" fmla="*/ 534423 w 818378"/>
              <a:gd name="connsiteY7" fmla="*/ 534423 h 818377"/>
              <a:gd name="connsiteX8" fmla="*/ 534423 w 818378"/>
              <a:gd name="connsiteY8" fmla="*/ 693142 h 818377"/>
              <a:gd name="connsiteX9" fmla="*/ 409188 w 818378"/>
              <a:gd name="connsiteY9" fmla="*/ 818377 h 818377"/>
              <a:gd name="connsiteX10" fmla="*/ 409189 w 818378"/>
              <a:gd name="connsiteY10" fmla="*/ 818376 h 818377"/>
              <a:gd name="connsiteX11" fmla="*/ 283954 w 818378"/>
              <a:gd name="connsiteY11" fmla="*/ 693141 h 818377"/>
              <a:gd name="connsiteX12" fmla="*/ 283954 w 818378"/>
              <a:gd name="connsiteY12" fmla="*/ 534423 h 818377"/>
              <a:gd name="connsiteX13" fmla="*/ 125235 w 818378"/>
              <a:gd name="connsiteY13" fmla="*/ 534423 h 818377"/>
              <a:gd name="connsiteX14" fmla="*/ 0 w 818378"/>
              <a:gd name="connsiteY14" fmla="*/ 409188 h 818377"/>
              <a:gd name="connsiteX15" fmla="*/ 125235 w 818378"/>
              <a:gd name="connsiteY15" fmla="*/ 283953 h 818377"/>
              <a:gd name="connsiteX16" fmla="*/ 283954 w 818378"/>
              <a:gd name="connsiteY16" fmla="*/ 283953 h 818377"/>
              <a:gd name="connsiteX17" fmla="*/ 283954 w 818378"/>
              <a:gd name="connsiteY17" fmla="*/ 125235 h 818377"/>
              <a:gd name="connsiteX18" fmla="*/ 409189 w 818378"/>
              <a:gd name="connsiteY18" fmla="*/ 0 h 818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818378" h="818377">
                <a:moveTo>
                  <a:pt x="409189" y="0"/>
                </a:moveTo>
                <a:cubicBezTo>
                  <a:pt x="478354" y="0"/>
                  <a:pt x="534424" y="56070"/>
                  <a:pt x="534424" y="125235"/>
                </a:cubicBezTo>
                <a:lnTo>
                  <a:pt x="534424" y="283953"/>
                </a:lnTo>
                <a:lnTo>
                  <a:pt x="693143" y="283954"/>
                </a:lnTo>
                <a:cubicBezTo>
                  <a:pt x="762308" y="283954"/>
                  <a:pt x="818378" y="340024"/>
                  <a:pt x="818378" y="409189"/>
                </a:cubicBezTo>
                <a:lnTo>
                  <a:pt x="818377" y="409188"/>
                </a:lnTo>
                <a:cubicBezTo>
                  <a:pt x="818377" y="478353"/>
                  <a:pt x="762307" y="534423"/>
                  <a:pt x="693142" y="534423"/>
                </a:cubicBezTo>
                <a:lnTo>
                  <a:pt x="534423" y="534423"/>
                </a:lnTo>
                <a:lnTo>
                  <a:pt x="534423" y="693142"/>
                </a:lnTo>
                <a:cubicBezTo>
                  <a:pt x="534423" y="762307"/>
                  <a:pt x="478353" y="818377"/>
                  <a:pt x="409188" y="818377"/>
                </a:cubicBezTo>
                <a:lnTo>
                  <a:pt x="409189" y="818376"/>
                </a:lnTo>
                <a:cubicBezTo>
                  <a:pt x="340024" y="818376"/>
                  <a:pt x="283954" y="762306"/>
                  <a:pt x="283954" y="693141"/>
                </a:cubicBezTo>
                <a:lnTo>
                  <a:pt x="283954" y="534423"/>
                </a:lnTo>
                <a:lnTo>
                  <a:pt x="125235" y="534423"/>
                </a:lnTo>
                <a:cubicBezTo>
                  <a:pt x="56070" y="534423"/>
                  <a:pt x="0" y="478353"/>
                  <a:pt x="0" y="409188"/>
                </a:cubicBezTo>
                <a:cubicBezTo>
                  <a:pt x="0" y="340023"/>
                  <a:pt x="56070" y="283953"/>
                  <a:pt x="125235" y="283953"/>
                </a:cubicBezTo>
                <a:lnTo>
                  <a:pt x="283954" y="283953"/>
                </a:lnTo>
                <a:lnTo>
                  <a:pt x="283954" y="125235"/>
                </a:lnTo>
                <a:cubicBezTo>
                  <a:pt x="283954" y="56070"/>
                  <a:pt x="340024" y="0"/>
                  <a:pt x="40918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3" name="Freeform 222"/>
          <p:cNvSpPr/>
          <p:nvPr/>
        </p:nvSpPr>
        <p:spPr>
          <a:xfrm>
            <a:off x="6106939" y="1242629"/>
            <a:ext cx="195914" cy="195914"/>
          </a:xfrm>
          <a:custGeom>
            <a:avLst/>
            <a:gdLst>
              <a:gd name="connsiteX0" fmla="*/ 409189 w 818378"/>
              <a:gd name="connsiteY0" fmla="*/ 0 h 818377"/>
              <a:gd name="connsiteX1" fmla="*/ 534424 w 818378"/>
              <a:gd name="connsiteY1" fmla="*/ 125235 h 818377"/>
              <a:gd name="connsiteX2" fmla="*/ 534424 w 818378"/>
              <a:gd name="connsiteY2" fmla="*/ 283953 h 818377"/>
              <a:gd name="connsiteX3" fmla="*/ 693143 w 818378"/>
              <a:gd name="connsiteY3" fmla="*/ 283954 h 818377"/>
              <a:gd name="connsiteX4" fmla="*/ 818378 w 818378"/>
              <a:gd name="connsiteY4" fmla="*/ 409189 h 818377"/>
              <a:gd name="connsiteX5" fmla="*/ 818377 w 818378"/>
              <a:gd name="connsiteY5" fmla="*/ 409188 h 818377"/>
              <a:gd name="connsiteX6" fmla="*/ 693142 w 818378"/>
              <a:gd name="connsiteY6" fmla="*/ 534423 h 818377"/>
              <a:gd name="connsiteX7" fmla="*/ 534423 w 818378"/>
              <a:gd name="connsiteY7" fmla="*/ 534423 h 818377"/>
              <a:gd name="connsiteX8" fmla="*/ 534423 w 818378"/>
              <a:gd name="connsiteY8" fmla="*/ 693142 h 818377"/>
              <a:gd name="connsiteX9" fmla="*/ 409188 w 818378"/>
              <a:gd name="connsiteY9" fmla="*/ 818377 h 818377"/>
              <a:gd name="connsiteX10" fmla="*/ 409189 w 818378"/>
              <a:gd name="connsiteY10" fmla="*/ 818376 h 818377"/>
              <a:gd name="connsiteX11" fmla="*/ 283954 w 818378"/>
              <a:gd name="connsiteY11" fmla="*/ 693141 h 818377"/>
              <a:gd name="connsiteX12" fmla="*/ 283954 w 818378"/>
              <a:gd name="connsiteY12" fmla="*/ 534423 h 818377"/>
              <a:gd name="connsiteX13" fmla="*/ 125235 w 818378"/>
              <a:gd name="connsiteY13" fmla="*/ 534423 h 818377"/>
              <a:gd name="connsiteX14" fmla="*/ 0 w 818378"/>
              <a:gd name="connsiteY14" fmla="*/ 409188 h 818377"/>
              <a:gd name="connsiteX15" fmla="*/ 125235 w 818378"/>
              <a:gd name="connsiteY15" fmla="*/ 283953 h 818377"/>
              <a:gd name="connsiteX16" fmla="*/ 283954 w 818378"/>
              <a:gd name="connsiteY16" fmla="*/ 283953 h 818377"/>
              <a:gd name="connsiteX17" fmla="*/ 283954 w 818378"/>
              <a:gd name="connsiteY17" fmla="*/ 125235 h 818377"/>
              <a:gd name="connsiteX18" fmla="*/ 409189 w 818378"/>
              <a:gd name="connsiteY18" fmla="*/ 0 h 818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818378" h="818377">
                <a:moveTo>
                  <a:pt x="409189" y="0"/>
                </a:moveTo>
                <a:cubicBezTo>
                  <a:pt x="478354" y="0"/>
                  <a:pt x="534424" y="56070"/>
                  <a:pt x="534424" y="125235"/>
                </a:cubicBezTo>
                <a:lnTo>
                  <a:pt x="534424" y="283953"/>
                </a:lnTo>
                <a:lnTo>
                  <a:pt x="693143" y="283954"/>
                </a:lnTo>
                <a:cubicBezTo>
                  <a:pt x="762308" y="283954"/>
                  <a:pt x="818378" y="340024"/>
                  <a:pt x="818378" y="409189"/>
                </a:cubicBezTo>
                <a:lnTo>
                  <a:pt x="818377" y="409188"/>
                </a:lnTo>
                <a:cubicBezTo>
                  <a:pt x="818377" y="478353"/>
                  <a:pt x="762307" y="534423"/>
                  <a:pt x="693142" y="534423"/>
                </a:cubicBezTo>
                <a:lnTo>
                  <a:pt x="534423" y="534423"/>
                </a:lnTo>
                <a:lnTo>
                  <a:pt x="534423" y="693142"/>
                </a:lnTo>
                <a:cubicBezTo>
                  <a:pt x="534423" y="762307"/>
                  <a:pt x="478353" y="818377"/>
                  <a:pt x="409188" y="818377"/>
                </a:cubicBezTo>
                <a:lnTo>
                  <a:pt x="409189" y="818376"/>
                </a:lnTo>
                <a:cubicBezTo>
                  <a:pt x="340024" y="818376"/>
                  <a:pt x="283954" y="762306"/>
                  <a:pt x="283954" y="693141"/>
                </a:cubicBezTo>
                <a:lnTo>
                  <a:pt x="283954" y="534423"/>
                </a:lnTo>
                <a:lnTo>
                  <a:pt x="125235" y="534423"/>
                </a:lnTo>
                <a:cubicBezTo>
                  <a:pt x="56070" y="534423"/>
                  <a:pt x="0" y="478353"/>
                  <a:pt x="0" y="409188"/>
                </a:cubicBezTo>
                <a:cubicBezTo>
                  <a:pt x="0" y="340023"/>
                  <a:pt x="56070" y="283953"/>
                  <a:pt x="125235" y="283953"/>
                </a:cubicBezTo>
                <a:lnTo>
                  <a:pt x="283954" y="283953"/>
                </a:lnTo>
                <a:lnTo>
                  <a:pt x="283954" y="125235"/>
                </a:lnTo>
                <a:cubicBezTo>
                  <a:pt x="283954" y="56070"/>
                  <a:pt x="340024" y="0"/>
                  <a:pt x="409189" y="0"/>
                </a:cubicBezTo>
                <a:close/>
              </a:path>
            </a:pathLst>
          </a:custGeom>
          <a:solidFill>
            <a:srgbClr val="14A4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9" name="Freeform 228"/>
          <p:cNvSpPr/>
          <p:nvPr/>
        </p:nvSpPr>
        <p:spPr>
          <a:xfrm>
            <a:off x="0" y="4943392"/>
            <a:ext cx="1974490" cy="1914608"/>
          </a:xfrm>
          <a:custGeom>
            <a:avLst/>
            <a:gdLst>
              <a:gd name="connsiteX0" fmla="*/ 397917 w 1974490"/>
              <a:gd name="connsiteY0" fmla="*/ 0 h 1914608"/>
              <a:gd name="connsiteX1" fmla="*/ 1974490 w 1974490"/>
              <a:gd name="connsiteY1" fmla="*/ 1576573 h 1914608"/>
              <a:gd name="connsiteX2" fmla="*/ 1942460 w 1974490"/>
              <a:gd name="connsiteY2" fmla="*/ 1894308 h 1914608"/>
              <a:gd name="connsiteX3" fmla="*/ 1937240 w 1974490"/>
              <a:gd name="connsiteY3" fmla="*/ 1914608 h 1914608"/>
              <a:gd name="connsiteX4" fmla="*/ 1107324 w 1974490"/>
              <a:gd name="connsiteY4" fmla="*/ 1914608 h 1914608"/>
              <a:gd name="connsiteX5" fmla="*/ 1124258 w 1974490"/>
              <a:gd name="connsiteY5" fmla="*/ 1883410 h 1914608"/>
              <a:gd name="connsiteX6" fmla="*/ 1186205 w 1974490"/>
              <a:gd name="connsiteY6" fmla="*/ 1576573 h 1914608"/>
              <a:gd name="connsiteX7" fmla="*/ 397918 w 1974490"/>
              <a:gd name="connsiteY7" fmla="*/ 788286 h 1914608"/>
              <a:gd name="connsiteX8" fmla="*/ 91081 w 1974490"/>
              <a:gd name="connsiteY8" fmla="*/ 850234 h 1914608"/>
              <a:gd name="connsiteX9" fmla="*/ 0 w 1974490"/>
              <a:gd name="connsiteY9" fmla="*/ 899671 h 1914608"/>
              <a:gd name="connsiteX10" fmla="*/ 0 w 1974490"/>
              <a:gd name="connsiteY10" fmla="*/ 52648 h 1914608"/>
              <a:gd name="connsiteX11" fmla="*/ 80183 w 1974490"/>
              <a:gd name="connsiteY11" fmla="*/ 32031 h 1914608"/>
              <a:gd name="connsiteX12" fmla="*/ 397917 w 1974490"/>
              <a:gd name="connsiteY12" fmla="*/ 0 h 1914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974490" h="1914608">
                <a:moveTo>
                  <a:pt x="397917" y="0"/>
                </a:moveTo>
                <a:cubicBezTo>
                  <a:pt x="1268634" y="0"/>
                  <a:pt x="1974490" y="705856"/>
                  <a:pt x="1974490" y="1576573"/>
                </a:cubicBezTo>
                <a:cubicBezTo>
                  <a:pt x="1974490" y="1685413"/>
                  <a:pt x="1963461" y="1791677"/>
                  <a:pt x="1942460" y="1894308"/>
                </a:cubicBezTo>
                <a:lnTo>
                  <a:pt x="1937240" y="1914608"/>
                </a:lnTo>
                <a:lnTo>
                  <a:pt x="1107324" y="1914608"/>
                </a:lnTo>
                <a:lnTo>
                  <a:pt x="1124258" y="1883410"/>
                </a:lnTo>
                <a:cubicBezTo>
                  <a:pt x="1164147" y="1789101"/>
                  <a:pt x="1186205" y="1685413"/>
                  <a:pt x="1186205" y="1576573"/>
                </a:cubicBezTo>
                <a:cubicBezTo>
                  <a:pt x="1186205" y="1141214"/>
                  <a:pt x="833277" y="788286"/>
                  <a:pt x="397918" y="788286"/>
                </a:cubicBezTo>
                <a:cubicBezTo>
                  <a:pt x="289078" y="788286"/>
                  <a:pt x="185390" y="810344"/>
                  <a:pt x="91081" y="850234"/>
                </a:cubicBezTo>
                <a:lnTo>
                  <a:pt x="0" y="899671"/>
                </a:lnTo>
                <a:lnTo>
                  <a:pt x="0" y="52648"/>
                </a:lnTo>
                <a:lnTo>
                  <a:pt x="80183" y="32031"/>
                </a:lnTo>
                <a:cubicBezTo>
                  <a:pt x="182814" y="11029"/>
                  <a:pt x="289077" y="0"/>
                  <a:pt x="397917" y="0"/>
                </a:cubicBezTo>
                <a:close/>
              </a:path>
            </a:pathLst>
          </a:custGeom>
          <a:gradFill>
            <a:gsLst>
              <a:gs pos="20000">
                <a:srgbClr val="14A4A6"/>
              </a:gs>
              <a:gs pos="92000">
                <a:srgbClr val="107476"/>
              </a:gs>
            </a:gsLst>
            <a:lin ang="5400000" scaled="1"/>
          </a:gradFill>
          <a:ln w="619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83035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/>
          </p:cNvSpPr>
          <p:nvPr/>
        </p:nvSpPr>
        <p:spPr bwMode="auto">
          <a:xfrm flipH="1" flipV="1">
            <a:off x="0" y="0"/>
            <a:ext cx="5362189" cy="6081486"/>
          </a:xfrm>
          <a:custGeom>
            <a:avLst/>
            <a:gdLst>
              <a:gd name="T0" fmla="*/ 2600 w 6262"/>
              <a:gd name="T1" fmla="*/ 7102 h 7102"/>
              <a:gd name="T2" fmla="*/ 2357 w 6262"/>
              <a:gd name="T3" fmla="*/ 7014 h 7102"/>
              <a:gd name="T4" fmla="*/ 1987 w 6262"/>
              <a:gd name="T5" fmla="*/ 6839 h 7102"/>
              <a:gd name="T6" fmla="*/ 1529 w 6262"/>
              <a:gd name="T7" fmla="*/ 6567 h 7102"/>
              <a:gd name="T8" fmla="*/ 1159 w 6262"/>
              <a:gd name="T9" fmla="*/ 6305 h 7102"/>
              <a:gd name="T10" fmla="*/ 916 w 6262"/>
              <a:gd name="T11" fmla="*/ 6082 h 7102"/>
              <a:gd name="T12" fmla="*/ 692 w 6262"/>
              <a:gd name="T13" fmla="*/ 5839 h 7102"/>
              <a:gd name="T14" fmla="*/ 478 w 6262"/>
              <a:gd name="T15" fmla="*/ 5567 h 7102"/>
              <a:gd name="T16" fmla="*/ 302 w 6262"/>
              <a:gd name="T17" fmla="*/ 5256 h 7102"/>
              <a:gd name="T18" fmla="*/ 156 w 6262"/>
              <a:gd name="T19" fmla="*/ 4916 h 7102"/>
              <a:gd name="T20" fmla="*/ 59 w 6262"/>
              <a:gd name="T21" fmla="*/ 4547 h 7102"/>
              <a:gd name="T22" fmla="*/ 10 w 6262"/>
              <a:gd name="T23" fmla="*/ 4139 h 7102"/>
              <a:gd name="T24" fmla="*/ 0 w 6262"/>
              <a:gd name="T25" fmla="*/ 3925 h 7102"/>
              <a:gd name="T26" fmla="*/ 49 w 6262"/>
              <a:gd name="T27" fmla="*/ 3546 h 7102"/>
              <a:gd name="T28" fmla="*/ 147 w 6262"/>
              <a:gd name="T29" fmla="*/ 3235 h 7102"/>
              <a:gd name="T30" fmla="*/ 293 w 6262"/>
              <a:gd name="T31" fmla="*/ 2973 h 7102"/>
              <a:gd name="T32" fmla="*/ 497 w 6262"/>
              <a:gd name="T33" fmla="*/ 2769 h 7102"/>
              <a:gd name="T34" fmla="*/ 731 w 6262"/>
              <a:gd name="T35" fmla="*/ 2604 h 7102"/>
              <a:gd name="T36" fmla="*/ 994 w 6262"/>
              <a:gd name="T37" fmla="*/ 2468 h 7102"/>
              <a:gd name="T38" fmla="*/ 1276 w 6262"/>
              <a:gd name="T39" fmla="*/ 2351 h 7102"/>
              <a:gd name="T40" fmla="*/ 2201 w 6262"/>
              <a:gd name="T41" fmla="*/ 2089 h 7102"/>
              <a:gd name="T42" fmla="*/ 2649 w 6262"/>
              <a:gd name="T43" fmla="*/ 1943 h 7102"/>
              <a:gd name="T44" fmla="*/ 2931 w 6262"/>
              <a:gd name="T45" fmla="*/ 1827 h 7102"/>
              <a:gd name="T46" fmla="*/ 3185 w 6262"/>
              <a:gd name="T47" fmla="*/ 1681 h 7102"/>
              <a:gd name="T48" fmla="*/ 3399 w 6262"/>
              <a:gd name="T49" fmla="*/ 1506 h 7102"/>
              <a:gd name="T50" fmla="*/ 3584 w 6262"/>
              <a:gd name="T51" fmla="*/ 1283 h 7102"/>
              <a:gd name="T52" fmla="*/ 3652 w 6262"/>
              <a:gd name="T53" fmla="*/ 1156 h 7102"/>
              <a:gd name="T54" fmla="*/ 3798 w 6262"/>
              <a:gd name="T55" fmla="*/ 904 h 7102"/>
              <a:gd name="T56" fmla="*/ 3964 w 6262"/>
              <a:gd name="T57" fmla="*/ 700 h 7102"/>
              <a:gd name="T58" fmla="*/ 4149 w 6262"/>
              <a:gd name="T59" fmla="*/ 515 h 7102"/>
              <a:gd name="T60" fmla="*/ 4353 w 6262"/>
              <a:gd name="T61" fmla="*/ 370 h 7102"/>
              <a:gd name="T62" fmla="*/ 4567 w 6262"/>
              <a:gd name="T63" fmla="*/ 263 h 7102"/>
              <a:gd name="T64" fmla="*/ 4781 w 6262"/>
              <a:gd name="T65" fmla="*/ 166 h 7102"/>
              <a:gd name="T66" fmla="*/ 5220 w 6262"/>
              <a:gd name="T67" fmla="*/ 59 h 7102"/>
              <a:gd name="T68" fmla="*/ 5619 w 6262"/>
              <a:gd name="T69" fmla="*/ 10 h 7102"/>
              <a:gd name="T70" fmla="*/ 5950 w 6262"/>
              <a:gd name="T71" fmla="*/ 0 h 7102"/>
              <a:gd name="T72" fmla="*/ 6262 w 6262"/>
              <a:gd name="T73" fmla="*/ 30 h 7102"/>
              <a:gd name="T74" fmla="*/ 2600 w 6262"/>
              <a:gd name="T75" fmla="*/ 7102 h 7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262" h="7102">
                <a:moveTo>
                  <a:pt x="2600" y="7102"/>
                </a:moveTo>
                <a:lnTo>
                  <a:pt x="2600" y="7102"/>
                </a:lnTo>
                <a:lnTo>
                  <a:pt x="2483" y="7063"/>
                </a:lnTo>
                <a:lnTo>
                  <a:pt x="2357" y="7014"/>
                </a:lnTo>
                <a:lnTo>
                  <a:pt x="2191" y="6936"/>
                </a:lnTo>
                <a:lnTo>
                  <a:pt x="1987" y="6839"/>
                </a:lnTo>
                <a:lnTo>
                  <a:pt x="1763" y="6723"/>
                </a:lnTo>
                <a:lnTo>
                  <a:pt x="1529" y="6567"/>
                </a:lnTo>
                <a:lnTo>
                  <a:pt x="1286" y="6402"/>
                </a:lnTo>
                <a:lnTo>
                  <a:pt x="1159" y="6305"/>
                </a:lnTo>
                <a:lnTo>
                  <a:pt x="1042" y="6198"/>
                </a:lnTo>
                <a:lnTo>
                  <a:pt x="916" y="6082"/>
                </a:lnTo>
                <a:lnTo>
                  <a:pt x="799" y="5965"/>
                </a:lnTo>
                <a:lnTo>
                  <a:pt x="692" y="5839"/>
                </a:lnTo>
                <a:lnTo>
                  <a:pt x="585" y="5703"/>
                </a:lnTo>
                <a:lnTo>
                  <a:pt x="478" y="5567"/>
                </a:lnTo>
                <a:lnTo>
                  <a:pt x="390" y="5421"/>
                </a:lnTo>
                <a:lnTo>
                  <a:pt x="302" y="5256"/>
                </a:lnTo>
                <a:lnTo>
                  <a:pt x="224" y="5091"/>
                </a:lnTo>
                <a:lnTo>
                  <a:pt x="156" y="4916"/>
                </a:lnTo>
                <a:lnTo>
                  <a:pt x="98" y="4741"/>
                </a:lnTo>
                <a:lnTo>
                  <a:pt x="59" y="4547"/>
                </a:lnTo>
                <a:lnTo>
                  <a:pt x="20" y="4352"/>
                </a:lnTo>
                <a:lnTo>
                  <a:pt x="10" y="4139"/>
                </a:lnTo>
                <a:lnTo>
                  <a:pt x="0" y="3925"/>
                </a:lnTo>
                <a:lnTo>
                  <a:pt x="0" y="3925"/>
                </a:lnTo>
                <a:lnTo>
                  <a:pt x="20" y="3731"/>
                </a:lnTo>
                <a:lnTo>
                  <a:pt x="49" y="3546"/>
                </a:lnTo>
                <a:lnTo>
                  <a:pt x="88" y="3381"/>
                </a:lnTo>
                <a:lnTo>
                  <a:pt x="147" y="3235"/>
                </a:lnTo>
                <a:lnTo>
                  <a:pt x="215" y="3099"/>
                </a:lnTo>
                <a:lnTo>
                  <a:pt x="293" y="2973"/>
                </a:lnTo>
                <a:lnTo>
                  <a:pt x="390" y="2866"/>
                </a:lnTo>
                <a:lnTo>
                  <a:pt x="497" y="2769"/>
                </a:lnTo>
                <a:lnTo>
                  <a:pt x="604" y="2682"/>
                </a:lnTo>
                <a:lnTo>
                  <a:pt x="731" y="2604"/>
                </a:lnTo>
                <a:lnTo>
                  <a:pt x="857" y="2526"/>
                </a:lnTo>
                <a:lnTo>
                  <a:pt x="994" y="2468"/>
                </a:lnTo>
                <a:lnTo>
                  <a:pt x="1130" y="2410"/>
                </a:lnTo>
                <a:lnTo>
                  <a:pt x="1276" y="2351"/>
                </a:lnTo>
                <a:lnTo>
                  <a:pt x="1578" y="2254"/>
                </a:lnTo>
                <a:lnTo>
                  <a:pt x="2201" y="2089"/>
                </a:lnTo>
                <a:lnTo>
                  <a:pt x="2503" y="1992"/>
                </a:lnTo>
                <a:lnTo>
                  <a:pt x="2649" y="1943"/>
                </a:lnTo>
                <a:lnTo>
                  <a:pt x="2795" y="1885"/>
                </a:lnTo>
                <a:lnTo>
                  <a:pt x="2931" y="1827"/>
                </a:lnTo>
                <a:lnTo>
                  <a:pt x="3058" y="1759"/>
                </a:lnTo>
                <a:lnTo>
                  <a:pt x="3185" y="1681"/>
                </a:lnTo>
                <a:lnTo>
                  <a:pt x="3292" y="1594"/>
                </a:lnTo>
                <a:lnTo>
                  <a:pt x="3399" y="1506"/>
                </a:lnTo>
                <a:lnTo>
                  <a:pt x="3496" y="1399"/>
                </a:lnTo>
                <a:lnTo>
                  <a:pt x="3584" y="1283"/>
                </a:lnTo>
                <a:lnTo>
                  <a:pt x="3652" y="1156"/>
                </a:lnTo>
                <a:lnTo>
                  <a:pt x="3652" y="1156"/>
                </a:lnTo>
                <a:lnTo>
                  <a:pt x="3720" y="1030"/>
                </a:lnTo>
                <a:lnTo>
                  <a:pt x="3798" y="904"/>
                </a:lnTo>
                <a:lnTo>
                  <a:pt x="3876" y="797"/>
                </a:lnTo>
                <a:lnTo>
                  <a:pt x="3964" y="700"/>
                </a:lnTo>
                <a:lnTo>
                  <a:pt x="4061" y="603"/>
                </a:lnTo>
                <a:lnTo>
                  <a:pt x="4149" y="515"/>
                </a:lnTo>
                <a:lnTo>
                  <a:pt x="4256" y="438"/>
                </a:lnTo>
                <a:lnTo>
                  <a:pt x="4353" y="370"/>
                </a:lnTo>
                <a:lnTo>
                  <a:pt x="4460" y="311"/>
                </a:lnTo>
                <a:lnTo>
                  <a:pt x="4567" y="263"/>
                </a:lnTo>
                <a:lnTo>
                  <a:pt x="4674" y="214"/>
                </a:lnTo>
                <a:lnTo>
                  <a:pt x="4781" y="166"/>
                </a:lnTo>
                <a:lnTo>
                  <a:pt x="5005" y="98"/>
                </a:lnTo>
                <a:lnTo>
                  <a:pt x="5220" y="59"/>
                </a:lnTo>
                <a:lnTo>
                  <a:pt x="5424" y="20"/>
                </a:lnTo>
                <a:lnTo>
                  <a:pt x="5619" y="10"/>
                </a:lnTo>
                <a:lnTo>
                  <a:pt x="5794" y="0"/>
                </a:lnTo>
                <a:lnTo>
                  <a:pt x="5950" y="0"/>
                </a:lnTo>
                <a:lnTo>
                  <a:pt x="6174" y="20"/>
                </a:lnTo>
                <a:lnTo>
                  <a:pt x="6262" y="30"/>
                </a:lnTo>
                <a:lnTo>
                  <a:pt x="6262" y="7102"/>
                </a:lnTo>
                <a:lnTo>
                  <a:pt x="2600" y="7102"/>
                </a:lnTo>
                <a:close/>
              </a:path>
            </a:pathLst>
          </a:custGeom>
          <a:gradFill>
            <a:gsLst>
              <a:gs pos="20000">
                <a:srgbClr val="14A4A6"/>
              </a:gs>
              <a:gs pos="92000">
                <a:srgbClr val="107476"/>
              </a:gs>
            </a:gsLst>
            <a:lin ang="5400000" scaled="1"/>
          </a:gradFill>
          <a:ln w="619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3163313" y="1366613"/>
            <a:ext cx="9028687" cy="5491387"/>
          </a:xfrm>
          <a:custGeom>
            <a:avLst/>
            <a:gdLst>
              <a:gd name="connsiteX0" fmla="*/ 8352533 w 9028687"/>
              <a:gd name="connsiteY0" fmla="*/ 0 h 5491387"/>
              <a:gd name="connsiteX1" fmla="*/ 8577917 w 9028687"/>
              <a:gd name="connsiteY1" fmla="*/ 0 h 5491387"/>
              <a:gd name="connsiteX2" fmla="*/ 8901547 w 9028687"/>
              <a:gd name="connsiteY2" fmla="*/ 28896 h 5491387"/>
              <a:gd name="connsiteX3" fmla="*/ 9028687 w 9028687"/>
              <a:gd name="connsiteY3" fmla="*/ 43343 h 5491387"/>
              <a:gd name="connsiteX4" fmla="*/ 9028687 w 9028687"/>
              <a:gd name="connsiteY4" fmla="*/ 5491387 h 5491387"/>
              <a:gd name="connsiteX5" fmla="*/ 0 w 9028687"/>
              <a:gd name="connsiteY5" fmla="*/ 5491387 h 5491387"/>
              <a:gd name="connsiteX6" fmla="*/ 10406 w 9028687"/>
              <a:gd name="connsiteY6" fmla="*/ 5390453 h 5491387"/>
              <a:gd name="connsiteX7" fmla="*/ 52304 w 9028687"/>
              <a:gd name="connsiteY7" fmla="*/ 5123170 h 5491387"/>
              <a:gd name="connsiteX8" fmla="*/ 108651 w 9028687"/>
              <a:gd name="connsiteY8" fmla="*/ 4884782 h 5491387"/>
              <a:gd name="connsiteX9" fmla="*/ 193892 w 9028687"/>
              <a:gd name="connsiteY9" fmla="*/ 4673845 h 5491387"/>
              <a:gd name="connsiteX10" fmla="*/ 292137 w 9028687"/>
              <a:gd name="connsiteY10" fmla="*/ 4477356 h 5491387"/>
              <a:gd name="connsiteX11" fmla="*/ 404829 w 9028687"/>
              <a:gd name="connsiteY11" fmla="*/ 4295314 h 5491387"/>
              <a:gd name="connsiteX12" fmla="*/ 544972 w 9028687"/>
              <a:gd name="connsiteY12" fmla="*/ 4140723 h 5491387"/>
              <a:gd name="connsiteX13" fmla="*/ 699563 w 9028687"/>
              <a:gd name="connsiteY13" fmla="*/ 4000580 h 5491387"/>
              <a:gd name="connsiteX14" fmla="*/ 854154 w 9028687"/>
              <a:gd name="connsiteY14" fmla="*/ 3874885 h 5491387"/>
              <a:gd name="connsiteX15" fmla="*/ 1037641 w 9028687"/>
              <a:gd name="connsiteY15" fmla="*/ 3762192 h 5491387"/>
              <a:gd name="connsiteX16" fmla="*/ 1219682 w 9028687"/>
              <a:gd name="connsiteY16" fmla="*/ 3649500 h 5491387"/>
              <a:gd name="connsiteX17" fmla="*/ 1417616 w 9028687"/>
              <a:gd name="connsiteY17" fmla="*/ 3565703 h 5491387"/>
              <a:gd name="connsiteX18" fmla="*/ 1614105 w 9028687"/>
              <a:gd name="connsiteY18" fmla="*/ 3481906 h 5491387"/>
              <a:gd name="connsiteX19" fmla="*/ 1825042 w 9028687"/>
              <a:gd name="connsiteY19" fmla="*/ 3396664 h 5491387"/>
              <a:gd name="connsiteX20" fmla="*/ 2261364 w 9028687"/>
              <a:gd name="connsiteY20" fmla="*/ 3256521 h 5491387"/>
              <a:gd name="connsiteX21" fmla="*/ 3161459 w 9028687"/>
              <a:gd name="connsiteY21" fmla="*/ 3018134 h 5491387"/>
              <a:gd name="connsiteX22" fmla="*/ 3597780 w 9028687"/>
              <a:gd name="connsiteY22" fmla="*/ 2877991 h 5491387"/>
              <a:gd name="connsiteX23" fmla="*/ 3808717 w 9028687"/>
              <a:gd name="connsiteY23" fmla="*/ 2807197 h 5491387"/>
              <a:gd name="connsiteX24" fmla="*/ 4019654 w 9028687"/>
              <a:gd name="connsiteY24" fmla="*/ 2723400 h 5491387"/>
              <a:gd name="connsiteX25" fmla="*/ 4216144 w 9028687"/>
              <a:gd name="connsiteY25" fmla="*/ 2639603 h 5491387"/>
              <a:gd name="connsiteX26" fmla="*/ 4399630 w 9028687"/>
              <a:gd name="connsiteY26" fmla="*/ 2541358 h 5491387"/>
              <a:gd name="connsiteX27" fmla="*/ 4583117 w 9028687"/>
              <a:gd name="connsiteY27" fmla="*/ 2428666 h 5491387"/>
              <a:gd name="connsiteX28" fmla="*/ 4737707 w 9028687"/>
              <a:gd name="connsiteY28" fmla="*/ 2302971 h 5491387"/>
              <a:gd name="connsiteX29" fmla="*/ 4892298 w 9028687"/>
              <a:gd name="connsiteY29" fmla="*/ 2175830 h 5491387"/>
              <a:gd name="connsiteX30" fmla="*/ 5032441 w 9028687"/>
              <a:gd name="connsiteY30" fmla="*/ 2021239 h 5491387"/>
              <a:gd name="connsiteX31" fmla="*/ 5159582 w 9028687"/>
              <a:gd name="connsiteY31" fmla="*/ 1853646 h 5491387"/>
              <a:gd name="connsiteX32" fmla="*/ 5257826 w 9028687"/>
              <a:gd name="connsiteY32" fmla="*/ 1670159 h 5491387"/>
              <a:gd name="connsiteX33" fmla="*/ 5356071 w 9028687"/>
              <a:gd name="connsiteY33" fmla="*/ 1488118 h 5491387"/>
              <a:gd name="connsiteX34" fmla="*/ 5468763 w 9028687"/>
              <a:gd name="connsiteY34" fmla="*/ 1306076 h 5491387"/>
              <a:gd name="connsiteX35" fmla="*/ 5581455 w 9028687"/>
              <a:gd name="connsiteY35" fmla="*/ 1151485 h 5491387"/>
              <a:gd name="connsiteX36" fmla="*/ 5708595 w 9028687"/>
              <a:gd name="connsiteY36" fmla="*/ 1011342 h 5491387"/>
              <a:gd name="connsiteX37" fmla="*/ 5848739 w 9028687"/>
              <a:gd name="connsiteY37" fmla="*/ 871199 h 5491387"/>
              <a:gd name="connsiteX38" fmla="*/ 5975879 w 9028687"/>
              <a:gd name="connsiteY38" fmla="*/ 744059 h 5491387"/>
              <a:gd name="connsiteX39" fmla="*/ 6130469 w 9028687"/>
              <a:gd name="connsiteY39" fmla="*/ 632811 h 5491387"/>
              <a:gd name="connsiteX40" fmla="*/ 6270613 w 9028687"/>
              <a:gd name="connsiteY40" fmla="*/ 534567 h 5491387"/>
              <a:gd name="connsiteX41" fmla="*/ 6425203 w 9028687"/>
              <a:gd name="connsiteY41" fmla="*/ 449325 h 5491387"/>
              <a:gd name="connsiteX42" fmla="*/ 6579795 w 9028687"/>
              <a:gd name="connsiteY42" fmla="*/ 379976 h 5491387"/>
              <a:gd name="connsiteX43" fmla="*/ 6734385 w 9028687"/>
              <a:gd name="connsiteY43" fmla="*/ 309182 h 5491387"/>
              <a:gd name="connsiteX44" fmla="*/ 6888976 w 9028687"/>
              <a:gd name="connsiteY44" fmla="*/ 239833 h 5491387"/>
              <a:gd name="connsiteX45" fmla="*/ 7212605 w 9028687"/>
              <a:gd name="connsiteY45" fmla="*/ 141588 h 5491387"/>
              <a:gd name="connsiteX46" fmla="*/ 7523232 w 9028687"/>
              <a:gd name="connsiteY46" fmla="*/ 85242 h 5491387"/>
              <a:gd name="connsiteX47" fmla="*/ 7817966 w 9028687"/>
              <a:gd name="connsiteY47" fmla="*/ 28896 h 5491387"/>
              <a:gd name="connsiteX48" fmla="*/ 8099697 w 9028687"/>
              <a:gd name="connsiteY48" fmla="*/ 14448 h 5491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9028687" h="5491387">
                <a:moveTo>
                  <a:pt x="8352533" y="0"/>
                </a:moveTo>
                <a:lnTo>
                  <a:pt x="8577917" y="0"/>
                </a:lnTo>
                <a:lnTo>
                  <a:pt x="8901547" y="28896"/>
                </a:lnTo>
                <a:lnTo>
                  <a:pt x="9028687" y="43343"/>
                </a:lnTo>
                <a:lnTo>
                  <a:pt x="9028687" y="5491387"/>
                </a:lnTo>
                <a:lnTo>
                  <a:pt x="0" y="5491387"/>
                </a:lnTo>
                <a:lnTo>
                  <a:pt x="10406" y="5390453"/>
                </a:lnTo>
                <a:lnTo>
                  <a:pt x="52304" y="5123170"/>
                </a:lnTo>
                <a:lnTo>
                  <a:pt x="108651" y="4884782"/>
                </a:lnTo>
                <a:lnTo>
                  <a:pt x="193892" y="4673845"/>
                </a:lnTo>
                <a:lnTo>
                  <a:pt x="292137" y="4477356"/>
                </a:lnTo>
                <a:lnTo>
                  <a:pt x="404829" y="4295314"/>
                </a:lnTo>
                <a:lnTo>
                  <a:pt x="544972" y="4140723"/>
                </a:lnTo>
                <a:lnTo>
                  <a:pt x="699563" y="4000580"/>
                </a:lnTo>
                <a:lnTo>
                  <a:pt x="854154" y="3874885"/>
                </a:lnTo>
                <a:lnTo>
                  <a:pt x="1037641" y="3762192"/>
                </a:lnTo>
                <a:lnTo>
                  <a:pt x="1219682" y="3649500"/>
                </a:lnTo>
                <a:lnTo>
                  <a:pt x="1417616" y="3565703"/>
                </a:lnTo>
                <a:lnTo>
                  <a:pt x="1614105" y="3481906"/>
                </a:lnTo>
                <a:lnTo>
                  <a:pt x="1825042" y="3396664"/>
                </a:lnTo>
                <a:lnTo>
                  <a:pt x="2261364" y="3256521"/>
                </a:lnTo>
                <a:lnTo>
                  <a:pt x="3161459" y="3018134"/>
                </a:lnTo>
                <a:lnTo>
                  <a:pt x="3597780" y="2877991"/>
                </a:lnTo>
                <a:lnTo>
                  <a:pt x="3808717" y="2807197"/>
                </a:lnTo>
                <a:lnTo>
                  <a:pt x="4019654" y="2723400"/>
                </a:lnTo>
                <a:lnTo>
                  <a:pt x="4216144" y="2639603"/>
                </a:lnTo>
                <a:lnTo>
                  <a:pt x="4399630" y="2541358"/>
                </a:lnTo>
                <a:lnTo>
                  <a:pt x="4583117" y="2428666"/>
                </a:lnTo>
                <a:lnTo>
                  <a:pt x="4737707" y="2302971"/>
                </a:lnTo>
                <a:lnTo>
                  <a:pt x="4892298" y="2175830"/>
                </a:lnTo>
                <a:lnTo>
                  <a:pt x="5032441" y="2021239"/>
                </a:lnTo>
                <a:lnTo>
                  <a:pt x="5159582" y="1853646"/>
                </a:lnTo>
                <a:lnTo>
                  <a:pt x="5257826" y="1670159"/>
                </a:lnTo>
                <a:lnTo>
                  <a:pt x="5356071" y="1488118"/>
                </a:lnTo>
                <a:lnTo>
                  <a:pt x="5468763" y="1306076"/>
                </a:lnTo>
                <a:lnTo>
                  <a:pt x="5581455" y="1151485"/>
                </a:lnTo>
                <a:lnTo>
                  <a:pt x="5708595" y="1011342"/>
                </a:lnTo>
                <a:lnTo>
                  <a:pt x="5848739" y="871199"/>
                </a:lnTo>
                <a:lnTo>
                  <a:pt x="5975879" y="744059"/>
                </a:lnTo>
                <a:lnTo>
                  <a:pt x="6130469" y="632811"/>
                </a:lnTo>
                <a:lnTo>
                  <a:pt x="6270613" y="534567"/>
                </a:lnTo>
                <a:lnTo>
                  <a:pt x="6425203" y="449325"/>
                </a:lnTo>
                <a:lnTo>
                  <a:pt x="6579795" y="379976"/>
                </a:lnTo>
                <a:lnTo>
                  <a:pt x="6734385" y="309182"/>
                </a:lnTo>
                <a:lnTo>
                  <a:pt x="6888976" y="239833"/>
                </a:lnTo>
                <a:lnTo>
                  <a:pt x="7212605" y="141588"/>
                </a:lnTo>
                <a:lnTo>
                  <a:pt x="7523232" y="85242"/>
                </a:lnTo>
                <a:lnTo>
                  <a:pt x="7817966" y="28896"/>
                </a:lnTo>
                <a:lnTo>
                  <a:pt x="8099697" y="14448"/>
                </a:lnTo>
                <a:close/>
              </a:path>
            </a:pathLst>
          </a:custGeom>
          <a:gradFill>
            <a:gsLst>
              <a:gs pos="20000">
                <a:srgbClr val="14A4A6"/>
              </a:gs>
              <a:gs pos="92000">
                <a:srgbClr val="107476"/>
              </a:gs>
            </a:gsLst>
            <a:lin ang="5400000" scaled="1"/>
          </a:gradFill>
          <a:ln w="619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39788" y="1517015"/>
            <a:ext cx="3684074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THANK YOU</a:t>
            </a:r>
          </a:p>
        </p:txBody>
      </p:sp>
      <p:sp>
        <p:nvSpPr>
          <p:cNvPr id="9" name="Oval 8"/>
          <p:cNvSpPr/>
          <p:nvPr/>
        </p:nvSpPr>
        <p:spPr>
          <a:xfrm>
            <a:off x="3725762" y="5132850"/>
            <a:ext cx="499115" cy="499115"/>
          </a:xfrm>
          <a:prstGeom prst="ellipse">
            <a:avLst/>
          </a:prstGeom>
          <a:noFill/>
          <a:ln w="190500">
            <a:solidFill>
              <a:srgbClr val="FFCC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2" name="Group 161"/>
          <p:cNvGrpSpPr/>
          <p:nvPr/>
        </p:nvGrpSpPr>
        <p:grpSpPr>
          <a:xfrm>
            <a:off x="5677677" y="1341438"/>
            <a:ext cx="5927726" cy="5516562"/>
            <a:chOff x="12392025" y="1341438"/>
            <a:chExt cx="5927726" cy="5516562"/>
          </a:xfrm>
        </p:grpSpPr>
        <p:sp>
          <p:nvSpPr>
            <p:cNvPr id="119" name="Freeform 5"/>
            <p:cNvSpPr>
              <a:spLocks/>
            </p:cNvSpPr>
            <p:nvPr/>
          </p:nvSpPr>
          <p:spPr bwMode="auto">
            <a:xfrm>
              <a:off x="15732125" y="2505075"/>
              <a:ext cx="661988" cy="957262"/>
            </a:xfrm>
            <a:custGeom>
              <a:avLst/>
              <a:gdLst>
                <a:gd name="T0" fmla="*/ 0 w 417"/>
                <a:gd name="T1" fmla="*/ 48 h 603"/>
                <a:gd name="T2" fmla="*/ 9 w 417"/>
                <a:gd name="T3" fmla="*/ 480 h 603"/>
                <a:gd name="T4" fmla="*/ 9 w 417"/>
                <a:gd name="T5" fmla="*/ 480 h 603"/>
                <a:gd name="T6" fmla="*/ 9 w 417"/>
                <a:gd name="T7" fmla="*/ 501 h 603"/>
                <a:gd name="T8" fmla="*/ 15 w 417"/>
                <a:gd name="T9" fmla="*/ 519 h 603"/>
                <a:gd name="T10" fmla="*/ 18 w 417"/>
                <a:gd name="T11" fmla="*/ 534 h 603"/>
                <a:gd name="T12" fmla="*/ 24 w 417"/>
                <a:gd name="T13" fmla="*/ 549 h 603"/>
                <a:gd name="T14" fmla="*/ 33 w 417"/>
                <a:gd name="T15" fmla="*/ 561 h 603"/>
                <a:gd name="T16" fmla="*/ 45 w 417"/>
                <a:gd name="T17" fmla="*/ 573 h 603"/>
                <a:gd name="T18" fmla="*/ 54 w 417"/>
                <a:gd name="T19" fmla="*/ 579 h 603"/>
                <a:gd name="T20" fmla="*/ 69 w 417"/>
                <a:gd name="T21" fmla="*/ 588 h 603"/>
                <a:gd name="T22" fmla="*/ 97 w 417"/>
                <a:gd name="T23" fmla="*/ 597 h 603"/>
                <a:gd name="T24" fmla="*/ 133 w 417"/>
                <a:gd name="T25" fmla="*/ 600 h 603"/>
                <a:gd name="T26" fmla="*/ 172 w 417"/>
                <a:gd name="T27" fmla="*/ 603 h 603"/>
                <a:gd name="T28" fmla="*/ 214 w 417"/>
                <a:gd name="T29" fmla="*/ 600 h 603"/>
                <a:gd name="T30" fmla="*/ 214 w 417"/>
                <a:gd name="T31" fmla="*/ 600 h 603"/>
                <a:gd name="T32" fmla="*/ 251 w 417"/>
                <a:gd name="T33" fmla="*/ 600 h 603"/>
                <a:gd name="T34" fmla="*/ 287 w 417"/>
                <a:gd name="T35" fmla="*/ 594 h 603"/>
                <a:gd name="T36" fmla="*/ 320 w 417"/>
                <a:gd name="T37" fmla="*/ 582 h 603"/>
                <a:gd name="T38" fmla="*/ 347 w 417"/>
                <a:gd name="T39" fmla="*/ 570 h 603"/>
                <a:gd name="T40" fmla="*/ 371 w 417"/>
                <a:gd name="T41" fmla="*/ 552 h 603"/>
                <a:gd name="T42" fmla="*/ 380 w 417"/>
                <a:gd name="T43" fmla="*/ 540 h 603"/>
                <a:gd name="T44" fmla="*/ 389 w 417"/>
                <a:gd name="T45" fmla="*/ 528 h 603"/>
                <a:gd name="T46" fmla="*/ 398 w 417"/>
                <a:gd name="T47" fmla="*/ 513 h 603"/>
                <a:gd name="T48" fmla="*/ 404 w 417"/>
                <a:gd name="T49" fmla="*/ 498 h 603"/>
                <a:gd name="T50" fmla="*/ 407 w 417"/>
                <a:gd name="T51" fmla="*/ 483 h 603"/>
                <a:gd name="T52" fmla="*/ 410 w 417"/>
                <a:gd name="T53" fmla="*/ 465 h 603"/>
                <a:gd name="T54" fmla="*/ 417 w 417"/>
                <a:gd name="T55" fmla="*/ 0 h 603"/>
                <a:gd name="T56" fmla="*/ 0 w 417"/>
                <a:gd name="T57" fmla="*/ 48 h 603"/>
                <a:gd name="T58" fmla="*/ 0 w 417"/>
                <a:gd name="T59" fmla="*/ 48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17" h="603">
                  <a:moveTo>
                    <a:pt x="0" y="48"/>
                  </a:moveTo>
                  <a:lnTo>
                    <a:pt x="9" y="480"/>
                  </a:lnTo>
                  <a:lnTo>
                    <a:pt x="9" y="480"/>
                  </a:lnTo>
                  <a:lnTo>
                    <a:pt x="9" y="501"/>
                  </a:lnTo>
                  <a:lnTo>
                    <a:pt x="15" y="519"/>
                  </a:lnTo>
                  <a:lnTo>
                    <a:pt x="18" y="534"/>
                  </a:lnTo>
                  <a:lnTo>
                    <a:pt x="24" y="549"/>
                  </a:lnTo>
                  <a:lnTo>
                    <a:pt x="33" y="561"/>
                  </a:lnTo>
                  <a:lnTo>
                    <a:pt x="45" y="573"/>
                  </a:lnTo>
                  <a:lnTo>
                    <a:pt x="54" y="579"/>
                  </a:lnTo>
                  <a:lnTo>
                    <a:pt x="69" y="588"/>
                  </a:lnTo>
                  <a:lnTo>
                    <a:pt x="97" y="597"/>
                  </a:lnTo>
                  <a:lnTo>
                    <a:pt x="133" y="600"/>
                  </a:lnTo>
                  <a:lnTo>
                    <a:pt x="172" y="603"/>
                  </a:lnTo>
                  <a:lnTo>
                    <a:pt x="214" y="600"/>
                  </a:lnTo>
                  <a:lnTo>
                    <a:pt x="214" y="600"/>
                  </a:lnTo>
                  <a:lnTo>
                    <a:pt x="251" y="600"/>
                  </a:lnTo>
                  <a:lnTo>
                    <a:pt x="287" y="594"/>
                  </a:lnTo>
                  <a:lnTo>
                    <a:pt x="320" y="582"/>
                  </a:lnTo>
                  <a:lnTo>
                    <a:pt x="347" y="570"/>
                  </a:lnTo>
                  <a:lnTo>
                    <a:pt x="371" y="552"/>
                  </a:lnTo>
                  <a:lnTo>
                    <a:pt x="380" y="540"/>
                  </a:lnTo>
                  <a:lnTo>
                    <a:pt x="389" y="528"/>
                  </a:lnTo>
                  <a:lnTo>
                    <a:pt x="398" y="513"/>
                  </a:lnTo>
                  <a:lnTo>
                    <a:pt x="404" y="498"/>
                  </a:lnTo>
                  <a:lnTo>
                    <a:pt x="407" y="483"/>
                  </a:lnTo>
                  <a:lnTo>
                    <a:pt x="410" y="465"/>
                  </a:lnTo>
                  <a:lnTo>
                    <a:pt x="417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rgbClr val="F1C9C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6"/>
            <p:cNvSpPr>
              <a:spLocks/>
            </p:cNvSpPr>
            <p:nvPr/>
          </p:nvSpPr>
          <p:spPr bwMode="auto">
            <a:xfrm>
              <a:off x="15732125" y="2528888"/>
              <a:ext cx="612775" cy="541337"/>
            </a:xfrm>
            <a:custGeom>
              <a:avLst/>
              <a:gdLst>
                <a:gd name="T0" fmla="*/ 6 w 386"/>
                <a:gd name="T1" fmla="*/ 341 h 341"/>
                <a:gd name="T2" fmla="*/ 6 w 386"/>
                <a:gd name="T3" fmla="*/ 341 h 341"/>
                <a:gd name="T4" fmla="*/ 24 w 386"/>
                <a:gd name="T5" fmla="*/ 338 h 341"/>
                <a:gd name="T6" fmla="*/ 63 w 386"/>
                <a:gd name="T7" fmla="*/ 329 h 341"/>
                <a:gd name="T8" fmla="*/ 121 w 386"/>
                <a:gd name="T9" fmla="*/ 308 h 341"/>
                <a:gd name="T10" fmla="*/ 154 w 386"/>
                <a:gd name="T11" fmla="*/ 296 h 341"/>
                <a:gd name="T12" fmla="*/ 187 w 386"/>
                <a:gd name="T13" fmla="*/ 278 h 341"/>
                <a:gd name="T14" fmla="*/ 223 w 386"/>
                <a:gd name="T15" fmla="*/ 256 h 341"/>
                <a:gd name="T16" fmla="*/ 257 w 386"/>
                <a:gd name="T17" fmla="*/ 232 h 341"/>
                <a:gd name="T18" fmla="*/ 287 w 386"/>
                <a:gd name="T19" fmla="*/ 205 h 341"/>
                <a:gd name="T20" fmla="*/ 317 w 386"/>
                <a:gd name="T21" fmla="*/ 175 h 341"/>
                <a:gd name="T22" fmla="*/ 341 w 386"/>
                <a:gd name="T23" fmla="*/ 139 h 341"/>
                <a:gd name="T24" fmla="*/ 362 w 386"/>
                <a:gd name="T25" fmla="*/ 97 h 341"/>
                <a:gd name="T26" fmla="*/ 371 w 386"/>
                <a:gd name="T27" fmla="*/ 76 h 341"/>
                <a:gd name="T28" fmla="*/ 377 w 386"/>
                <a:gd name="T29" fmla="*/ 51 h 341"/>
                <a:gd name="T30" fmla="*/ 383 w 386"/>
                <a:gd name="T31" fmla="*/ 27 h 341"/>
                <a:gd name="T32" fmla="*/ 386 w 386"/>
                <a:gd name="T33" fmla="*/ 0 h 341"/>
                <a:gd name="T34" fmla="*/ 0 w 386"/>
                <a:gd name="T35" fmla="*/ 202 h 341"/>
                <a:gd name="T36" fmla="*/ 6 w 386"/>
                <a:gd name="T37" fmla="*/ 341 h 341"/>
                <a:gd name="T38" fmla="*/ 6 w 386"/>
                <a:gd name="T39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6" h="341">
                  <a:moveTo>
                    <a:pt x="6" y="341"/>
                  </a:moveTo>
                  <a:lnTo>
                    <a:pt x="6" y="341"/>
                  </a:lnTo>
                  <a:lnTo>
                    <a:pt x="24" y="338"/>
                  </a:lnTo>
                  <a:lnTo>
                    <a:pt x="63" y="329"/>
                  </a:lnTo>
                  <a:lnTo>
                    <a:pt x="121" y="308"/>
                  </a:lnTo>
                  <a:lnTo>
                    <a:pt x="154" y="296"/>
                  </a:lnTo>
                  <a:lnTo>
                    <a:pt x="187" y="278"/>
                  </a:lnTo>
                  <a:lnTo>
                    <a:pt x="223" y="256"/>
                  </a:lnTo>
                  <a:lnTo>
                    <a:pt x="257" y="232"/>
                  </a:lnTo>
                  <a:lnTo>
                    <a:pt x="287" y="205"/>
                  </a:lnTo>
                  <a:lnTo>
                    <a:pt x="317" y="175"/>
                  </a:lnTo>
                  <a:lnTo>
                    <a:pt x="341" y="139"/>
                  </a:lnTo>
                  <a:lnTo>
                    <a:pt x="362" y="97"/>
                  </a:lnTo>
                  <a:lnTo>
                    <a:pt x="371" y="76"/>
                  </a:lnTo>
                  <a:lnTo>
                    <a:pt x="377" y="51"/>
                  </a:lnTo>
                  <a:lnTo>
                    <a:pt x="383" y="27"/>
                  </a:lnTo>
                  <a:lnTo>
                    <a:pt x="386" y="0"/>
                  </a:lnTo>
                  <a:lnTo>
                    <a:pt x="0" y="202"/>
                  </a:lnTo>
                  <a:lnTo>
                    <a:pt x="6" y="341"/>
                  </a:lnTo>
                  <a:lnTo>
                    <a:pt x="6" y="341"/>
                  </a:lnTo>
                  <a:close/>
                </a:path>
              </a:pathLst>
            </a:custGeom>
            <a:solidFill>
              <a:srgbClr val="E4978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7"/>
            <p:cNvSpPr>
              <a:spLocks/>
            </p:cNvSpPr>
            <p:nvPr/>
          </p:nvSpPr>
          <p:spPr bwMode="auto">
            <a:xfrm>
              <a:off x="15200313" y="1341438"/>
              <a:ext cx="1331913" cy="809625"/>
            </a:xfrm>
            <a:custGeom>
              <a:avLst/>
              <a:gdLst>
                <a:gd name="T0" fmla="*/ 758 w 839"/>
                <a:gd name="T1" fmla="*/ 510 h 510"/>
                <a:gd name="T2" fmla="*/ 758 w 839"/>
                <a:gd name="T3" fmla="*/ 510 h 510"/>
                <a:gd name="T4" fmla="*/ 767 w 839"/>
                <a:gd name="T5" fmla="*/ 495 h 510"/>
                <a:gd name="T6" fmla="*/ 788 w 839"/>
                <a:gd name="T7" fmla="*/ 459 h 510"/>
                <a:gd name="T8" fmla="*/ 812 w 839"/>
                <a:gd name="T9" fmla="*/ 404 h 510"/>
                <a:gd name="T10" fmla="*/ 821 w 839"/>
                <a:gd name="T11" fmla="*/ 374 h 510"/>
                <a:gd name="T12" fmla="*/ 833 w 839"/>
                <a:gd name="T13" fmla="*/ 344 h 510"/>
                <a:gd name="T14" fmla="*/ 839 w 839"/>
                <a:gd name="T15" fmla="*/ 311 h 510"/>
                <a:gd name="T16" fmla="*/ 839 w 839"/>
                <a:gd name="T17" fmla="*/ 281 h 510"/>
                <a:gd name="T18" fmla="*/ 836 w 839"/>
                <a:gd name="T19" fmla="*/ 250 h 510"/>
                <a:gd name="T20" fmla="*/ 830 w 839"/>
                <a:gd name="T21" fmla="*/ 220 h 510"/>
                <a:gd name="T22" fmla="*/ 821 w 839"/>
                <a:gd name="T23" fmla="*/ 208 h 510"/>
                <a:gd name="T24" fmla="*/ 812 w 839"/>
                <a:gd name="T25" fmla="*/ 196 h 510"/>
                <a:gd name="T26" fmla="*/ 803 w 839"/>
                <a:gd name="T27" fmla="*/ 184 h 510"/>
                <a:gd name="T28" fmla="*/ 791 w 839"/>
                <a:gd name="T29" fmla="*/ 175 h 510"/>
                <a:gd name="T30" fmla="*/ 776 w 839"/>
                <a:gd name="T31" fmla="*/ 166 h 510"/>
                <a:gd name="T32" fmla="*/ 758 w 839"/>
                <a:gd name="T33" fmla="*/ 160 h 510"/>
                <a:gd name="T34" fmla="*/ 736 w 839"/>
                <a:gd name="T35" fmla="*/ 154 h 510"/>
                <a:gd name="T36" fmla="*/ 715 w 839"/>
                <a:gd name="T37" fmla="*/ 148 h 510"/>
                <a:gd name="T38" fmla="*/ 715 w 839"/>
                <a:gd name="T39" fmla="*/ 148 h 510"/>
                <a:gd name="T40" fmla="*/ 661 w 839"/>
                <a:gd name="T41" fmla="*/ 139 h 510"/>
                <a:gd name="T42" fmla="*/ 616 w 839"/>
                <a:gd name="T43" fmla="*/ 127 h 510"/>
                <a:gd name="T44" fmla="*/ 576 w 839"/>
                <a:gd name="T45" fmla="*/ 115 h 510"/>
                <a:gd name="T46" fmla="*/ 537 w 839"/>
                <a:gd name="T47" fmla="*/ 97 h 510"/>
                <a:gd name="T48" fmla="*/ 450 w 839"/>
                <a:gd name="T49" fmla="*/ 60 h 510"/>
                <a:gd name="T50" fmla="*/ 395 w 839"/>
                <a:gd name="T51" fmla="*/ 39 h 510"/>
                <a:gd name="T52" fmla="*/ 332 w 839"/>
                <a:gd name="T53" fmla="*/ 15 h 510"/>
                <a:gd name="T54" fmla="*/ 332 w 839"/>
                <a:gd name="T55" fmla="*/ 15 h 510"/>
                <a:gd name="T56" fmla="*/ 314 w 839"/>
                <a:gd name="T57" fmla="*/ 9 h 510"/>
                <a:gd name="T58" fmla="*/ 293 w 839"/>
                <a:gd name="T59" fmla="*/ 3 h 510"/>
                <a:gd name="T60" fmla="*/ 250 w 839"/>
                <a:gd name="T61" fmla="*/ 0 h 510"/>
                <a:gd name="T62" fmla="*/ 208 w 839"/>
                <a:gd name="T63" fmla="*/ 3 h 510"/>
                <a:gd name="T64" fmla="*/ 166 w 839"/>
                <a:gd name="T65" fmla="*/ 12 h 510"/>
                <a:gd name="T66" fmla="*/ 130 w 839"/>
                <a:gd name="T67" fmla="*/ 27 h 510"/>
                <a:gd name="T68" fmla="*/ 93 w 839"/>
                <a:gd name="T69" fmla="*/ 45 h 510"/>
                <a:gd name="T70" fmla="*/ 63 w 839"/>
                <a:gd name="T71" fmla="*/ 69 h 510"/>
                <a:gd name="T72" fmla="*/ 36 w 839"/>
                <a:gd name="T73" fmla="*/ 100 h 510"/>
                <a:gd name="T74" fmla="*/ 27 w 839"/>
                <a:gd name="T75" fmla="*/ 115 h 510"/>
                <a:gd name="T76" fmla="*/ 18 w 839"/>
                <a:gd name="T77" fmla="*/ 130 h 510"/>
                <a:gd name="T78" fmla="*/ 9 w 839"/>
                <a:gd name="T79" fmla="*/ 148 h 510"/>
                <a:gd name="T80" fmla="*/ 6 w 839"/>
                <a:gd name="T81" fmla="*/ 166 h 510"/>
                <a:gd name="T82" fmla="*/ 3 w 839"/>
                <a:gd name="T83" fmla="*/ 184 h 510"/>
                <a:gd name="T84" fmla="*/ 0 w 839"/>
                <a:gd name="T85" fmla="*/ 202 h 510"/>
                <a:gd name="T86" fmla="*/ 3 w 839"/>
                <a:gd name="T87" fmla="*/ 223 h 510"/>
                <a:gd name="T88" fmla="*/ 6 w 839"/>
                <a:gd name="T89" fmla="*/ 244 h 510"/>
                <a:gd name="T90" fmla="*/ 12 w 839"/>
                <a:gd name="T91" fmla="*/ 265 h 510"/>
                <a:gd name="T92" fmla="*/ 21 w 839"/>
                <a:gd name="T93" fmla="*/ 287 h 510"/>
                <a:gd name="T94" fmla="*/ 33 w 839"/>
                <a:gd name="T95" fmla="*/ 308 h 510"/>
                <a:gd name="T96" fmla="*/ 48 w 839"/>
                <a:gd name="T97" fmla="*/ 329 h 510"/>
                <a:gd name="T98" fmla="*/ 66 w 839"/>
                <a:gd name="T99" fmla="*/ 350 h 510"/>
                <a:gd name="T100" fmla="*/ 87 w 839"/>
                <a:gd name="T101" fmla="*/ 374 h 510"/>
                <a:gd name="T102" fmla="*/ 112 w 839"/>
                <a:gd name="T103" fmla="*/ 395 h 510"/>
                <a:gd name="T104" fmla="*/ 142 w 839"/>
                <a:gd name="T105" fmla="*/ 419 h 510"/>
                <a:gd name="T106" fmla="*/ 640 w 839"/>
                <a:gd name="T107" fmla="*/ 311 h 510"/>
                <a:gd name="T108" fmla="*/ 758 w 839"/>
                <a:gd name="T109" fmla="*/ 510 h 510"/>
                <a:gd name="T110" fmla="*/ 758 w 839"/>
                <a:gd name="T111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39" h="510">
                  <a:moveTo>
                    <a:pt x="758" y="510"/>
                  </a:moveTo>
                  <a:lnTo>
                    <a:pt x="758" y="510"/>
                  </a:lnTo>
                  <a:lnTo>
                    <a:pt x="767" y="495"/>
                  </a:lnTo>
                  <a:lnTo>
                    <a:pt x="788" y="459"/>
                  </a:lnTo>
                  <a:lnTo>
                    <a:pt x="812" y="404"/>
                  </a:lnTo>
                  <a:lnTo>
                    <a:pt x="821" y="374"/>
                  </a:lnTo>
                  <a:lnTo>
                    <a:pt x="833" y="344"/>
                  </a:lnTo>
                  <a:lnTo>
                    <a:pt x="839" y="311"/>
                  </a:lnTo>
                  <a:lnTo>
                    <a:pt x="839" y="281"/>
                  </a:lnTo>
                  <a:lnTo>
                    <a:pt x="836" y="250"/>
                  </a:lnTo>
                  <a:lnTo>
                    <a:pt x="830" y="220"/>
                  </a:lnTo>
                  <a:lnTo>
                    <a:pt x="821" y="208"/>
                  </a:lnTo>
                  <a:lnTo>
                    <a:pt x="812" y="196"/>
                  </a:lnTo>
                  <a:lnTo>
                    <a:pt x="803" y="184"/>
                  </a:lnTo>
                  <a:lnTo>
                    <a:pt x="791" y="175"/>
                  </a:lnTo>
                  <a:lnTo>
                    <a:pt x="776" y="166"/>
                  </a:lnTo>
                  <a:lnTo>
                    <a:pt x="758" y="160"/>
                  </a:lnTo>
                  <a:lnTo>
                    <a:pt x="736" y="154"/>
                  </a:lnTo>
                  <a:lnTo>
                    <a:pt x="715" y="148"/>
                  </a:lnTo>
                  <a:lnTo>
                    <a:pt x="715" y="148"/>
                  </a:lnTo>
                  <a:lnTo>
                    <a:pt x="661" y="139"/>
                  </a:lnTo>
                  <a:lnTo>
                    <a:pt x="616" y="127"/>
                  </a:lnTo>
                  <a:lnTo>
                    <a:pt x="576" y="115"/>
                  </a:lnTo>
                  <a:lnTo>
                    <a:pt x="537" y="97"/>
                  </a:lnTo>
                  <a:lnTo>
                    <a:pt x="450" y="60"/>
                  </a:lnTo>
                  <a:lnTo>
                    <a:pt x="395" y="39"/>
                  </a:lnTo>
                  <a:lnTo>
                    <a:pt x="332" y="15"/>
                  </a:lnTo>
                  <a:lnTo>
                    <a:pt x="332" y="15"/>
                  </a:lnTo>
                  <a:lnTo>
                    <a:pt x="314" y="9"/>
                  </a:lnTo>
                  <a:lnTo>
                    <a:pt x="293" y="3"/>
                  </a:lnTo>
                  <a:lnTo>
                    <a:pt x="250" y="0"/>
                  </a:lnTo>
                  <a:lnTo>
                    <a:pt x="208" y="3"/>
                  </a:lnTo>
                  <a:lnTo>
                    <a:pt x="166" y="12"/>
                  </a:lnTo>
                  <a:lnTo>
                    <a:pt x="130" y="27"/>
                  </a:lnTo>
                  <a:lnTo>
                    <a:pt x="93" y="45"/>
                  </a:lnTo>
                  <a:lnTo>
                    <a:pt x="63" y="69"/>
                  </a:lnTo>
                  <a:lnTo>
                    <a:pt x="36" y="100"/>
                  </a:lnTo>
                  <a:lnTo>
                    <a:pt x="27" y="115"/>
                  </a:lnTo>
                  <a:lnTo>
                    <a:pt x="18" y="130"/>
                  </a:lnTo>
                  <a:lnTo>
                    <a:pt x="9" y="148"/>
                  </a:lnTo>
                  <a:lnTo>
                    <a:pt x="6" y="166"/>
                  </a:lnTo>
                  <a:lnTo>
                    <a:pt x="3" y="184"/>
                  </a:lnTo>
                  <a:lnTo>
                    <a:pt x="0" y="202"/>
                  </a:lnTo>
                  <a:lnTo>
                    <a:pt x="3" y="223"/>
                  </a:lnTo>
                  <a:lnTo>
                    <a:pt x="6" y="244"/>
                  </a:lnTo>
                  <a:lnTo>
                    <a:pt x="12" y="265"/>
                  </a:lnTo>
                  <a:lnTo>
                    <a:pt x="21" y="287"/>
                  </a:lnTo>
                  <a:lnTo>
                    <a:pt x="33" y="308"/>
                  </a:lnTo>
                  <a:lnTo>
                    <a:pt x="48" y="329"/>
                  </a:lnTo>
                  <a:lnTo>
                    <a:pt x="66" y="350"/>
                  </a:lnTo>
                  <a:lnTo>
                    <a:pt x="87" y="374"/>
                  </a:lnTo>
                  <a:lnTo>
                    <a:pt x="112" y="395"/>
                  </a:lnTo>
                  <a:lnTo>
                    <a:pt x="142" y="419"/>
                  </a:lnTo>
                  <a:lnTo>
                    <a:pt x="640" y="311"/>
                  </a:lnTo>
                  <a:lnTo>
                    <a:pt x="758" y="510"/>
                  </a:lnTo>
                  <a:lnTo>
                    <a:pt x="758" y="510"/>
                  </a:lnTo>
                  <a:close/>
                </a:path>
              </a:pathLst>
            </a:custGeom>
            <a:solidFill>
              <a:srgbClr val="40477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8"/>
            <p:cNvSpPr>
              <a:spLocks/>
            </p:cNvSpPr>
            <p:nvPr/>
          </p:nvSpPr>
          <p:spPr bwMode="auto">
            <a:xfrm>
              <a:off x="15305088" y="2103438"/>
              <a:ext cx="384175" cy="382587"/>
            </a:xfrm>
            <a:custGeom>
              <a:avLst/>
              <a:gdLst>
                <a:gd name="T0" fmla="*/ 242 w 242"/>
                <a:gd name="T1" fmla="*/ 114 h 241"/>
                <a:gd name="T2" fmla="*/ 242 w 242"/>
                <a:gd name="T3" fmla="*/ 114 h 241"/>
                <a:gd name="T4" fmla="*/ 242 w 242"/>
                <a:gd name="T5" fmla="*/ 138 h 241"/>
                <a:gd name="T6" fmla="*/ 236 w 242"/>
                <a:gd name="T7" fmla="*/ 163 h 241"/>
                <a:gd name="T8" fmla="*/ 224 w 242"/>
                <a:gd name="T9" fmla="*/ 184 h 241"/>
                <a:gd name="T10" fmla="*/ 212 w 242"/>
                <a:gd name="T11" fmla="*/ 202 h 241"/>
                <a:gd name="T12" fmla="*/ 193 w 242"/>
                <a:gd name="T13" fmla="*/ 217 h 241"/>
                <a:gd name="T14" fmla="*/ 172 w 242"/>
                <a:gd name="T15" fmla="*/ 229 h 241"/>
                <a:gd name="T16" fmla="*/ 151 w 242"/>
                <a:gd name="T17" fmla="*/ 238 h 241"/>
                <a:gd name="T18" fmla="*/ 127 w 242"/>
                <a:gd name="T19" fmla="*/ 241 h 241"/>
                <a:gd name="T20" fmla="*/ 127 w 242"/>
                <a:gd name="T21" fmla="*/ 241 h 241"/>
                <a:gd name="T22" fmla="*/ 103 w 242"/>
                <a:gd name="T23" fmla="*/ 238 h 241"/>
                <a:gd name="T24" fmla="*/ 79 w 242"/>
                <a:gd name="T25" fmla="*/ 232 h 241"/>
                <a:gd name="T26" fmla="*/ 58 w 242"/>
                <a:gd name="T27" fmla="*/ 223 h 241"/>
                <a:gd name="T28" fmla="*/ 40 w 242"/>
                <a:gd name="T29" fmla="*/ 208 h 241"/>
                <a:gd name="T30" fmla="*/ 24 w 242"/>
                <a:gd name="T31" fmla="*/ 190 h 241"/>
                <a:gd name="T32" fmla="*/ 12 w 242"/>
                <a:gd name="T33" fmla="*/ 172 h 241"/>
                <a:gd name="T34" fmla="*/ 3 w 242"/>
                <a:gd name="T35" fmla="*/ 147 h 241"/>
                <a:gd name="T36" fmla="*/ 0 w 242"/>
                <a:gd name="T37" fmla="*/ 123 h 241"/>
                <a:gd name="T38" fmla="*/ 0 w 242"/>
                <a:gd name="T39" fmla="*/ 123 h 241"/>
                <a:gd name="T40" fmla="*/ 3 w 242"/>
                <a:gd name="T41" fmla="*/ 99 h 241"/>
                <a:gd name="T42" fmla="*/ 9 w 242"/>
                <a:gd name="T43" fmla="*/ 75 h 241"/>
                <a:gd name="T44" fmla="*/ 18 w 242"/>
                <a:gd name="T45" fmla="*/ 57 h 241"/>
                <a:gd name="T46" fmla="*/ 34 w 242"/>
                <a:gd name="T47" fmla="*/ 36 h 241"/>
                <a:gd name="T48" fmla="*/ 52 w 242"/>
                <a:gd name="T49" fmla="*/ 21 h 241"/>
                <a:gd name="T50" fmla="*/ 70 w 242"/>
                <a:gd name="T51" fmla="*/ 9 h 241"/>
                <a:gd name="T52" fmla="*/ 94 w 242"/>
                <a:gd name="T53" fmla="*/ 3 h 241"/>
                <a:gd name="T54" fmla="*/ 118 w 242"/>
                <a:gd name="T55" fmla="*/ 0 h 241"/>
                <a:gd name="T56" fmla="*/ 118 w 242"/>
                <a:gd name="T57" fmla="*/ 0 h 241"/>
                <a:gd name="T58" fmla="*/ 142 w 242"/>
                <a:gd name="T59" fmla="*/ 0 h 241"/>
                <a:gd name="T60" fmla="*/ 166 w 242"/>
                <a:gd name="T61" fmla="*/ 6 h 241"/>
                <a:gd name="T62" fmla="*/ 184 w 242"/>
                <a:gd name="T63" fmla="*/ 18 h 241"/>
                <a:gd name="T64" fmla="*/ 206 w 242"/>
                <a:gd name="T65" fmla="*/ 33 h 241"/>
                <a:gd name="T66" fmla="*/ 221 w 242"/>
                <a:gd name="T67" fmla="*/ 48 h 241"/>
                <a:gd name="T68" fmla="*/ 233 w 242"/>
                <a:gd name="T69" fmla="*/ 69 h 241"/>
                <a:gd name="T70" fmla="*/ 239 w 242"/>
                <a:gd name="T71" fmla="*/ 90 h 241"/>
                <a:gd name="T72" fmla="*/ 242 w 242"/>
                <a:gd name="T73" fmla="*/ 114 h 241"/>
                <a:gd name="T74" fmla="*/ 242 w 242"/>
                <a:gd name="T75" fmla="*/ 114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2" h="241">
                  <a:moveTo>
                    <a:pt x="242" y="114"/>
                  </a:moveTo>
                  <a:lnTo>
                    <a:pt x="242" y="114"/>
                  </a:lnTo>
                  <a:lnTo>
                    <a:pt x="242" y="138"/>
                  </a:lnTo>
                  <a:lnTo>
                    <a:pt x="236" y="163"/>
                  </a:lnTo>
                  <a:lnTo>
                    <a:pt x="224" y="184"/>
                  </a:lnTo>
                  <a:lnTo>
                    <a:pt x="212" y="202"/>
                  </a:lnTo>
                  <a:lnTo>
                    <a:pt x="193" y="217"/>
                  </a:lnTo>
                  <a:lnTo>
                    <a:pt x="172" y="229"/>
                  </a:lnTo>
                  <a:lnTo>
                    <a:pt x="151" y="238"/>
                  </a:lnTo>
                  <a:lnTo>
                    <a:pt x="127" y="241"/>
                  </a:lnTo>
                  <a:lnTo>
                    <a:pt x="127" y="241"/>
                  </a:lnTo>
                  <a:lnTo>
                    <a:pt x="103" y="238"/>
                  </a:lnTo>
                  <a:lnTo>
                    <a:pt x="79" y="232"/>
                  </a:lnTo>
                  <a:lnTo>
                    <a:pt x="58" y="223"/>
                  </a:lnTo>
                  <a:lnTo>
                    <a:pt x="40" y="208"/>
                  </a:lnTo>
                  <a:lnTo>
                    <a:pt x="24" y="190"/>
                  </a:lnTo>
                  <a:lnTo>
                    <a:pt x="12" y="172"/>
                  </a:lnTo>
                  <a:lnTo>
                    <a:pt x="3" y="147"/>
                  </a:lnTo>
                  <a:lnTo>
                    <a:pt x="0" y="123"/>
                  </a:lnTo>
                  <a:lnTo>
                    <a:pt x="0" y="123"/>
                  </a:lnTo>
                  <a:lnTo>
                    <a:pt x="3" y="99"/>
                  </a:lnTo>
                  <a:lnTo>
                    <a:pt x="9" y="75"/>
                  </a:lnTo>
                  <a:lnTo>
                    <a:pt x="18" y="57"/>
                  </a:lnTo>
                  <a:lnTo>
                    <a:pt x="34" y="36"/>
                  </a:lnTo>
                  <a:lnTo>
                    <a:pt x="52" y="21"/>
                  </a:lnTo>
                  <a:lnTo>
                    <a:pt x="70" y="9"/>
                  </a:lnTo>
                  <a:lnTo>
                    <a:pt x="94" y="3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42" y="0"/>
                  </a:lnTo>
                  <a:lnTo>
                    <a:pt x="166" y="6"/>
                  </a:lnTo>
                  <a:lnTo>
                    <a:pt x="184" y="18"/>
                  </a:lnTo>
                  <a:lnTo>
                    <a:pt x="206" y="33"/>
                  </a:lnTo>
                  <a:lnTo>
                    <a:pt x="221" y="48"/>
                  </a:lnTo>
                  <a:lnTo>
                    <a:pt x="233" y="69"/>
                  </a:lnTo>
                  <a:lnTo>
                    <a:pt x="239" y="90"/>
                  </a:lnTo>
                  <a:lnTo>
                    <a:pt x="242" y="114"/>
                  </a:lnTo>
                  <a:lnTo>
                    <a:pt x="242" y="114"/>
                  </a:lnTo>
                  <a:close/>
                </a:path>
              </a:pathLst>
            </a:custGeom>
            <a:solidFill>
              <a:srgbClr val="E4978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9"/>
            <p:cNvSpPr>
              <a:spLocks/>
            </p:cNvSpPr>
            <p:nvPr/>
          </p:nvSpPr>
          <p:spPr bwMode="auto">
            <a:xfrm>
              <a:off x="15425738" y="1538288"/>
              <a:ext cx="977900" cy="1316037"/>
            </a:xfrm>
            <a:custGeom>
              <a:avLst/>
              <a:gdLst>
                <a:gd name="T0" fmla="*/ 232 w 616"/>
                <a:gd name="T1" fmla="*/ 829 h 829"/>
                <a:gd name="T2" fmla="*/ 208 w 616"/>
                <a:gd name="T3" fmla="*/ 829 h 829"/>
                <a:gd name="T4" fmla="*/ 163 w 616"/>
                <a:gd name="T5" fmla="*/ 820 h 829"/>
                <a:gd name="T6" fmla="*/ 121 w 616"/>
                <a:gd name="T7" fmla="*/ 805 h 829"/>
                <a:gd name="T8" fmla="*/ 84 w 616"/>
                <a:gd name="T9" fmla="*/ 781 h 829"/>
                <a:gd name="T10" fmla="*/ 54 w 616"/>
                <a:gd name="T11" fmla="*/ 751 h 829"/>
                <a:gd name="T12" fmla="*/ 27 w 616"/>
                <a:gd name="T13" fmla="*/ 715 h 829"/>
                <a:gd name="T14" fmla="*/ 9 w 616"/>
                <a:gd name="T15" fmla="*/ 672 h 829"/>
                <a:gd name="T16" fmla="*/ 0 w 616"/>
                <a:gd name="T17" fmla="*/ 627 h 829"/>
                <a:gd name="T18" fmla="*/ 0 w 616"/>
                <a:gd name="T19" fmla="*/ 295 h 829"/>
                <a:gd name="T20" fmla="*/ 0 w 616"/>
                <a:gd name="T21" fmla="*/ 265 h 829"/>
                <a:gd name="T22" fmla="*/ 12 w 616"/>
                <a:gd name="T23" fmla="*/ 208 h 829"/>
                <a:gd name="T24" fmla="*/ 33 w 616"/>
                <a:gd name="T25" fmla="*/ 157 h 829"/>
                <a:gd name="T26" fmla="*/ 63 w 616"/>
                <a:gd name="T27" fmla="*/ 111 h 829"/>
                <a:gd name="T28" fmla="*/ 102 w 616"/>
                <a:gd name="T29" fmla="*/ 69 h 829"/>
                <a:gd name="T30" fmla="*/ 148 w 616"/>
                <a:gd name="T31" fmla="*/ 39 h 829"/>
                <a:gd name="T32" fmla="*/ 199 w 616"/>
                <a:gd name="T33" fmla="*/ 15 h 829"/>
                <a:gd name="T34" fmla="*/ 253 w 616"/>
                <a:gd name="T35" fmla="*/ 3 h 829"/>
                <a:gd name="T36" fmla="*/ 284 w 616"/>
                <a:gd name="T37" fmla="*/ 0 h 829"/>
                <a:gd name="T38" fmla="*/ 344 w 616"/>
                <a:gd name="T39" fmla="*/ 3 h 829"/>
                <a:gd name="T40" fmla="*/ 401 w 616"/>
                <a:gd name="T41" fmla="*/ 18 h 829"/>
                <a:gd name="T42" fmla="*/ 459 w 616"/>
                <a:gd name="T43" fmla="*/ 45 h 829"/>
                <a:gd name="T44" fmla="*/ 507 w 616"/>
                <a:gd name="T45" fmla="*/ 78 h 829"/>
                <a:gd name="T46" fmla="*/ 552 w 616"/>
                <a:gd name="T47" fmla="*/ 120 h 829"/>
                <a:gd name="T48" fmla="*/ 585 w 616"/>
                <a:gd name="T49" fmla="*/ 169 h 829"/>
                <a:gd name="T50" fmla="*/ 607 w 616"/>
                <a:gd name="T51" fmla="*/ 223 h 829"/>
                <a:gd name="T52" fmla="*/ 616 w 616"/>
                <a:gd name="T53" fmla="*/ 283 h 829"/>
                <a:gd name="T54" fmla="*/ 610 w 616"/>
                <a:gd name="T55" fmla="*/ 609 h 829"/>
                <a:gd name="T56" fmla="*/ 607 w 616"/>
                <a:gd name="T57" fmla="*/ 651 h 829"/>
                <a:gd name="T58" fmla="*/ 591 w 616"/>
                <a:gd name="T59" fmla="*/ 690 h 829"/>
                <a:gd name="T60" fmla="*/ 573 w 616"/>
                <a:gd name="T61" fmla="*/ 727 h 829"/>
                <a:gd name="T62" fmla="*/ 549 w 616"/>
                <a:gd name="T63" fmla="*/ 757 h 829"/>
                <a:gd name="T64" fmla="*/ 516 w 616"/>
                <a:gd name="T65" fmla="*/ 784 h 829"/>
                <a:gd name="T66" fmla="*/ 483 w 616"/>
                <a:gd name="T67" fmla="*/ 805 h 829"/>
                <a:gd name="T68" fmla="*/ 444 w 616"/>
                <a:gd name="T69" fmla="*/ 817 h 829"/>
                <a:gd name="T70" fmla="*/ 401 w 616"/>
                <a:gd name="T71" fmla="*/ 823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16" h="829">
                  <a:moveTo>
                    <a:pt x="401" y="823"/>
                  </a:moveTo>
                  <a:lnTo>
                    <a:pt x="232" y="829"/>
                  </a:lnTo>
                  <a:lnTo>
                    <a:pt x="232" y="829"/>
                  </a:lnTo>
                  <a:lnTo>
                    <a:pt x="208" y="829"/>
                  </a:lnTo>
                  <a:lnTo>
                    <a:pt x="184" y="826"/>
                  </a:lnTo>
                  <a:lnTo>
                    <a:pt x="163" y="820"/>
                  </a:lnTo>
                  <a:lnTo>
                    <a:pt x="142" y="814"/>
                  </a:lnTo>
                  <a:lnTo>
                    <a:pt x="121" y="805"/>
                  </a:lnTo>
                  <a:lnTo>
                    <a:pt x="102" y="793"/>
                  </a:lnTo>
                  <a:lnTo>
                    <a:pt x="84" y="781"/>
                  </a:lnTo>
                  <a:lnTo>
                    <a:pt x="69" y="766"/>
                  </a:lnTo>
                  <a:lnTo>
                    <a:pt x="54" y="751"/>
                  </a:lnTo>
                  <a:lnTo>
                    <a:pt x="39" y="733"/>
                  </a:lnTo>
                  <a:lnTo>
                    <a:pt x="27" y="715"/>
                  </a:lnTo>
                  <a:lnTo>
                    <a:pt x="18" y="693"/>
                  </a:lnTo>
                  <a:lnTo>
                    <a:pt x="9" y="672"/>
                  </a:lnTo>
                  <a:lnTo>
                    <a:pt x="3" y="651"/>
                  </a:lnTo>
                  <a:lnTo>
                    <a:pt x="0" y="627"/>
                  </a:lnTo>
                  <a:lnTo>
                    <a:pt x="0" y="606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0" y="265"/>
                  </a:lnTo>
                  <a:lnTo>
                    <a:pt x="6" y="235"/>
                  </a:lnTo>
                  <a:lnTo>
                    <a:pt x="12" y="208"/>
                  </a:lnTo>
                  <a:lnTo>
                    <a:pt x="21" y="181"/>
                  </a:lnTo>
                  <a:lnTo>
                    <a:pt x="33" y="157"/>
                  </a:lnTo>
                  <a:lnTo>
                    <a:pt x="48" y="132"/>
                  </a:lnTo>
                  <a:lnTo>
                    <a:pt x="63" y="111"/>
                  </a:lnTo>
                  <a:lnTo>
                    <a:pt x="81" y="90"/>
                  </a:lnTo>
                  <a:lnTo>
                    <a:pt x="102" y="69"/>
                  </a:lnTo>
                  <a:lnTo>
                    <a:pt x="124" y="54"/>
                  </a:lnTo>
                  <a:lnTo>
                    <a:pt x="148" y="39"/>
                  </a:lnTo>
                  <a:lnTo>
                    <a:pt x="172" y="27"/>
                  </a:lnTo>
                  <a:lnTo>
                    <a:pt x="199" y="15"/>
                  </a:lnTo>
                  <a:lnTo>
                    <a:pt x="226" y="9"/>
                  </a:lnTo>
                  <a:lnTo>
                    <a:pt x="253" y="3"/>
                  </a:lnTo>
                  <a:lnTo>
                    <a:pt x="284" y="0"/>
                  </a:lnTo>
                  <a:lnTo>
                    <a:pt x="284" y="0"/>
                  </a:lnTo>
                  <a:lnTo>
                    <a:pt x="314" y="0"/>
                  </a:lnTo>
                  <a:lnTo>
                    <a:pt x="344" y="3"/>
                  </a:lnTo>
                  <a:lnTo>
                    <a:pt x="374" y="9"/>
                  </a:lnTo>
                  <a:lnTo>
                    <a:pt x="401" y="18"/>
                  </a:lnTo>
                  <a:lnTo>
                    <a:pt x="431" y="30"/>
                  </a:lnTo>
                  <a:lnTo>
                    <a:pt x="459" y="45"/>
                  </a:lnTo>
                  <a:lnTo>
                    <a:pt x="483" y="60"/>
                  </a:lnTo>
                  <a:lnTo>
                    <a:pt x="507" y="78"/>
                  </a:lnTo>
                  <a:lnTo>
                    <a:pt x="531" y="99"/>
                  </a:lnTo>
                  <a:lnTo>
                    <a:pt x="552" y="120"/>
                  </a:lnTo>
                  <a:lnTo>
                    <a:pt x="570" y="144"/>
                  </a:lnTo>
                  <a:lnTo>
                    <a:pt x="585" y="169"/>
                  </a:lnTo>
                  <a:lnTo>
                    <a:pt x="597" y="196"/>
                  </a:lnTo>
                  <a:lnTo>
                    <a:pt x="607" y="223"/>
                  </a:lnTo>
                  <a:lnTo>
                    <a:pt x="613" y="253"/>
                  </a:lnTo>
                  <a:lnTo>
                    <a:pt x="616" y="283"/>
                  </a:lnTo>
                  <a:lnTo>
                    <a:pt x="610" y="609"/>
                  </a:lnTo>
                  <a:lnTo>
                    <a:pt x="610" y="609"/>
                  </a:lnTo>
                  <a:lnTo>
                    <a:pt x="610" y="630"/>
                  </a:lnTo>
                  <a:lnTo>
                    <a:pt x="607" y="651"/>
                  </a:lnTo>
                  <a:lnTo>
                    <a:pt x="600" y="669"/>
                  </a:lnTo>
                  <a:lnTo>
                    <a:pt x="591" y="690"/>
                  </a:lnTo>
                  <a:lnTo>
                    <a:pt x="585" y="709"/>
                  </a:lnTo>
                  <a:lnTo>
                    <a:pt x="573" y="727"/>
                  </a:lnTo>
                  <a:lnTo>
                    <a:pt x="561" y="742"/>
                  </a:lnTo>
                  <a:lnTo>
                    <a:pt x="549" y="757"/>
                  </a:lnTo>
                  <a:lnTo>
                    <a:pt x="534" y="772"/>
                  </a:lnTo>
                  <a:lnTo>
                    <a:pt x="516" y="784"/>
                  </a:lnTo>
                  <a:lnTo>
                    <a:pt x="501" y="793"/>
                  </a:lnTo>
                  <a:lnTo>
                    <a:pt x="483" y="805"/>
                  </a:lnTo>
                  <a:lnTo>
                    <a:pt x="462" y="811"/>
                  </a:lnTo>
                  <a:lnTo>
                    <a:pt x="444" y="817"/>
                  </a:lnTo>
                  <a:lnTo>
                    <a:pt x="422" y="820"/>
                  </a:lnTo>
                  <a:lnTo>
                    <a:pt x="401" y="823"/>
                  </a:lnTo>
                  <a:lnTo>
                    <a:pt x="401" y="823"/>
                  </a:lnTo>
                  <a:close/>
                </a:path>
              </a:pathLst>
            </a:custGeom>
            <a:solidFill>
              <a:srgbClr val="F1C9C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10"/>
            <p:cNvSpPr>
              <a:spLocks/>
            </p:cNvSpPr>
            <p:nvPr/>
          </p:nvSpPr>
          <p:spPr bwMode="auto">
            <a:xfrm>
              <a:off x="15463838" y="1500188"/>
              <a:ext cx="987425" cy="722312"/>
            </a:xfrm>
            <a:custGeom>
              <a:avLst/>
              <a:gdLst>
                <a:gd name="T0" fmla="*/ 528 w 622"/>
                <a:gd name="T1" fmla="*/ 455 h 455"/>
                <a:gd name="T2" fmla="*/ 528 w 622"/>
                <a:gd name="T3" fmla="*/ 455 h 455"/>
                <a:gd name="T4" fmla="*/ 501 w 622"/>
                <a:gd name="T5" fmla="*/ 437 h 455"/>
                <a:gd name="T6" fmla="*/ 474 w 622"/>
                <a:gd name="T7" fmla="*/ 416 h 455"/>
                <a:gd name="T8" fmla="*/ 444 w 622"/>
                <a:gd name="T9" fmla="*/ 389 h 455"/>
                <a:gd name="T10" fmla="*/ 429 w 622"/>
                <a:gd name="T11" fmla="*/ 371 h 455"/>
                <a:gd name="T12" fmla="*/ 416 w 622"/>
                <a:gd name="T13" fmla="*/ 352 h 455"/>
                <a:gd name="T14" fmla="*/ 404 w 622"/>
                <a:gd name="T15" fmla="*/ 331 h 455"/>
                <a:gd name="T16" fmla="*/ 398 w 622"/>
                <a:gd name="T17" fmla="*/ 307 h 455"/>
                <a:gd name="T18" fmla="*/ 392 w 622"/>
                <a:gd name="T19" fmla="*/ 283 h 455"/>
                <a:gd name="T20" fmla="*/ 392 w 622"/>
                <a:gd name="T21" fmla="*/ 259 h 455"/>
                <a:gd name="T22" fmla="*/ 395 w 622"/>
                <a:gd name="T23" fmla="*/ 232 h 455"/>
                <a:gd name="T24" fmla="*/ 404 w 622"/>
                <a:gd name="T25" fmla="*/ 202 h 455"/>
                <a:gd name="T26" fmla="*/ 404 w 622"/>
                <a:gd name="T27" fmla="*/ 202 h 455"/>
                <a:gd name="T28" fmla="*/ 359 w 622"/>
                <a:gd name="T29" fmla="*/ 184 h 455"/>
                <a:gd name="T30" fmla="*/ 311 w 622"/>
                <a:gd name="T31" fmla="*/ 165 h 455"/>
                <a:gd name="T32" fmla="*/ 250 w 622"/>
                <a:gd name="T33" fmla="*/ 147 h 455"/>
                <a:gd name="T34" fmla="*/ 217 w 622"/>
                <a:gd name="T35" fmla="*/ 141 h 455"/>
                <a:gd name="T36" fmla="*/ 184 w 622"/>
                <a:gd name="T37" fmla="*/ 138 h 455"/>
                <a:gd name="T38" fmla="*/ 151 w 622"/>
                <a:gd name="T39" fmla="*/ 138 h 455"/>
                <a:gd name="T40" fmla="*/ 118 w 622"/>
                <a:gd name="T41" fmla="*/ 141 h 455"/>
                <a:gd name="T42" fmla="*/ 84 w 622"/>
                <a:gd name="T43" fmla="*/ 147 h 455"/>
                <a:gd name="T44" fmla="*/ 54 w 622"/>
                <a:gd name="T45" fmla="*/ 159 h 455"/>
                <a:gd name="T46" fmla="*/ 24 w 622"/>
                <a:gd name="T47" fmla="*/ 178 h 455"/>
                <a:gd name="T48" fmla="*/ 0 w 622"/>
                <a:gd name="T49" fmla="*/ 202 h 455"/>
                <a:gd name="T50" fmla="*/ 0 w 622"/>
                <a:gd name="T51" fmla="*/ 0 h 455"/>
                <a:gd name="T52" fmla="*/ 435 w 622"/>
                <a:gd name="T53" fmla="*/ 27 h 455"/>
                <a:gd name="T54" fmla="*/ 622 w 622"/>
                <a:gd name="T55" fmla="*/ 235 h 455"/>
                <a:gd name="T56" fmla="*/ 592 w 622"/>
                <a:gd name="T57" fmla="*/ 410 h 455"/>
                <a:gd name="T58" fmla="*/ 528 w 622"/>
                <a:gd name="T59" fmla="*/ 455 h 455"/>
                <a:gd name="T60" fmla="*/ 528 w 622"/>
                <a:gd name="T61" fmla="*/ 455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22" h="455">
                  <a:moveTo>
                    <a:pt x="528" y="455"/>
                  </a:moveTo>
                  <a:lnTo>
                    <a:pt x="528" y="455"/>
                  </a:lnTo>
                  <a:lnTo>
                    <a:pt x="501" y="437"/>
                  </a:lnTo>
                  <a:lnTo>
                    <a:pt x="474" y="416"/>
                  </a:lnTo>
                  <a:lnTo>
                    <a:pt x="444" y="389"/>
                  </a:lnTo>
                  <a:lnTo>
                    <a:pt x="429" y="371"/>
                  </a:lnTo>
                  <a:lnTo>
                    <a:pt x="416" y="352"/>
                  </a:lnTo>
                  <a:lnTo>
                    <a:pt x="404" y="331"/>
                  </a:lnTo>
                  <a:lnTo>
                    <a:pt x="398" y="307"/>
                  </a:lnTo>
                  <a:lnTo>
                    <a:pt x="392" y="283"/>
                  </a:lnTo>
                  <a:lnTo>
                    <a:pt x="392" y="259"/>
                  </a:lnTo>
                  <a:lnTo>
                    <a:pt x="395" y="232"/>
                  </a:lnTo>
                  <a:lnTo>
                    <a:pt x="404" y="202"/>
                  </a:lnTo>
                  <a:lnTo>
                    <a:pt x="404" y="202"/>
                  </a:lnTo>
                  <a:lnTo>
                    <a:pt x="359" y="184"/>
                  </a:lnTo>
                  <a:lnTo>
                    <a:pt x="311" y="165"/>
                  </a:lnTo>
                  <a:lnTo>
                    <a:pt x="250" y="147"/>
                  </a:lnTo>
                  <a:lnTo>
                    <a:pt x="217" y="141"/>
                  </a:lnTo>
                  <a:lnTo>
                    <a:pt x="184" y="138"/>
                  </a:lnTo>
                  <a:lnTo>
                    <a:pt x="151" y="138"/>
                  </a:lnTo>
                  <a:lnTo>
                    <a:pt x="118" y="141"/>
                  </a:lnTo>
                  <a:lnTo>
                    <a:pt x="84" y="147"/>
                  </a:lnTo>
                  <a:lnTo>
                    <a:pt x="54" y="159"/>
                  </a:lnTo>
                  <a:lnTo>
                    <a:pt x="24" y="178"/>
                  </a:lnTo>
                  <a:lnTo>
                    <a:pt x="0" y="202"/>
                  </a:lnTo>
                  <a:lnTo>
                    <a:pt x="0" y="0"/>
                  </a:lnTo>
                  <a:lnTo>
                    <a:pt x="435" y="27"/>
                  </a:lnTo>
                  <a:lnTo>
                    <a:pt x="622" y="235"/>
                  </a:lnTo>
                  <a:lnTo>
                    <a:pt x="592" y="410"/>
                  </a:lnTo>
                  <a:lnTo>
                    <a:pt x="528" y="455"/>
                  </a:lnTo>
                  <a:lnTo>
                    <a:pt x="528" y="455"/>
                  </a:lnTo>
                  <a:close/>
                </a:path>
              </a:pathLst>
            </a:custGeom>
            <a:solidFill>
              <a:srgbClr val="40477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11"/>
            <p:cNvSpPr>
              <a:spLocks/>
            </p:cNvSpPr>
            <p:nvPr/>
          </p:nvSpPr>
          <p:spPr bwMode="auto">
            <a:xfrm>
              <a:off x="16259175" y="2079625"/>
              <a:ext cx="382588" cy="382587"/>
            </a:xfrm>
            <a:custGeom>
              <a:avLst/>
              <a:gdLst>
                <a:gd name="T0" fmla="*/ 241 w 241"/>
                <a:gd name="T1" fmla="*/ 117 h 241"/>
                <a:gd name="T2" fmla="*/ 241 w 241"/>
                <a:gd name="T3" fmla="*/ 117 h 241"/>
                <a:gd name="T4" fmla="*/ 241 w 241"/>
                <a:gd name="T5" fmla="*/ 141 h 241"/>
                <a:gd name="T6" fmla="*/ 235 w 241"/>
                <a:gd name="T7" fmla="*/ 162 h 241"/>
                <a:gd name="T8" fmla="*/ 223 w 241"/>
                <a:gd name="T9" fmla="*/ 184 h 241"/>
                <a:gd name="T10" fmla="*/ 211 w 241"/>
                <a:gd name="T11" fmla="*/ 202 h 241"/>
                <a:gd name="T12" fmla="*/ 193 w 241"/>
                <a:gd name="T13" fmla="*/ 217 h 241"/>
                <a:gd name="T14" fmla="*/ 172 w 241"/>
                <a:gd name="T15" fmla="*/ 229 h 241"/>
                <a:gd name="T16" fmla="*/ 151 w 241"/>
                <a:gd name="T17" fmla="*/ 238 h 241"/>
                <a:gd name="T18" fmla="*/ 127 w 241"/>
                <a:gd name="T19" fmla="*/ 241 h 241"/>
                <a:gd name="T20" fmla="*/ 127 w 241"/>
                <a:gd name="T21" fmla="*/ 241 h 241"/>
                <a:gd name="T22" fmla="*/ 103 w 241"/>
                <a:gd name="T23" fmla="*/ 238 h 241"/>
                <a:gd name="T24" fmla="*/ 78 w 241"/>
                <a:gd name="T25" fmla="*/ 232 h 241"/>
                <a:gd name="T26" fmla="*/ 57 w 241"/>
                <a:gd name="T27" fmla="*/ 223 h 241"/>
                <a:gd name="T28" fmla="*/ 39 w 241"/>
                <a:gd name="T29" fmla="*/ 208 h 241"/>
                <a:gd name="T30" fmla="*/ 24 w 241"/>
                <a:gd name="T31" fmla="*/ 190 h 241"/>
                <a:gd name="T32" fmla="*/ 12 w 241"/>
                <a:gd name="T33" fmla="*/ 171 h 241"/>
                <a:gd name="T34" fmla="*/ 3 w 241"/>
                <a:gd name="T35" fmla="*/ 147 h 241"/>
                <a:gd name="T36" fmla="*/ 0 w 241"/>
                <a:gd name="T37" fmla="*/ 123 h 241"/>
                <a:gd name="T38" fmla="*/ 0 w 241"/>
                <a:gd name="T39" fmla="*/ 123 h 241"/>
                <a:gd name="T40" fmla="*/ 3 w 241"/>
                <a:gd name="T41" fmla="*/ 99 h 241"/>
                <a:gd name="T42" fmla="*/ 9 w 241"/>
                <a:gd name="T43" fmla="*/ 78 h 241"/>
                <a:gd name="T44" fmla="*/ 18 w 241"/>
                <a:gd name="T45" fmla="*/ 57 h 241"/>
                <a:gd name="T46" fmla="*/ 33 w 241"/>
                <a:gd name="T47" fmla="*/ 39 h 241"/>
                <a:gd name="T48" fmla="*/ 51 w 241"/>
                <a:gd name="T49" fmla="*/ 24 h 241"/>
                <a:gd name="T50" fmla="*/ 69 w 241"/>
                <a:gd name="T51" fmla="*/ 12 h 241"/>
                <a:gd name="T52" fmla="*/ 94 w 241"/>
                <a:gd name="T53" fmla="*/ 3 h 241"/>
                <a:gd name="T54" fmla="*/ 118 w 241"/>
                <a:gd name="T55" fmla="*/ 0 h 241"/>
                <a:gd name="T56" fmla="*/ 118 w 241"/>
                <a:gd name="T57" fmla="*/ 0 h 241"/>
                <a:gd name="T58" fmla="*/ 142 w 241"/>
                <a:gd name="T59" fmla="*/ 0 h 241"/>
                <a:gd name="T60" fmla="*/ 166 w 241"/>
                <a:gd name="T61" fmla="*/ 9 h 241"/>
                <a:gd name="T62" fmla="*/ 184 w 241"/>
                <a:gd name="T63" fmla="*/ 18 h 241"/>
                <a:gd name="T64" fmla="*/ 205 w 241"/>
                <a:gd name="T65" fmla="*/ 33 h 241"/>
                <a:gd name="T66" fmla="*/ 220 w 241"/>
                <a:gd name="T67" fmla="*/ 48 h 241"/>
                <a:gd name="T68" fmla="*/ 232 w 241"/>
                <a:gd name="T69" fmla="*/ 69 h 241"/>
                <a:gd name="T70" fmla="*/ 238 w 241"/>
                <a:gd name="T71" fmla="*/ 93 h 241"/>
                <a:gd name="T72" fmla="*/ 241 w 241"/>
                <a:gd name="T73" fmla="*/ 117 h 241"/>
                <a:gd name="T74" fmla="*/ 241 w 241"/>
                <a:gd name="T75" fmla="*/ 117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1" h="241">
                  <a:moveTo>
                    <a:pt x="241" y="117"/>
                  </a:moveTo>
                  <a:lnTo>
                    <a:pt x="241" y="117"/>
                  </a:lnTo>
                  <a:lnTo>
                    <a:pt x="241" y="141"/>
                  </a:lnTo>
                  <a:lnTo>
                    <a:pt x="235" y="162"/>
                  </a:lnTo>
                  <a:lnTo>
                    <a:pt x="223" y="184"/>
                  </a:lnTo>
                  <a:lnTo>
                    <a:pt x="211" y="202"/>
                  </a:lnTo>
                  <a:lnTo>
                    <a:pt x="193" y="217"/>
                  </a:lnTo>
                  <a:lnTo>
                    <a:pt x="172" y="229"/>
                  </a:lnTo>
                  <a:lnTo>
                    <a:pt x="151" y="238"/>
                  </a:lnTo>
                  <a:lnTo>
                    <a:pt x="127" y="241"/>
                  </a:lnTo>
                  <a:lnTo>
                    <a:pt x="127" y="241"/>
                  </a:lnTo>
                  <a:lnTo>
                    <a:pt x="103" y="238"/>
                  </a:lnTo>
                  <a:lnTo>
                    <a:pt x="78" y="232"/>
                  </a:lnTo>
                  <a:lnTo>
                    <a:pt x="57" y="223"/>
                  </a:lnTo>
                  <a:lnTo>
                    <a:pt x="39" y="208"/>
                  </a:lnTo>
                  <a:lnTo>
                    <a:pt x="24" y="190"/>
                  </a:lnTo>
                  <a:lnTo>
                    <a:pt x="12" y="171"/>
                  </a:lnTo>
                  <a:lnTo>
                    <a:pt x="3" y="147"/>
                  </a:lnTo>
                  <a:lnTo>
                    <a:pt x="0" y="123"/>
                  </a:lnTo>
                  <a:lnTo>
                    <a:pt x="0" y="123"/>
                  </a:lnTo>
                  <a:lnTo>
                    <a:pt x="3" y="99"/>
                  </a:lnTo>
                  <a:lnTo>
                    <a:pt x="9" y="78"/>
                  </a:lnTo>
                  <a:lnTo>
                    <a:pt x="18" y="57"/>
                  </a:lnTo>
                  <a:lnTo>
                    <a:pt x="33" y="39"/>
                  </a:lnTo>
                  <a:lnTo>
                    <a:pt x="51" y="24"/>
                  </a:lnTo>
                  <a:lnTo>
                    <a:pt x="69" y="12"/>
                  </a:lnTo>
                  <a:lnTo>
                    <a:pt x="94" y="3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42" y="0"/>
                  </a:lnTo>
                  <a:lnTo>
                    <a:pt x="166" y="9"/>
                  </a:lnTo>
                  <a:lnTo>
                    <a:pt x="184" y="18"/>
                  </a:lnTo>
                  <a:lnTo>
                    <a:pt x="205" y="33"/>
                  </a:lnTo>
                  <a:lnTo>
                    <a:pt x="220" y="48"/>
                  </a:lnTo>
                  <a:lnTo>
                    <a:pt x="232" y="69"/>
                  </a:lnTo>
                  <a:lnTo>
                    <a:pt x="238" y="93"/>
                  </a:lnTo>
                  <a:lnTo>
                    <a:pt x="241" y="117"/>
                  </a:lnTo>
                  <a:lnTo>
                    <a:pt x="241" y="117"/>
                  </a:lnTo>
                  <a:close/>
                </a:path>
              </a:pathLst>
            </a:custGeom>
            <a:solidFill>
              <a:srgbClr val="F1C9C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12"/>
            <p:cNvSpPr>
              <a:spLocks/>
            </p:cNvSpPr>
            <p:nvPr/>
          </p:nvSpPr>
          <p:spPr bwMode="auto">
            <a:xfrm>
              <a:off x="16373475" y="2193925"/>
              <a:ext cx="153988" cy="147637"/>
            </a:xfrm>
            <a:custGeom>
              <a:avLst/>
              <a:gdLst>
                <a:gd name="T0" fmla="*/ 16 w 97"/>
                <a:gd name="T1" fmla="*/ 84 h 93"/>
                <a:gd name="T2" fmla="*/ 16 w 97"/>
                <a:gd name="T3" fmla="*/ 84 h 93"/>
                <a:gd name="T4" fmla="*/ 16 w 97"/>
                <a:gd name="T5" fmla="*/ 84 h 93"/>
                <a:gd name="T6" fmla="*/ 19 w 97"/>
                <a:gd name="T7" fmla="*/ 69 h 93"/>
                <a:gd name="T8" fmla="*/ 22 w 97"/>
                <a:gd name="T9" fmla="*/ 57 h 93"/>
                <a:gd name="T10" fmla="*/ 25 w 97"/>
                <a:gd name="T11" fmla="*/ 45 h 93"/>
                <a:gd name="T12" fmla="*/ 25 w 97"/>
                <a:gd name="T13" fmla="*/ 45 h 93"/>
                <a:gd name="T14" fmla="*/ 31 w 97"/>
                <a:gd name="T15" fmla="*/ 33 h 93"/>
                <a:gd name="T16" fmla="*/ 43 w 97"/>
                <a:gd name="T17" fmla="*/ 24 h 93"/>
                <a:gd name="T18" fmla="*/ 43 w 97"/>
                <a:gd name="T19" fmla="*/ 24 h 93"/>
                <a:gd name="T20" fmla="*/ 58 w 97"/>
                <a:gd name="T21" fmla="*/ 18 h 93"/>
                <a:gd name="T22" fmla="*/ 76 w 97"/>
                <a:gd name="T23" fmla="*/ 15 h 93"/>
                <a:gd name="T24" fmla="*/ 76 w 97"/>
                <a:gd name="T25" fmla="*/ 15 h 93"/>
                <a:gd name="T26" fmla="*/ 88 w 97"/>
                <a:gd name="T27" fmla="*/ 15 h 93"/>
                <a:gd name="T28" fmla="*/ 88 w 97"/>
                <a:gd name="T29" fmla="*/ 15 h 93"/>
                <a:gd name="T30" fmla="*/ 94 w 97"/>
                <a:gd name="T31" fmla="*/ 15 h 93"/>
                <a:gd name="T32" fmla="*/ 97 w 97"/>
                <a:gd name="T33" fmla="*/ 9 h 93"/>
                <a:gd name="T34" fmla="*/ 97 w 97"/>
                <a:gd name="T35" fmla="*/ 9 h 93"/>
                <a:gd name="T36" fmla="*/ 97 w 97"/>
                <a:gd name="T37" fmla="*/ 3 h 93"/>
                <a:gd name="T38" fmla="*/ 91 w 97"/>
                <a:gd name="T39" fmla="*/ 0 h 93"/>
                <a:gd name="T40" fmla="*/ 91 w 97"/>
                <a:gd name="T41" fmla="*/ 0 h 93"/>
                <a:gd name="T42" fmla="*/ 76 w 97"/>
                <a:gd name="T43" fmla="*/ 0 h 93"/>
                <a:gd name="T44" fmla="*/ 76 w 97"/>
                <a:gd name="T45" fmla="*/ 0 h 93"/>
                <a:gd name="T46" fmla="*/ 52 w 97"/>
                <a:gd name="T47" fmla="*/ 3 h 93"/>
                <a:gd name="T48" fmla="*/ 34 w 97"/>
                <a:gd name="T49" fmla="*/ 12 h 93"/>
                <a:gd name="T50" fmla="*/ 34 w 97"/>
                <a:gd name="T51" fmla="*/ 12 h 93"/>
                <a:gd name="T52" fmla="*/ 25 w 97"/>
                <a:gd name="T53" fmla="*/ 21 h 93"/>
                <a:gd name="T54" fmla="*/ 16 w 97"/>
                <a:gd name="T55" fmla="*/ 33 h 93"/>
                <a:gd name="T56" fmla="*/ 10 w 97"/>
                <a:gd name="T57" fmla="*/ 42 h 93"/>
                <a:gd name="T58" fmla="*/ 6 w 97"/>
                <a:gd name="T59" fmla="*/ 54 h 93"/>
                <a:gd name="T60" fmla="*/ 6 w 97"/>
                <a:gd name="T61" fmla="*/ 54 h 93"/>
                <a:gd name="T62" fmla="*/ 0 w 97"/>
                <a:gd name="T63" fmla="*/ 72 h 93"/>
                <a:gd name="T64" fmla="*/ 0 w 97"/>
                <a:gd name="T65" fmla="*/ 84 h 93"/>
                <a:gd name="T66" fmla="*/ 0 w 97"/>
                <a:gd name="T67" fmla="*/ 84 h 93"/>
                <a:gd name="T68" fmla="*/ 0 w 97"/>
                <a:gd name="T69" fmla="*/ 84 h 93"/>
                <a:gd name="T70" fmla="*/ 3 w 97"/>
                <a:gd name="T71" fmla="*/ 90 h 93"/>
                <a:gd name="T72" fmla="*/ 10 w 97"/>
                <a:gd name="T73" fmla="*/ 93 h 93"/>
                <a:gd name="T74" fmla="*/ 10 w 97"/>
                <a:gd name="T75" fmla="*/ 93 h 93"/>
                <a:gd name="T76" fmla="*/ 16 w 97"/>
                <a:gd name="T77" fmla="*/ 90 h 93"/>
                <a:gd name="T78" fmla="*/ 16 w 97"/>
                <a:gd name="T79" fmla="*/ 84 h 93"/>
                <a:gd name="T80" fmla="*/ 16 w 97"/>
                <a:gd name="T81" fmla="*/ 8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7" h="93">
                  <a:moveTo>
                    <a:pt x="16" y="84"/>
                  </a:moveTo>
                  <a:lnTo>
                    <a:pt x="16" y="84"/>
                  </a:lnTo>
                  <a:lnTo>
                    <a:pt x="16" y="84"/>
                  </a:lnTo>
                  <a:lnTo>
                    <a:pt x="19" y="69"/>
                  </a:lnTo>
                  <a:lnTo>
                    <a:pt x="22" y="57"/>
                  </a:lnTo>
                  <a:lnTo>
                    <a:pt x="25" y="45"/>
                  </a:lnTo>
                  <a:lnTo>
                    <a:pt x="25" y="45"/>
                  </a:lnTo>
                  <a:lnTo>
                    <a:pt x="31" y="33"/>
                  </a:lnTo>
                  <a:lnTo>
                    <a:pt x="43" y="24"/>
                  </a:lnTo>
                  <a:lnTo>
                    <a:pt x="43" y="24"/>
                  </a:lnTo>
                  <a:lnTo>
                    <a:pt x="58" y="18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94" y="15"/>
                  </a:lnTo>
                  <a:lnTo>
                    <a:pt x="97" y="9"/>
                  </a:lnTo>
                  <a:lnTo>
                    <a:pt x="97" y="9"/>
                  </a:lnTo>
                  <a:lnTo>
                    <a:pt x="97" y="3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52" y="3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25" y="21"/>
                  </a:lnTo>
                  <a:lnTo>
                    <a:pt x="16" y="33"/>
                  </a:lnTo>
                  <a:lnTo>
                    <a:pt x="10" y="42"/>
                  </a:lnTo>
                  <a:lnTo>
                    <a:pt x="6" y="54"/>
                  </a:lnTo>
                  <a:lnTo>
                    <a:pt x="6" y="54"/>
                  </a:lnTo>
                  <a:lnTo>
                    <a:pt x="0" y="72"/>
                  </a:lnTo>
                  <a:lnTo>
                    <a:pt x="0" y="84"/>
                  </a:lnTo>
                  <a:lnTo>
                    <a:pt x="0" y="84"/>
                  </a:lnTo>
                  <a:lnTo>
                    <a:pt x="0" y="84"/>
                  </a:lnTo>
                  <a:lnTo>
                    <a:pt x="3" y="90"/>
                  </a:lnTo>
                  <a:lnTo>
                    <a:pt x="10" y="93"/>
                  </a:lnTo>
                  <a:lnTo>
                    <a:pt x="10" y="93"/>
                  </a:lnTo>
                  <a:lnTo>
                    <a:pt x="16" y="90"/>
                  </a:lnTo>
                  <a:lnTo>
                    <a:pt x="16" y="84"/>
                  </a:lnTo>
                  <a:lnTo>
                    <a:pt x="16" y="84"/>
                  </a:lnTo>
                  <a:close/>
                </a:path>
              </a:pathLst>
            </a:custGeom>
            <a:solidFill>
              <a:srgbClr val="E4978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13"/>
            <p:cNvSpPr>
              <a:spLocks/>
            </p:cNvSpPr>
            <p:nvPr/>
          </p:nvSpPr>
          <p:spPr bwMode="auto">
            <a:xfrm>
              <a:off x="15627350" y="2298700"/>
              <a:ext cx="85725" cy="120650"/>
            </a:xfrm>
            <a:custGeom>
              <a:avLst/>
              <a:gdLst>
                <a:gd name="T0" fmla="*/ 3 w 54"/>
                <a:gd name="T1" fmla="*/ 6 h 76"/>
                <a:gd name="T2" fmla="*/ 0 w 54"/>
                <a:gd name="T3" fmla="*/ 70 h 76"/>
                <a:gd name="T4" fmla="*/ 0 w 54"/>
                <a:gd name="T5" fmla="*/ 70 h 76"/>
                <a:gd name="T6" fmla="*/ 3 w 54"/>
                <a:gd name="T7" fmla="*/ 76 h 76"/>
                <a:gd name="T8" fmla="*/ 3 w 54"/>
                <a:gd name="T9" fmla="*/ 76 h 76"/>
                <a:gd name="T10" fmla="*/ 9 w 54"/>
                <a:gd name="T11" fmla="*/ 76 h 76"/>
                <a:gd name="T12" fmla="*/ 45 w 54"/>
                <a:gd name="T13" fmla="*/ 76 h 76"/>
                <a:gd name="T14" fmla="*/ 45 w 54"/>
                <a:gd name="T15" fmla="*/ 76 h 76"/>
                <a:gd name="T16" fmla="*/ 51 w 54"/>
                <a:gd name="T17" fmla="*/ 73 h 76"/>
                <a:gd name="T18" fmla="*/ 54 w 54"/>
                <a:gd name="T19" fmla="*/ 67 h 76"/>
                <a:gd name="T20" fmla="*/ 54 w 54"/>
                <a:gd name="T21" fmla="*/ 67 h 76"/>
                <a:gd name="T22" fmla="*/ 51 w 54"/>
                <a:gd name="T23" fmla="*/ 64 h 76"/>
                <a:gd name="T24" fmla="*/ 45 w 54"/>
                <a:gd name="T25" fmla="*/ 61 h 76"/>
                <a:gd name="T26" fmla="*/ 15 w 54"/>
                <a:gd name="T27" fmla="*/ 61 h 76"/>
                <a:gd name="T28" fmla="*/ 18 w 54"/>
                <a:gd name="T29" fmla="*/ 6 h 76"/>
                <a:gd name="T30" fmla="*/ 18 w 54"/>
                <a:gd name="T31" fmla="*/ 6 h 76"/>
                <a:gd name="T32" fmla="*/ 18 w 54"/>
                <a:gd name="T33" fmla="*/ 0 h 76"/>
                <a:gd name="T34" fmla="*/ 12 w 54"/>
                <a:gd name="T35" fmla="*/ 0 h 76"/>
                <a:gd name="T36" fmla="*/ 12 w 54"/>
                <a:gd name="T37" fmla="*/ 0 h 76"/>
                <a:gd name="T38" fmla="*/ 6 w 54"/>
                <a:gd name="T39" fmla="*/ 0 h 76"/>
                <a:gd name="T40" fmla="*/ 3 w 54"/>
                <a:gd name="T41" fmla="*/ 6 h 76"/>
                <a:gd name="T42" fmla="*/ 3 w 54"/>
                <a:gd name="T43" fmla="*/ 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4" h="76">
                  <a:moveTo>
                    <a:pt x="3" y="6"/>
                  </a:moveTo>
                  <a:lnTo>
                    <a:pt x="0" y="70"/>
                  </a:lnTo>
                  <a:lnTo>
                    <a:pt x="0" y="70"/>
                  </a:lnTo>
                  <a:lnTo>
                    <a:pt x="3" y="76"/>
                  </a:lnTo>
                  <a:lnTo>
                    <a:pt x="3" y="76"/>
                  </a:lnTo>
                  <a:lnTo>
                    <a:pt x="9" y="76"/>
                  </a:lnTo>
                  <a:lnTo>
                    <a:pt x="45" y="76"/>
                  </a:lnTo>
                  <a:lnTo>
                    <a:pt x="45" y="76"/>
                  </a:lnTo>
                  <a:lnTo>
                    <a:pt x="51" y="73"/>
                  </a:lnTo>
                  <a:lnTo>
                    <a:pt x="54" y="67"/>
                  </a:lnTo>
                  <a:lnTo>
                    <a:pt x="54" y="67"/>
                  </a:lnTo>
                  <a:lnTo>
                    <a:pt x="51" y="64"/>
                  </a:lnTo>
                  <a:lnTo>
                    <a:pt x="45" y="61"/>
                  </a:lnTo>
                  <a:lnTo>
                    <a:pt x="15" y="61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6" y="0"/>
                  </a:lnTo>
                  <a:lnTo>
                    <a:pt x="3" y="6"/>
                  </a:lnTo>
                  <a:lnTo>
                    <a:pt x="3" y="6"/>
                  </a:lnTo>
                  <a:close/>
                </a:path>
              </a:pathLst>
            </a:custGeom>
            <a:solidFill>
              <a:srgbClr val="40477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9"/>
            <p:cNvSpPr>
              <a:spLocks/>
            </p:cNvSpPr>
            <p:nvPr/>
          </p:nvSpPr>
          <p:spPr bwMode="auto">
            <a:xfrm>
              <a:off x="13623925" y="3252788"/>
              <a:ext cx="2338388" cy="2082800"/>
            </a:xfrm>
            <a:custGeom>
              <a:avLst/>
              <a:gdLst>
                <a:gd name="T0" fmla="*/ 1434 w 1473"/>
                <a:gd name="T1" fmla="*/ 123 h 1312"/>
                <a:gd name="T2" fmla="*/ 1455 w 1473"/>
                <a:gd name="T3" fmla="*/ 169 h 1312"/>
                <a:gd name="T4" fmla="*/ 1467 w 1473"/>
                <a:gd name="T5" fmla="*/ 214 h 1312"/>
                <a:gd name="T6" fmla="*/ 1473 w 1473"/>
                <a:gd name="T7" fmla="*/ 262 h 1312"/>
                <a:gd name="T8" fmla="*/ 1467 w 1473"/>
                <a:gd name="T9" fmla="*/ 307 h 1312"/>
                <a:gd name="T10" fmla="*/ 1452 w 1473"/>
                <a:gd name="T11" fmla="*/ 353 h 1312"/>
                <a:gd name="T12" fmla="*/ 1431 w 1473"/>
                <a:gd name="T13" fmla="*/ 395 h 1312"/>
                <a:gd name="T14" fmla="*/ 1400 w 1473"/>
                <a:gd name="T15" fmla="*/ 434 h 1312"/>
                <a:gd name="T16" fmla="*/ 1364 w 1473"/>
                <a:gd name="T17" fmla="*/ 467 h 1312"/>
                <a:gd name="T18" fmla="*/ 437 w 1473"/>
                <a:gd name="T19" fmla="*/ 1260 h 1312"/>
                <a:gd name="T20" fmla="*/ 413 w 1473"/>
                <a:gd name="T21" fmla="*/ 1276 h 1312"/>
                <a:gd name="T22" fmla="*/ 365 w 1473"/>
                <a:gd name="T23" fmla="*/ 1297 h 1312"/>
                <a:gd name="T24" fmla="*/ 314 w 1473"/>
                <a:gd name="T25" fmla="*/ 1309 h 1312"/>
                <a:gd name="T26" fmla="*/ 262 w 1473"/>
                <a:gd name="T27" fmla="*/ 1312 h 1312"/>
                <a:gd name="T28" fmla="*/ 211 w 1473"/>
                <a:gd name="T29" fmla="*/ 1303 h 1312"/>
                <a:gd name="T30" fmla="*/ 160 w 1473"/>
                <a:gd name="T31" fmla="*/ 1288 h 1312"/>
                <a:gd name="T32" fmla="*/ 114 w 1473"/>
                <a:gd name="T33" fmla="*/ 1260 h 1312"/>
                <a:gd name="T34" fmla="*/ 75 w 1473"/>
                <a:gd name="T35" fmla="*/ 1224 h 1312"/>
                <a:gd name="T36" fmla="*/ 57 w 1473"/>
                <a:gd name="T37" fmla="*/ 1203 h 1312"/>
                <a:gd name="T38" fmla="*/ 24 w 1473"/>
                <a:gd name="T39" fmla="*/ 1155 h 1312"/>
                <a:gd name="T40" fmla="*/ 6 w 1473"/>
                <a:gd name="T41" fmla="*/ 1104 h 1312"/>
                <a:gd name="T42" fmla="*/ 0 w 1473"/>
                <a:gd name="T43" fmla="*/ 1049 h 1312"/>
                <a:gd name="T44" fmla="*/ 3 w 1473"/>
                <a:gd name="T45" fmla="*/ 995 h 1312"/>
                <a:gd name="T46" fmla="*/ 18 w 1473"/>
                <a:gd name="T47" fmla="*/ 941 h 1312"/>
                <a:gd name="T48" fmla="*/ 42 w 1473"/>
                <a:gd name="T49" fmla="*/ 892 h 1312"/>
                <a:gd name="T50" fmla="*/ 78 w 1473"/>
                <a:gd name="T51" fmla="*/ 844 h 1312"/>
                <a:gd name="T52" fmla="*/ 124 w 1473"/>
                <a:gd name="T53" fmla="*/ 802 h 1312"/>
                <a:gd name="T54" fmla="*/ 220 w 1473"/>
                <a:gd name="T55" fmla="*/ 727 h 1312"/>
                <a:gd name="T56" fmla="*/ 471 w 1473"/>
                <a:gd name="T57" fmla="*/ 512 h 1312"/>
                <a:gd name="T58" fmla="*/ 610 w 1473"/>
                <a:gd name="T59" fmla="*/ 392 h 1312"/>
                <a:gd name="T60" fmla="*/ 730 w 1473"/>
                <a:gd name="T61" fmla="*/ 292 h 1312"/>
                <a:gd name="T62" fmla="*/ 984 w 1473"/>
                <a:gd name="T63" fmla="*/ 102 h 1312"/>
                <a:gd name="T64" fmla="*/ 1074 w 1473"/>
                <a:gd name="T65" fmla="*/ 42 h 1312"/>
                <a:gd name="T66" fmla="*/ 1123 w 1473"/>
                <a:gd name="T67" fmla="*/ 18 h 1312"/>
                <a:gd name="T68" fmla="*/ 1171 w 1473"/>
                <a:gd name="T69" fmla="*/ 3 h 1312"/>
                <a:gd name="T70" fmla="*/ 1222 w 1473"/>
                <a:gd name="T71" fmla="*/ 0 h 1312"/>
                <a:gd name="T72" fmla="*/ 1271 w 1473"/>
                <a:gd name="T73" fmla="*/ 6 h 1312"/>
                <a:gd name="T74" fmla="*/ 1319 w 1473"/>
                <a:gd name="T75" fmla="*/ 24 h 1312"/>
                <a:gd name="T76" fmla="*/ 1364 w 1473"/>
                <a:gd name="T77" fmla="*/ 48 h 1312"/>
                <a:gd name="T78" fmla="*/ 1403 w 1473"/>
                <a:gd name="T79" fmla="*/ 81 h 1312"/>
                <a:gd name="T80" fmla="*/ 1434 w 1473"/>
                <a:gd name="T81" fmla="*/ 123 h 1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73" h="1312">
                  <a:moveTo>
                    <a:pt x="1434" y="123"/>
                  </a:moveTo>
                  <a:lnTo>
                    <a:pt x="1434" y="123"/>
                  </a:lnTo>
                  <a:lnTo>
                    <a:pt x="1446" y="144"/>
                  </a:lnTo>
                  <a:lnTo>
                    <a:pt x="1455" y="169"/>
                  </a:lnTo>
                  <a:lnTo>
                    <a:pt x="1464" y="193"/>
                  </a:lnTo>
                  <a:lnTo>
                    <a:pt x="1467" y="214"/>
                  </a:lnTo>
                  <a:lnTo>
                    <a:pt x="1470" y="238"/>
                  </a:lnTo>
                  <a:lnTo>
                    <a:pt x="1473" y="262"/>
                  </a:lnTo>
                  <a:lnTo>
                    <a:pt x="1470" y="286"/>
                  </a:lnTo>
                  <a:lnTo>
                    <a:pt x="1467" y="307"/>
                  </a:lnTo>
                  <a:lnTo>
                    <a:pt x="1461" y="331"/>
                  </a:lnTo>
                  <a:lnTo>
                    <a:pt x="1452" y="353"/>
                  </a:lnTo>
                  <a:lnTo>
                    <a:pt x="1443" y="374"/>
                  </a:lnTo>
                  <a:lnTo>
                    <a:pt x="1431" y="395"/>
                  </a:lnTo>
                  <a:lnTo>
                    <a:pt x="1419" y="416"/>
                  </a:lnTo>
                  <a:lnTo>
                    <a:pt x="1400" y="434"/>
                  </a:lnTo>
                  <a:lnTo>
                    <a:pt x="1385" y="449"/>
                  </a:lnTo>
                  <a:lnTo>
                    <a:pt x="1364" y="467"/>
                  </a:lnTo>
                  <a:lnTo>
                    <a:pt x="1083" y="718"/>
                  </a:lnTo>
                  <a:lnTo>
                    <a:pt x="437" y="1260"/>
                  </a:lnTo>
                  <a:lnTo>
                    <a:pt x="437" y="1260"/>
                  </a:lnTo>
                  <a:lnTo>
                    <a:pt x="413" y="1276"/>
                  </a:lnTo>
                  <a:lnTo>
                    <a:pt x="389" y="1288"/>
                  </a:lnTo>
                  <a:lnTo>
                    <a:pt x="365" y="1297"/>
                  </a:lnTo>
                  <a:lnTo>
                    <a:pt x="338" y="1306"/>
                  </a:lnTo>
                  <a:lnTo>
                    <a:pt x="314" y="1309"/>
                  </a:lnTo>
                  <a:lnTo>
                    <a:pt x="287" y="1312"/>
                  </a:lnTo>
                  <a:lnTo>
                    <a:pt x="262" y="1312"/>
                  </a:lnTo>
                  <a:lnTo>
                    <a:pt x="235" y="1309"/>
                  </a:lnTo>
                  <a:lnTo>
                    <a:pt x="211" y="1303"/>
                  </a:lnTo>
                  <a:lnTo>
                    <a:pt x="184" y="1297"/>
                  </a:lnTo>
                  <a:lnTo>
                    <a:pt x="160" y="1288"/>
                  </a:lnTo>
                  <a:lnTo>
                    <a:pt x="136" y="1276"/>
                  </a:lnTo>
                  <a:lnTo>
                    <a:pt x="114" y="1260"/>
                  </a:lnTo>
                  <a:lnTo>
                    <a:pt x="93" y="1245"/>
                  </a:lnTo>
                  <a:lnTo>
                    <a:pt x="75" y="1224"/>
                  </a:lnTo>
                  <a:lnTo>
                    <a:pt x="57" y="1203"/>
                  </a:lnTo>
                  <a:lnTo>
                    <a:pt x="57" y="1203"/>
                  </a:lnTo>
                  <a:lnTo>
                    <a:pt x="39" y="1179"/>
                  </a:lnTo>
                  <a:lnTo>
                    <a:pt x="24" y="1155"/>
                  </a:lnTo>
                  <a:lnTo>
                    <a:pt x="15" y="1128"/>
                  </a:lnTo>
                  <a:lnTo>
                    <a:pt x="6" y="1104"/>
                  </a:lnTo>
                  <a:lnTo>
                    <a:pt x="0" y="1076"/>
                  </a:lnTo>
                  <a:lnTo>
                    <a:pt x="0" y="1049"/>
                  </a:lnTo>
                  <a:lnTo>
                    <a:pt x="0" y="1022"/>
                  </a:lnTo>
                  <a:lnTo>
                    <a:pt x="3" y="995"/>
                  </a:lnTo>
                  <a:lnTo>
                    <a:pt x="9" y="968"/>
                  </a:lnTo>
                  <a:lnTo>
                    <a:pt x="18" y="941"/>
                  </a:lnTo>
                  <a:lnTo>
                    <a:pt x="30" y="917"/>
                  </a:lnTo>
                  <a:lnTo>
                    <a:pt x="42" y="892"/>
                  </a:lnTo>
                  <a:lnTo>
                    <a:pt x="60" y="868"/>
                  </a:lnTo>
                  <a:lnTo>
                    <a:pt x="78" y="844"/>
                  </a:lnTo>
                  <a:lnTo>
                    <a:pt x="99" y="823"/>
                  </a:lnTo>
                  <a:lnTo>
                    <a:pt x="124" y="802"/>
                  </a:lnTo>
                  <a:lnTo>
                    <a:pt x="124" y="802"/>
                  </a:lnTo>
                  <a:lnTo>
                    <a:pt x="220" y="727"/>
                  </a:lnTo>
                  <a:lnTo>
                    <a:pt x="338" y="627"/>
                  </a:lnTo>
                  <a:lnTo>
                    <a:pt x="471" y="512"/>
                  </a:lnTo>
                  <a:lnTo>
                    <a:pt x="610" y="392"/>
                  </a:lnTo>
                  <a:lnTo>
                    <a:pt x="610" y="392"/>
                  </a:lnTo>
                  <a:lnTo>
                    <a:pt x="667" y="340"/>
                  </a:lnTo>
                  <a:lnTo>
                    <a:pt x="730" y="292"/>
                  </a:lnTo>
                  <a:lnTo>
                    <a:pt x="863" y="190"/>
                  </a:lnTo>
                  <a:lnTo>
                    <a:pt x="984" y="102"/>
                  </a:lnTo>
                  <a:lnTo>
                    <a:pt x="1074" y="42"/>
                  </a:lnTo>
                  <a:lnTo>
                    <a:pt x="1074" y="42"/>
                  </a:lnTo>
                  <a:lnTo>
                    <a:pt x="1099" y="30"/>
                  </a:lnTo>
                  <a:lnTo>
                    <a:pt x="1123" y="18"/>
                  </a:lnTo>
                  <a:lnTo>
                    <a:pt x="1147" y="9"/>
                  </a:lnTo>
                  <a:lnTo>
                    <a:pt x="1171" y="3"/>
                  </a:lnTo>
                  <a:lnTo>
                    <a:pt x="1198" y="0"/>
                  </a:lnTo>
                  <a:lnTo>
                    <a:pt x="1222" y="0"/>
                  </a:lnTo>
                  <a:lnTo>
                    <a:pt x="1246" y="3"/>
                  </a:lnTo>
                  <a:lnTo>
                    <a:pt x="1271" y="6"/>
                  </a:lnTo>
                  <a:lnTo>
                    <a:pt x="1295" y="15"/>
                  </a:lnTo>
                  <a:lnTo>
                    <a:pt x="1319" y="24"/>
                  </a:lnTo>
                  <a:lnTo>
                    <a:pt x="1343" y="33"/>
                  </a:lnTo>
                  <a:lnTo>
                    <a:pt x="1364" y="48"/>
                  </a:lnTo>
                  <a:lnTo>
                    <a:pt x="1382" y="63"/>
                  </a:lnTo>
                  <a:lnTo>
                    <a:pt x="1403" y="81"/>
                  </a:lnTo>
                  <a:lnTo>
                    <a:pt x="1419" y="102"/>
                  </a:lnTo>
                  <a:lnTo>
                    <a:pt x="1434" y="123"/>
                  </a:lnTo>
                  <a:lnTo>
                    <a:pt x="1434" y="123"/>
                  </a:lnTo>
                  <a:close/>
                </a:path>
              </a:pathLst>
            </a:custGeom>
            <a:solidFill>
              <a:srgbClr val="81C8E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20"/>
            <p:cNvSpPr>
              <a:spLocks/>
            </p:cNvSpPr>
            <p:nvPr/>
          </p:nvSpPr>
          <p:spPr bwMode="auto">
            <a:xfrm>
              <a:off x="12828588" y="3060700"/>
              <a:ext cx="503238" cy="512762"/>
            </a:xfrm>
            <a:custGeom>
              <a:avLst/>
              <a:gdLst>
                <a:gd name="T0" fmla="*/ 208 w 317"/>
                <a:gd name="T1" fmla="*/ 0 h 323"/>
                <a:gd name="T2" fmla="*/ 317 w 317"/>
                <a:gd name="T3" fmla="*/ 196 h 323"/>
                <a:gd name="T4" fmla="*/ 120 w 317"/>
                <a:gd name="T5" fmla="*/ 323 h 323"/>
                <a:gd name="T6" fmla="*/ 0 w 317"/>
                <a:gd name="T7" fmla="*/ 45 h 323"/>
                <a:gd name="T8" fmla="*/ 208 w 317"/>
                <a:gd name="T9" fmla="*/ 0 h 323"/>
                <a:gd name="T10" fmla="*/ 208 w 317"/>
                <a:gd name="T11" fmla="*/ 0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7" h="323">
                  <a:moveTo>
                    <a:pt x="208" y="0"/>
                  </a:moveTo>
                  <a:lnTo>
                    <a:pt x="317" y="196"/>
                  </a:lnTo>
                  <a:lnTo>
                    <a:pt x="120" y="323"/>
                  </a:lnTo>
                  <a:lnTo>
                    <a:pt x="0" y="45"/>
                  </a:lnTo>
                  <a:lnTo>
                    <a:pt x="208" y="0"/>
                  </a:lnTo>
                  <a:lnTo>
                    <a:pt x="208" y="0"/>
                  </a:lnTo>
                  <a:close/>
                </a:path>
              </a:pathLst>
            </a:custGeom>
            <a:solidFill>
              <a:srgbClr val="F1C9C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21"/>
            <p:cNvSpPr>
              <a:spLocks/>
            </p:cNvSpPr>
            <p:nvPr/>
          </p:nvSpPr>
          <p:spPr bwMode="auto">
            <a:xfrm>
              <a:off x="13054013" y="2428875"/>
              <a:ext cx="195263" cy="650875"/>
            </a:xfrm>
            <a:custGeom>
              <a:avLst/>
              <a:gdLst>
                <a:gd name="T0" fmla="*/ 72 w 123"/>
                <a:gd name="T1" fmla="*/ 410 h 410"/>
                <a:gd name="T2" fmla="*/ 108 w 123"/>
                <a:gd name="T3" fmla="*/ 338 h 410"/>
                <a:gd name="T4" fmla="*/ 108 w 123"/>
                <a:gd name="T5" fmla="*/ 338 h 410"/>
                <a:gd name="T6" fmla="*/ 114 w 123"/>
                <a:gd name="T7" fmla="*/ 319 h 410"/>
                <a:gd name="T8" fmla="*/ 120 w 123"/>
                <a:gd name="T9" fmla="*/ 298 h 410"/>
                <a:gd name="T10" fmla="*/ 123 w 123"/>
                <a:gd name="T11" fmla="*/ 280 h 410"/>
                <a:gd name="T12" fmla="*/ 123 w 123"/>
                <a:gd name="T13" fmla="*/ 262 h 410"/>
                <a:gd name="T14" fmla="*/ 117 w 123"/>
                <a:gd name="T15" fmla="*/ 42 h 410"/>
                <a:gd name="T16" fmla="*/ 117 w 123"/>
                <a:gd name="T17" fmla="*/ 42 h 410"/>
                <a:gd name="T18" fmla="*/ 114 w 123"/>
                <a:gd name="T19" fmla="*/ 27 h 410"/>
                <a:gd name="T20" fmla="*/ 105 w 123"/>
                <a:gd name="T21" fmla="*/ 15 h 410"/>
                <a:gd name="T22" fmla="*/ 93 w 123"/>
                <a:gd name="T23" fmla="*/ 6 h 410"/>
                <a:gd name="T24" fmla="*/ 78 w 123"/>
                <a:gd name="T25" fmla="*/ 0 h 410"/>
                <a:gd name="T26" fmla="*/ 78 w 123"/>
                <a:gd name="T27" fmla="*/ 0 h 410"/>
                <a:gd name="T28" fmla="*/ 63 w 123"/>
                <a:gd name="T29" fmla="*/ 3 h 410"/>
                <a:gd name="T30" fmla="*/ 48 w 123"/>
                <a:gd name="T31" fmla="*/ 9 h 410"/>
                <a:gd name="T32" fmla="*/ 39 w 123"/>
                <a:gd name="T33" fmla="*/ 21 h 410"/>
                <a:gd name="T34" fmla="*/ 33 w 123"/>
                <a:gd name="T35" fmla="*/ 33 h 410"/>
                <a:gd name="T36" fmla="*/ 0 w 123"/>
                <a:gd name="T37" fmla="*/ 187 h 410"/>
                <a:gd name="T38" fmla="*/ 72 w 123"/>
                <a:gd name="T39" fmla="*/ 410 h 410"/>
                <a:gd name="T40" fmla="*/ 72 w 123"/>
                <a:gd name="T41" fmla="*/ 41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3" h="410">
                  <a:moveTo>
                    <a:pt x="72" y="410"/>
                  </a:moveTo>
                  <a:lnTo>
                    <a:pt x="108" y="338"/>
                  </a:lnTo>
                  <a:lnTo>
                    <a:pt x="108" y="338"/>
                  </a:lnTo>
                  <a:lnTo>
                    <a:pt x="114" y="319"/>
                  </a:lnTo>
                  <a:lnTo>
                    <a:pt x="120" y="298"/>
                  </a:lnTo>
                  <a:lnTo>
                    <a:pt x="123" y="280"/>
                  </a:lnTo>
                  <a:lnTo>
                    <a:pt x="123" y="262"/>
                  </a:lnTo>
                  <a:lnTo>
                    <a:pt x="117" y="42"/>
                  </a:lnTo>
                  <a:lnTo>
                    <a:pt x="117" y="42"/>
                  </a:lnTo>
                  <a:lnTo>
                    <a:pt x="114" y="27"/>
                  </a:lnTo>
                  <a:lnTo>
                    <a:pt x="105" y="15"/>
                  </a:lnTo>
                  <a:lnTo>
                    <a:pt x="93" y="6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63" y="3"/>
                  </a:lnTo>
                  <a:lnTo>
                    <a:pt x="48" y="9"/>
                  </a:lnTo>
                  <a:lnTo>
                    <a:pt x="39" y="21"/>
                  </a:lnTo>
                  <a:lnTo>
                    <a:pt x="33" y="33"/>
                  </a:lnTo>
                  <a:lnTo>
                    <a:pt x="0" y="187"/>
                  </a:lnTo>
                  <a:lnTo>
                    <a:pt x="72" y="410"/>
                  </a:lnTo>
                  <a:lnTo>
                    <a:pt x="72" y="410"/>
                  </a:lnTo>
                  <a:close/>
                </a:path>
              </a:pathLst>
            </a:custGeom>
            <a:solidFill>
              <a:srgbClr val="F1C9C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22"/>
            <p:cNvSpPr>
              <a:spLocks/>
            </p:cNvSpPr>
            <p:nvPr/>
          </p:nvSpPr>
          <p:spPr bwMode="auto">
            <a:xfrm>
              <a:off x="12722225" y="2146300"/>
              <a:ext cx="388938" cy="565150"/>
            </a:xfrm>
            <a:custGeom>
              <a:avLst/>
              <a:gdLst>
                <a:gd name="T0" fmla="*/ 245 w 245"/>
                <a:gd name="T1" fmla="*/ 356 h 356"/>
                <a:gd name="T2" fmla="*/ 58 w 245"/>
                <a:gd name="T3" fmla="*/ 15 h 356"/>
                <a:gd name="T4" fmla="*/ 58 w 245"/>
                <a:gd name="T5" fmla="*/ 15 h 356"/>
                <a:gd name="T6" fmla="*/ 52 w 245"/>
                <a:gd name="T7" fmla="*/ 6 h 356"/>
                <a:gd name="T8" fmla="*/ 40 w 245"/>
                <a:gd name="T9" fmla="*/ 0 h 356"/>
                <a:gd name="T10" fmla="*/ 30 w 245"/>
                <a:gd name="T11" fmla="*/ 0 h 356"/>
                <a:gd name="T12" fmla="*/ 18 w 245"/>
                <a:gd name="T13" fmla="*/ 3 h 356"/>
                <a:gd name="T14" fmla="*/ 18 w 245"/>
                <a:gd name="T15" fmla="*/ 3 h 356"/>
                <a:gd name="T16" fmla="*/ 9 w 245"/>
                <a:gd name="T17" fmla="*/ 9 h 356"/>
                <a:gd name="T18" fmla="*/ 3 w 245"/>
                <a:gd name="T19" fmla="*/ 18 h 356"/>
                <a:gd name="T20" fmla="*/ 0 w 245"/>
                <a:gd name="T21" fmla="*/ 30 h 356"/>
                <a:gd name="T22" fmla="*/ 3 w 245"/>
                <a:gd name="T23" fmla="*/ 42 h 356"/>
                <a:gd name="T24" fmla="*/ 115 w 245"/>
                <a:gd name="T25" fmla="*/ 329 h 356"/>
                <a:gd name="T26" fmla="*/ 245 w 245"/>
                <a:gd name="T27" fmla="*/ 356 h 356"/>
                <a:gd name="T28" fmla="*/ 245 w 245"/>
                <a:gd name="T29" fmla="*/ 3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5" h="356">
                  <a:moveTo>
                    <a:pt x="245" y="356"/>
                  </a:moveTo>
                  <a:lnTo>
                    <a:pt x="58" y="15"/>
                  </a:lnTo>
                  <a:lnTo>
                    <a:pt x="58" y="15"/>
                  </a:lnTo>
                  <a:lnTo>
                    <a:pt x="52" y="6"/>
                  </a:lnTo>
                  <a:lnTo>
                    <a:pt x="40" y="0"/>
                  </a:lnTo>
                  <a:lnTo>
                    <a:pt x="30" y="0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9" y="9"/>
                  </a:lnTo>
                  <a:lnTo>
                    <a:pt x="3" y="18"/>
                  </a:lnTo>
                  <a:lnTo>
                    <a:pt x="0" y="30"/>
                  </a:lnTo>
                  <a:lnTo>
                    <a:pt x="3" y="42"/>
                  </a:lnTo>
                  <a:lnTo>
                    <a:pt x="115" y="329"/>
                  </a:lnTo>
                  <a:lnTo>
                    <a:pt x="245" y="356"/>
                  </a:lnTo>
                  <a:lnTo>
                    <a:pt x="245" y="356"/>
                  </a:lnTo>
                  <a:close/>
                </a:path>
              </a:pathLst>
            </a:custGeom>
            <a:solidFill>
              <a:srgbClr val="F1C9C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23"/>
            <p:cNvSpPr>
              <a:spLocks/>
            </p:cNvSpPr>
            <p:nvPr/>
          </p:nvSpPr>
          <p:spPr bwMode="auto">
            <a:xfrm>
              <a:off x="12444413" y="2289175"/>
              <a:ext cx="436563" cy="555625"/>
            </a:xfrm>
            <a:custGeom>
              <a:avLst/>
              <a:gdLst>
                <a:gd name="T0" fmla="*/ 275 w 275"/>
                <a:gd name="T1" fmla="*/ 350 h 350"/>
                <a:gd name="T2" fmla="*/ 55 w 275"/>
                <a:gd name="T3" fmla="*/ 12 h 350"/>
                <a:gd name="T4" fmla="*/ 55 w 275"/>
                <a:gd name="T5" fmla="*/ 12 h 350"/>
                <a:gd name="T6" fmla="*/ 45 w 275"/>
                <a:gd name="T7" fmla="*/ 6 h 350"/>
                <a:gd name="T8" fmla="*/ 36 w 275"/>
                <a:gd name="T9" fmla="*/ 0 h 350"/>
                <a:gd name="T10" fmla="*/ 24 w 275"/>
                <a:gd name="T11" fmla="*/ 0 h 350"/>
                <a:gd name="T12" fmla="*/ 15 w 275"/>
                <a:gd name="T13" fmla="*/ 6 h 350"/>
                <a:gd name="T14" fmla="*/ 15 w 275"/>
                <a:gd name="T15" fmla="*/ 6 h 350"/>
                <a:gd name="T16" fmla="*/ 6 w 275"/>
                <a:gd name="T17" fmla="*/ 12 h 350"/>
                <a:gd name="T18" fmla="*/ 0 w 275"/>
                <a:gd name="T19" fmla="*/ 21 h 350"/>
                <a:gd name="T20" fmla="*/ 0 w 275"/>
                <a:gd name="T21" fmla="*/ 33 h 350"/>
                <a:gd name="T22" fmla="*/ 3 w 275"/>
                <a:gd name="T23" fmla="*/ 46 h 350"/>
                <a:gd name="T24" fmla="*/ 160 w 275"/>
                <a:gd name="T25" fmla="*/ 332 h 350"/>
                <a:gd name="T26" fmla="*/ 275 w 275"/>
                <a:gd name="T27" fmla="*/ 350 h 350"/>
                <a:gd name="T28" fmla="*/ 275 w 275"/>
                <a:gd name="T29" fmla="*/ 35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5" h="350">
                  <a:moveTo>
                    <a:pt x="275" y="350"/>
                  </a:moveTo>
                  <a:lnTo>
                    <a:pt x="55" y="12"/>
                  </a:lnTo>
                  <a:lnTo>
                    <a:pt x="55" y="12"/>
                  </a:lnTo>
                  <a:lnTo>
                    <a:pt x="45" y="6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6" y="12"/>
                  </a:lnTo>
                  <a:lnTo>
                    <a:pt x="0" y="21"/>
                  </a:lnTo>
                  <a:lnTo>
                    <a:pt x="0" y="33"/>
                  </a:lnTo>
                  <a:lnTo>
                    <a:pt x="3" y="46"/>
                  </a:lnTo>
                  <a:lnTo>
                    <a:pt x="160" y="332"/>
                  </a:lnTo>
                  <a:lnTo>
                    <a:pt x="275" y="350"/>
                  </a:lnTo>
                  <a:lnTo>
                    <a:pt x="275" y="350"/>
                  </a:lnTo>
                  <a:close/>
                </a:path>
              </a:pathLst>
            </a:custGeom>
            <a:solidFill>
              <a:srgbClr val="F1C9C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24"/>
            <p:cNvSpPr>
              <a:spLocks/>
            </p:cNvSpPr>
            <p:nvPr/>
          </p:nvSpPr>
          <p:spPr bwMode="auto">
            <a:xfrm>
              <a:off x="12392025" y="2447925"/>
              <a:ext cx="393700" cy="512762"/>
            </a:xfrm>
            <a:custGeom>
              <a:avLst/>
              <a:gdLst>
                <a:gd name="T0" fmla="*/ 248 w 248"/>
                <a:gd name="T1" fmla="*/ 323 h 323"/>
                <a:gd name="T2" fmla="*/ 54 w 248"/>
                <a:gd name="T3" fmla="*/ 12 h 323"/>
                <a:gd name="T4" fmla="*/ 54 w 248"/>
                <a:gd name="T5" fmla="*/ 12 h 323"/>
                <a:gd name="T6" fmla="*/ 45 w 248"/>
                <a:gd name="T7" fmla="*/ 3 h 323"/>
                <a:gd name="T8" fmla="*/ 36 w 248"/>
                <a:gd name="T9" fmla="*/ 0 h 323"/>
                <a:gd name="T10" fmla="*/ 27 w 248"/>
                <a:gd name="T11" fmla="*/ 0 h 323"/>
                <a:gd name="T12" fmla="*/ 15 w 248"/>
                <a:gd name="T13" fmla="*/ 3 h 323"/>
                <a:gd name="T14" fmla="*/ 15 w 248"/>
                <a:gd name="T15" fmla="*/ 3 h 323"/>
                <a:gd name="T16" fmla="*/ 6 w 248"/>
                <a:gd name="T17" fmla="*/ 9 h 323"/>
                <a:gd name="T18" fmla="*/ 0 w 248"/>
                <a:gd name="T19" fmla="*/ 21 h 323"/>
                <a:gd name="T20" fmla="*/ 0 w 248"/>
                <a:gd name="T21" fmla="*/ 30 h 323"/>
                <a:gd name="T22" fmla="*/ 3 w 248"/>
                <a:gd name="T23" fmla="*/ 42 h 323"/>
                <a:gd name="T24" fmla="*/ 148 w 248"/>
                <a:gd name="T25" fmla="*/ 317 h 323"/>
                <a:gd name="T26" fmla="*/ 248 w 248"/>
                <a:gd name="T27" fmla="*/ 323 h 323"/>
                <a:gd name="T28" fmla="*/ 248 w 248"/>
                <a:gd name="T29" fmla="*/ 323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8" h="323">
                  <a:moveTo>
                    <a:pt x="248" y="323"/>
                  </a:moveTo>
                  <a:lnTo>
                    <a:pt x="54" y="12"/>
                  </a:lnTo>
                  <a:lnTo>
                    <a:pt x="54" y="12"/>
                  </a:lnTo>
                  <a:lnTo>
                    <a:pt x="45" y="3"/>
                  </a:lnTo>
                  <a:lnTo>
                    <a:pt x="36" y="0"/>
                  </a:lnTo>
                  <a:lnTo>
                    <a:pt x="27" y="0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6" y="9"/>
                  </a:lnTo>
                  <a:lnTo>
                    <a:pt x="0" y="21"/>
                  </a:lnTo>
                  <a:lnTo>
                    <a:pt x="0" y="30"/>
                  </a:lnTo>
                  <a:lnTo>
                    <a:pt x="3" y="42"/>
                  </a:lnTo>
                  <a:lnTo>
                    <a:pt x="148" y="317"/>
                  </a:lnTo>
                  <a:lnTo>
                    <a:pt x="248" y="323"/>
                  </a:lnTo>
                  <a:lnTo>
                    <a:pt x="248" y="323"/>
                  </a:lnTo>
                  <a:close/>
                </a:path>
              </a:pathLst>
            </a:custGeom>
            <a:solidFill>
              <a:srgbClr val="F1C9C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25"/>
            <p:cNvSpPr>
              <a:spLocks/>
            </p:cNvSpPr>
            <p:nvPr/>
          </p:nvSpPr>
          <p:spPr bwMode="auto">
            <a:xfrm>
              <a:off x="12550775" y="2160588"/>
              <a:ext cx="396875" cy="574675"/>
            </a:xfrm>
            <a:custGeom>
              <a:avLst/>
              <a:gdLst>
                <a:gd name="T0" fmla="*/ 250 w 250"/>
                <a:gd name="T1" fmla="*/ 362 h 362"/>
                <a:gd name="T2" fmla="*/ 57 w 250"/>
                <a:gd name="T3" fmla="*/ 15 h 362"/>
                <a:gd name="T4" fmla="*/ 57 w 250"/>
                <a:gd name="T5" fmla="*/ 15 h 362"/>
                <a:gd name="T6" fmla="*/ 48 w 250"/>
                <a:gd name="T7" fmla="*/ 6 h 362"/>
                <a:gd name="T8" fmla="*/ 39 w 250"/>
                <a:gd name="T9" fmla="*/ 0 h 362"/>
                <a:gd name="T10" fmla="*/ 27 w 250"/>
                <a:gd name="T11" fmla="*/ 0 h 362"/>
                <a:gd name="T12" fmla="*/ 18 w 250"/>
                <a:gd name="T13" fmla="*/ 3 h 362"/>
                <a:gd name="T14" fmla="*/ 18 w 250"/>
                <a:gd name="T15" fmla="*/ 3 h 362"/>
                <a:gd name="T16" fmla="*/ 6 w 250"/>
                <a:gd name="T17" fmla="*/ 9 h 362"/>
                <a:gd name="T18" fmla="*/ 0 w 250"/>
                <a:gd name="T19" fmla="*/ 21 h 362"/>
                <a:gd name="T20" fmla="*/ 0 w 250"/>
                <a:gd name="T21" fmla="*/ 30 h 362"/>
                <a:gd name="T22" fmla="*/ 0 w 250"/>
                <a:gd name="T23" fmla="*/ 42 h 362"/>
                <a:gd name="T24" fmla="*/ 151 w 250"/>
                <a:gd name="T25" fmla="*/ 353 h 362"/>
                <a:gd name="T26" fmla="*/ 250 w 250"/>
                <a:gd name="T27" fmla="*/ 362 h 362"/>
                <a:gd name="T28" fmla="*/ 250 w 250"/>
                <a:gd name="T29" fmla="*/ 362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0" h="362">
                  <a:moveTo>
                    <a:pt x="250" y="362"/>
                  </a:moveTo>
                  <a:lnTo>
                    <a:pt x="57" y="15"/>
                  </a:lnTo>
                  <a:lnTo>
                    <a:pt x="57" y="15"/>
                  </a:lnTo>
                  <a:lnTo>
                    <a:pt x="48" y="6"/>
                  </a:lnTo>
                  <a:lnTo>
                    <a:pt x="39" y="0"/>
                  </a:lnTo>
                  <a:lnTo>
                    <a:pt x="27" y="0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6" y="9"/>
                  </a:lnTo>
                  <a:lnTo>
                    <a:pt x="0" y="21"/>
                  </a:lnTo>
                  <a:lnTo>
                    <a:pt x="0" y="30"/>
                  </a:lnTo>
                  <a:lnTo>
                    <a:pt x="0" y="42"/>
                  </a:lnTo>
                  <a:lnTo>
                    <a:pt x="151" y="353"/>
                  </a:lnTo>
                  <a:lnTo>
                    <a:pt x="250" y="362"/>
                  </a:lnTo>
                  <a:lnTo>
                    <a:pt x="250" y="362"/>
                  </a:lnTo>
                  <a:close/>
                </a:path>
              </a:pathLst>
            </a:custGeom>
            <a:solidFill>
              <a:srgbClr val="F1C9C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26"/>
            <p:cNvSpPr>
              <a:spLocks/>
            </p:cNvSpPr>
            <p:nvPr/>
          </p:nvSpPr>
          <p:spPr bwMode="auto">
            <a:xfrm>
              <a:off x="12531725" y="2505075"/>
              <a:ext cx="636588" cy="660400"/>
            </a:xfrm>
            <a:custGeom>
              <a:avLst/>
              <a:gdLst>
                <a:gd name="T0" fmla="*/ 277 w 401"/>
                <a:gd name="T1" fmla="*/ 0 h 416"/>
                <a:gd name="T2" fmla="*/ 0 w 401"/>
                <a:gd name="T3" fmla="*/ 151 h 416"/>
                <a:gd name="T4" fmla="*/ 0 w 401"/>
                <a:gd name="T5" fmla="*/ 151 h 416"/>
                <a:gd name="T6" fmla="*/ 15 w 401"/>
                <a:gd name="T7" fmla="*/ 187 h 416"/>
                <a:gd name="T8" fmla="*/ 30 w 401"/>
                <a:gd name="T9" fmla="*/ 223 h 416"/>
                <a:gd name="T10" fmla="*/ 51 w 401"/>
                <a:gd name="T11" fmla="*/ 268 h 416"/>
                <a:gd name="T12" fmla="*/ 78 w 401"/>
                <a:gd name="T13" fmla="*/ 314 h 416"/>
                <a:gd name="T14" fmla="*/ 93 w 401"/>
                <a:gd name="T15" fmla="*/ 335 h 416"/>
                <a:gd name="T16" fmla="*/ 111 w 401"/>
                <a:gd name="T17" fmla="*/ 356 h 416"/>
                <a:gd name="T18" fmla="*/ 132 w 401"/>
                <a:gd name="T19" fmla="*/ 377 h 416"/>
                <a:gd name="T20" fmla="*/ 153 w 401"/>
                <a:gd name="T21" fmla="*/ 392 h 416"/>
                <a:gd name="T22" fmla="*/ 175 w 401"/>
                <a:gd name="T23" fmla="*/ 407 h 416"/>
                <a:gd name="T24" fmla="*/ 199 w 401"/>
                <a:gd name="T25" fmla="*/ 416 h 416"/>
                <a:gd name="T26" fmla="*/ 401 w 401"/>
                <a:gd name="T27" fmla="*/ 362 h 416"/>
                <a:gd name="T28" fmla="*/ 398 w 401"/>
                <a:gd name="T29" fmla="*/ 136 h 416"/>
                <a:gd name="T30" fmla="*/ 304 w 401"/>
                <a:gd name="T31" fmla="*/ 66 h 416"/>
                <a:gd name="T32" fmla="*/ 277 w 401"/>
                <a:gd name="T33" fmla="*/ 0 h 416"/>
                <a:gd name="T34" fmla="*/ 277 w 401"/>
                <a:gd name="T35" fmla="*/ 0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1" h="416">
                  <a:moveTo>
                    <a:pt x="277" y="0"/>
                  </a:moveTo>
                  <a:lnTo>
                    <a:pt x="0" y="151"/>
                  </a:lnTo>
                  <a:lnTo>
                    <a:pt x="0" y="151"/>
                  </a:lnTo>
                  <a:lnTo>
                    <a:pt x="15" y="187"/>
                  </a:lnTo>
                  <a:lnTo>
                    <a:pt x="30" y="223"/>
                  </a:lnTo>
                  <a:lnTo>
                    <a:pt x="51" y="268"/>
                  </a:lnTo>
                  <a:lnTo>
                    <a:pt x="78" y="314"/>
                  </a:lnTo>
                  <a:lnTo>
                    <a:pt x="93" y="335"/>
                  </a:lnTo>
                  <a:lnTo>
                    <a:pt x="111" y="356"/>
                  </a:lnTo>
                  <a:lnTo>
                    <a:pt x="132" y="377"/>
                  </a:lnTo>
                  <a:lnTo>
                    <a:pt x="153" y="392"/>
                  </a:lnTo>
                  <a:lnTo>
                    <a:pt x="175" y="407"/>
                  </a:lnTo>
                  <a:lnTo>
                    <a:pt x="199" y="416"/>
                  </a:lnTo>
                  <a:lnTo>
                    <a:pt x="401" y="362"/>
                  </a:lnTo>
                  <a:lnTo>
                    <a:pt x="398" y="136"/>
                  </a:lnTo>
                  <a:lnTo>
                    <a:pt x="304" y="66"/>
                  </a:lnTo>
                  <a:lnTo>
                    <a:pt x="277" y="0"/>
                  </a:lnTo>
                  <a:lnTo>
                    <a:pt x="277" y="0"/>
                  </a:lnTo>
                  <a:close/>
                </a:path>
              </a:pathLst>
            </a:custGeom>
            <a:solidFill>
              <a:srgbClr val="F1C9C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27"/>
            <p:cNvSpPr>
              <a:spLocks/>
            </p:cNvSpPr>
            <p:nvPr/>
          </p:nvSpPr>
          <p:spPr bwMode="auto">
            <a:xfrm>
              <a:off x="12809538" y="3113088"/>
              <a:ext cx="1662113" cy="2222500"/>
            </a:xfrm>
            <a:custGeom>
              <a:avLst/>
              <a:gdLst>
                <a:gd name="T0" fmla="*/ 298 w 1047"/>
                <a:gd name="T1" fmla="*/ 0 h 1400"/>
                <a:gd name="T2" fmla="*/ 1008 w 1047"/>
                <a:gd name="T3" fmla="*/ 983 h 1400"/>
                <a:gd name="T4" fmla="*/ 1008 w 1047"/>
                <a:gd name="T5" fmla="*/ 983 h 1400"/>
                <a:gd name="T6" fmla="*/ 1023 w 1047"/>
                <a:gd name="T7" fmla="*/ 1008 h 1400"/>
                <a:gd name="T8" fmla="*/ 1032 w 1047"/>
                <a:gd name="T9" fmla="*/ 1035 h 1400"/>
                <a:gd name="T10" fmla="*/ 1041 w 1047"/>
                <a:gd name="T11" fmla="*/ 1062 h 1400"/>
                <a:gd name="T12" fmla="*/ 1047 w 1047"/>
                <a:gd name="T13" fmla="*/ 1089 h 1400"/>
                <a:gd name="T14" fmla="*/ 1047 w 1047"/>
                <a:gd name="T15" fmla="*/ 1116 h 1400"/>
                <a:gd name="T16" fmla="*/ 1047 w 1047"/>
                <a:gd name="T17" fmla="*/ 1143 h 1400"/>
                <a:gd name="T18" fmla="*/ 1044 w 1047"/>
                <a:gd name="T19" fmla="*/ 1171 h 1400"/>
                <a:gd name="T20" fmla="*/ 1038 w 1047"/>
                <a:gd name="T21" fmla="*/ 1198 h 1400"/>
                <a:gd name="T22" fmla="*/ 1032 w 1047"/>
                <a:gd name="T23" fmla="*/ 1222 h 1400"/>
                <a:gd name="T24" fmla="*/ 1020 w 1047"/>
                <a:gd name="T25" fmla="*/ 1246 h 1400"/>
                <a:gd name="T26" fmla="*/ 1008 w 1047"/>
                <a:gd name="T27" fmla="*/ 1270 h 1400"/>
                <a:gd name="T28" fmla="*/ 990 w 1047"/>
                <a:gd name="T29" fmla="*/ 1294 h 1400"/>
                <a:gd name="T30" fmla="*/ 972 w 1047"/>
                <a:gd name="T31" fmla="*/ 1315 h 1400"/>
                <a:gd name="T32" fmla="*/ 953 w 1047"/>
                <a:gd name="T33" fmla="*/ 1333 h 1400"/>
                <a:gd name="T34" fmla="*/ 929 w 1047"/>
                <a:gd name="T35" fmla="*/ 1351 h 1400"/>
                <a:gd name="T36" fmla="*/ 905 w 1047"/>
                <a:gd name="T37" fmla="*/ 1367 h 1400"/>
                <a:gd name="T38" fmla="*/ 905 w 1047"/>
                <a:gd name="T39" fmla="*/ 1367 h 1400"/>
                <a:gd name="T40" fmla="*/ 878 w 1047"/>
                <a:gd name="T41" fmla="*/ 1379 h 1400"/>
                <a:gd name="T42" fmla="*/ 851 w 1047"/>
                <a:gd name="T43" fmla="*/ 1388 h 1400"/>
                <a:gd name="T44" fmla="*/ 824 w 1047"/>
                <a:gd name="T45" fmla="*/ 1394 h 1400"/>
                <a:gd name="T46" fmla="*/ 797 w 1047"/>
                <a:gd name="T47" fmla="*/ 1397 h 1400"/>
                <a:gd name="T48" fmla="*/ 769 w 1047"/>
                <a:gd name="T49" fmla="*/ 1400 h 1400"/>
                <a:gd name="T50" fmla="*/ 742 w 1047"/>
                <a:gd name="T51" fmla="*/ 1397 h 1400"/>
                <a:gd name="T52" fmla="*/ 715 w 1047"/>
                <a:gd name="T53" fmla="*/ 1394 h 1400"/>
                <a:gd name="T54" fmla="*/ 688 w 1047"/>
                <a:gd name="T55" fmla="*/ 1385 h 1400"/>
                <a:gd name="T56" fmla="*/ 664 w 1047"/>
                <a:gd name="T57" fmla="*/ 1376 h 1400"/>
                <a:gd name="T58" fmla="*/ 637 w 1047"/>
                <a:gd name="T59" fmla="*/ 1364 h 1400"/>
                <a:gd name="T60" fmla="*/ 615 w 1047"/>
                <a:gd name="T61" fmla="*/ 1348 h 1400"/>
                <a:gd name="T62" fmla="*/ 594 w 1047"/>
                <a:gd name="T63" fmla="*/ 1330 h 1400"/>
                <a:gd name="T64" fmla="*/ 573 w 1047"/>
                <a:gd name="T65" fmla="*/ 1312 h 1400"/>
                <a:gd name="T66" fmla="*/ 555 w 1047"/>
                <a:gd name="T67" fmla="*/ 1291 h 1400"/>
                <a:gd name="T68" fmla="*/ 540 w 1047"/>
                <a:gd name="T69" fmla="*/ 1267 h 1400"/>
                <a:gd name="T70" fmla="*/ 525 w 1047"/>
                <a:gd name="T71" fmla="*/ 1240 h 1400"/>
                <a:gd name="T72" fmla="*/ 0 w 1047"/>
                <a:gd name="T73" fmla="*/ 178 h 1400"/>
                <a:gd name="T74" fmla="*/ 298 w 1047"/>
                <a:gd name="T75" fmla="*/ 0 h 1400"/>
                <a:gd name="T76" fmla="*/ 298 w 1047"/>
                <a:gd name="T77" fmla="*/ 0 h 1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47" h="1400">
                  <a:moveTo>
                    <a:pt x="298" y="0"/>
                  </a:moveTo>
                  <a:lnTo>
                    <a:pt x="1008" y="983"/>
                  </a:lnTo>
                  <a:lnTo>
                    <a:pt x="1008" y="983"/>
                  </a:lnTo>
                  <a:lnTo>
                    <a:pt x="1023" y="1008"/>
                  </a:lnTo>
                  <a:lnTo>
                    <a:pt x="1032" y="1035"/>
                  </a:lnTo>
                  <a:lnTo>
                    <a:pt x="1041" y="1062"/>
                  </a:lnTo>
                  <a:lnTo>
                    <a:pt x="1047" y="1089"/>
                  </a:lnTo>
                  <a:lnTo>
                    <a:pt x="1047" y="1116"/>
                  </a:lnTo>
                  <a:lnTo>
                    <a:pt x="1047" y="1143"/>
                  </a:lnTo>
                  <a:lnTo>
                    <a:pt x="1044" y="1171"/>
                  </a:lnTo>
                  <a:lnTo>
                    <a:pt x="1038" y="1198"/>
                  </a:lnTo>
                  <a:lnTo>
                    <a:pt x="1032" y="1222"/>
                  </a:lnTo>
                  <a:lnTo>
                    <a:pt x="1020" y="1246"/>
                  </a:lnTo>
                  <a:lnTo>
                    <a:pt x="1008" y="1270"/>
                  </a:lnTo>
                  <a:lnTo>
                    <a:pt x="990" y="1294"/>
                  </a:lnTo>
                  <a:lnTo>
                    <a:pt x="972" y="1315"/>
                  </a:lnTo>
                  <a:lnTo>
                    <a:pt x="953" y="1333"/>
                  </a:lnTo>
                  <a:lnTo>
                    <a:pt x="929" y="1351"/>
                  </a:lnTo>
                  <a:lnTo>
                    <a:pt x="905" y="1367"/>
                  </a:lnTo>
                  <a:lnTo>
                    <a:pt x="905" y="1367"/>
                  </a:lnTo>
                  <a:lnTo>
                    <a:pt x="878" y="1379"/>
                  </a:lnTo>
                  <a:lnTo>
                    <a:pt x="851" y="1388"/>
                  </a:lnTo>
                  <a:lnTo>
                    <a:pt x="824" y="1394"/>
                  </a:lnTo>
                  <a:lnTo>
                    <a:pt x="797" y="1397"/>
                  </a:lnTo>
                  <a:lnTo>
                    <a:pt x="769" y="1400"/>
                  </a:lnTo>
                  <a:lnTo>
                    <a:pt x="742" y="1397"/>
                  </a:lnTo>
                  <a:lnTo>
                    <a:pt x="715" y="1394"/>
                  </a:lnTo>
                  <a:lnTo>
                    <a:pt x="688" y="1385"/>
                  </a:lnTo>
                  <a:lnTo>
                    <a:pt x="664" y="1376"/>
                  </a:lnTo>
                  <a:lnTo>
                    <a:pt x="637" y="1364"/>
                  </a:lnTo>
                  <a:lnTo>
                    <a:pt x="615" y="1348"/>
                  </a:lnTo>
                  <a:lnTo>
                    <a:pt x="594" y="1330"/>
                  </a:lnTo>
                  <a:lnTo>
                    <a:pt x="573" y="1312"/>
                  </a:lnTo>
                  <a:lnTo>
                    <a:pt x="555" y="1291"/>
                  </a:lnTo>
                  <a:lnTo>
                    <a:pt x="540" y="1267"/>
                  </a:lnTo>
                  <a:lnTo>
                    <a:pt x="525" y="1240"/>
                  </a:lnTo>
                  <a:lnTo>
                    <a:pt x="0" y="178"/>
                  </a:lnTo>
                  <a:lnTo>
                    <a:pt x="298" y="0"/>
                  </a:lnTo>
                  <a:lnTo>
                    <a:pt x="298" y="0"/>
                  </a:lnTo>
                  <a:close/>
                </a:path>
              </a:pathLst>
            </a:custGeom>
            <a:solidFill>
              <a:srgbClr val="81C8E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28"/>
            <p:cNvSpPr>
              <a:spLocks/>
            </p:cNvSpPr>
            <p:nvPr/>
          </p:nvSpPr>
          <p:spPr bwMode="auto">
            <a:xfrm>
              <a:off x="12880975" y="3243263"/>
              <a:ext cx="517525" cy="330200"/>
            </a:xfrm>
            <a:custGeom>
              <a:avLst/>
              <a:gdLst>
                <a:gd name="T0" fmla="*/ 314 w 326"/>
                <a:gd name="T1" fmla="*/ 3 h 208"/>
                <a:gd name="T2" fmla="*/ 3 w 326"/>
                <a:gd name="T3" fmla="*/ 196 h 208"/>
                <a:gd name="T4" fmla="*/ 3 w 326"/>
                <a:gd name="T5" fmla="*/ 196 h 208"/>
                <a:gd name="T6" fmla="*/ 0 w 326"/>
                <a:gd name="T7" fmla="*/ 199 h 208"/>
                <a:gd name="T8" fmla="*/ 0 w 326"/>
                <a:gd name="T9" fmla="*/ 205 h 208"/>
                <a:gd name="T10" fmla="*/ 0 w 326"/>
                <a:gd name="T11" fmla="*/ 205 h 208"/>
                <a:gd name="T12" fmla="*/ 3 w 326"/>
                <a:gd name="T13" fmla="*/ 208 h 208"/>
                <a:gd name="T14" fmla="*/ 9 w 326"/>
                <a:gd name="T15" fmla="*/ 208 h 208"/>
                <a:gd name="T16" fmla="*/ 323 w 326"/>
                <a:gd name="T17" fmla="*/ 15 h 208"/>
                <a:gd name="T18" fmla="*/ 323 w 326"/>
                <a:gd name="T19" fmla="*/ 15 h 208"/>
                <a:gd name="T20" fmla="*/ 326 w 326"/>
                <a:gd name="T21" fmla="*/ 9 h 208"/>
                <a:gd name="T22" fmla="*/ 326 w 326"/>
                <a:gd name="T23" fmla="*/ 3 h 208"/>
                <a:gd name="T24" fmla="*/ 326 w 326"/>
                <a:gd name="T25" fmla="*/ 3 h 208"/>
                <a:gd name="T26" fmla="*/ 320 w 326"/>
                <a:gd name="T27" fmla="*/ 0 h 208"/>
                <a:gd name="T28" fmla="*/ 314 w 326"/>
                <a:gd name="T29" fmla="*/ 3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6" h="208">
                  <a:moveTo>
                    <a:pt x="314" y="3"/>
                  </a:moveTo>
                  <a:lnTo>
                    <a:pt x="3" y="196"/>
                  </a:lnTo>
                  <a:lnTo>
                    <a:pt x="3" y="196"/>
                  </a:lnTo>
                  <a:lnTo>
                    <a:pt x="0" y="199"/>
                  </a:lnTo>
                  <a:lnTo>
                    <a:pt x="0" y="205"/>
                  </a:lnTo>
                  <a:lnTo>
                    <a:pt x="0" y="205"/>
                  </a:lnTo>
                  <a:lnTo>
                    <a:pt x="3" y="208"/>
                  </a:lnTo>
                  <a:lnTo>
                    <a:pt x="9" y="208"/>
                  </a:lnTo>
                  <a:lnTo>
                    <a:pt x="323" y="15"/>
                  </a:lnTo>
                  <a:lnTo>
                    <a:pt x="323" y="15"/>
                  </a:lnTo>
                  <a:lnTo>
                    <a:pt x="326" y="9"/>
                  </a:lnTo>
                  <a:lnTo>
                    <a:pt x="326" y="3"/>
                  </a:lnTo>
                  <a:lnTo>
                    <a:pt x="326" y="3"/>
                  </a:lnTo>
                  <a:lnTo>
                    <a:pt x="320" y="0"/>
                  </a:lnTo>
                  <a:lnTo>
                    <a:pt x="314" y="3"/>
                  </a:lnTo>
                  <a:close/>
                </a:path>
              </a:pathLst>
            </a:custGeom>
            <a:solidFill>
              <a:srgbClr val="40477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29"/>
            <p:cNvSpPr>
              <a:spLocks/>
            </p:cNvSpPr>
            <p:nvPr/>
          </p:nvSpPr>
          <p:spPr bwMode="auto">
            <a:xfrm>
              <a:off x="12880975" y="3243263"/>
              <a:ext cx="517525" cy="330200"/>
            </a:xfrm>
            <a:custGeom>
              <a:avLst/>
              <a:gdLst>
                <a:gd name="T0" fmla="*/ 314 w 326"/>
                <a:gd name="T1" fmla="*/ 3 h 208"/>
                <a:gd name="T2" fmla="*/ 3 w 326"/>
                <a:gd name="T3" fmla="*/ 196 h 208"/>
                <a:gd name="T4" fmla="*/ 3 w 326"/>
                <a:gd name="T5" fmla="*/ 196 h 208"/>
                <a:gd name="T6" fmla="*/ 0 w 326"/>
                <a:gd name="T7" fmla="*/ 199 h 208"/>
                <a:gd name="T8" fmla="*/ 0 w 326"/>
                <a:gd name="T9" fmla="*/ 205 h 208"/>
                <a:gd name="T10" fmla="*/ 0 w 326"/>
                <a:gd name="T11" fmla="*/ 205 h 208"/>
                <a:gd name="T12" fmla="*/ 3 w 326"/>
                <a:gd name="T13" fmla="*/ 208 h 208"/>
                <a:gd name="T14" fmla="*/ 9 w 326"/>
                <a:gd name="T15" fmla="*/ 208 h 208"/>
                <a:gd name="T16" fmla="*/ 323 w 326"/>
                <a:gd name="T17" fmla="*/ 15 h 208"/>
                <a:gd name="T18" fmla="*/ 323 w 326"/>
                <a:gd name="T19" fmla="*/ 15 h 208"/>
                <a:gd name="T20" fmla="*/ 326 w 326"/>
                <a:gd name="T21" fmla="*/ 9 h 208"/>
                <a:gd name="T22" fmla="*/ 326 w 326"/>
                <a:gd name="T23" fmla="*/ 3 h 208"/>
                <a:gd name="T24" fmla="*/ 326 w 326"/>
                <a:gd name="T25" fmla="*/ 3 h 208"/>
                <a:gd name="T26" fmla="*/ 320 w 326"/>
                <a:gd name="T27" fmla="*/ 0 h 208"/>
                <a:gd name="T28" fmla="*/ 314 w 326"/>
                <a:gd name="T29" fmla="*/ 3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6" h="208">
                  <a:moveTo>
                    <a:pt x="314" y="3"/>
                  </a:moveTo>
                  <a:lnTo>
                    <a:pt x="3" y="196"/>
                  </a:lnTo>
                  <a:lnTo>
                    <a:pt x="3" y="196"/>
                  </a:lnTo>
                  <a:lnTo>
                    <a:pt x="0" y="199"/>
                  </a:lnTo>
                  <a:lnTo>
                    <a:pt x="0" y="205"/>
                  </a:lnTo>
                  <a:lnTo>
                    <a:pt x="0" y="205"/>
                  </a:lnTo>
                  <a:lnTo>
                    <a:pt x="3" y="208"/>
                  </a:lnTo>
                  <a:lnTo>
                    <a:pt x="9" y="208"/>
                  </a:lnTo>
                  <a:lnTo>
                    <a:pt x="323" y="15"/>
                  </a:lnTo>
                  <a:lnTo>
                    <a:pt x="323" y="15"/>
                  </a:lnTo>
                  <a:lnTo>
                    <a:pt x="326" y="9"/>
                  </a:lnTo>
                  <a:lnTo>
                    <a:pt x="326" y="3"/>
                  </a:lnTo>
                  <a:lnTo>
                    <a:pt x="326" y="3"/>
                  </a:lnTo>
                  <a:lnTo>
                    <a:pt x="320" y="0"/>
                  </a:lnTo>
                  <a:lnTo>
                    <a:pt x="314" y="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30"/>
            <p:cNvSpPr>
              <a:spLocks/>
            </p:cNvSpPr>
            <p:nvPr/>
          </p:nvSpPr>
          <p:spPr bwMode="auto">
            <a:xfrm>
              <a:off x="14960600" y="3208338"/>
              <a:ext cx="2184400" cy="3649662"/>
            </a:xfrm>
            <a:custGeom>
              <a:avLst/>
              <a:gdLst>
                <a:gd name="T0" fmla="*/ 589 w 1376"/>
                <a:gd name="T1" fmla="*/ 91 h 2299"/>
                <a:gd name="T2" fmla="*/ 896 w 1376"/>
                <a:gd name="T3" fmla="*/ 0 h 2299"/>
                <a:gd name="T4" fmla="*/ 1253 w 1376"/>
                <a:gd name="T5" fmla="*/ 73 h 2299"/>
                <a:gd name="T6" fmla="*/ 1253 w 1376"/>
                <a:gd name="T7" fmla="*/ 73 h 2299"/>
                <a:gd name="T8" fmla="*/ 1271 w 1376"/>
                <a:gd name="T9" fmla="*/ 79 h 2299"/>
                <a:gd name="T10" fmla="*/ 1289 w 1376"/>
                <a:gd name="T11" fmla="*/ 88 h 2299"/>
                <a:gd name="T12" fmla="*/ 1301 w 1376"/>
                <a:gd name="T13" fmla="*/ 100 h 2299"/>
                <a:gd name="T14" fmla="*/ 1316 w 1376"/>
                <a:gd name="T15" fmla="*/ 112 h 2299"/>
                <a:gd name="T16" fmla="*/ 1325 w 1376"/>
                <a:gd name="T17" fmla="*/ 127 h 2299"/>
                <a:gd name="T18" fmla="*/ 1334 w 1376"/>
                <a:gd name="T19" fmla="*/ 142 h 2299"/>
                <a:gd name="T20" fmla="*/ 1337 w 1376"/>
                <a:gd name="T21" fmla="*/ 160 h 2299"/>
                <a:gd name="T22" fmla="*/ 1340 w 1376"/>
                <a:gd name="T23" fmla="*/ 178 h 2299"/>
                <a:gd name="T24" fmla="*/ 1376 w 1376"/>
                <a:gd name="T25" fmla="*/ 2299 h 2299"/>
                <a:gd name="T26" fmla="*/ 0 w 1376"/>
                <a:gd name="T27" fmla="*/ 2299 h 2299"/>
                <a:gd name="T28" fmla="*/ 133 w 1376"/>
                <a:gd name="T29" fmla="*/ 335 h 2299"/>
                <a:gd name="T30" fmla="*/ 133 w 1376"/>
                <a:gd name="T31" fmla="*/ 335 h 2299"/>
                <a:gd name="T32" fmla="*/ 136 w 1376"/>
                <a:gd name="T33" fmla="*/ 308 h 2299"/>
                <a:gd name="T34" fmla="*/ 142 w 1376"/>
                <a:gd name="T35" fmla="*/ 284 h 2299"/>
                <a:gd name="T36" fmla="*/ 148 w 1376"/>
                <a:gd name="T37" fmla="*/ 257 h 2299"/>
                <a:gd name="T38" fmla="*/ 157 w 1376"/>
                <a:gd name="T39" fmla="*/ 233 h 2299"/>
                <a:gd name="T40" fmla="*/ 169 w 1376"/>
                <a:gd name="T41" fmla="*/ 209 h 2299"/>
                <a:gd name="T42" fmla="*/ 181 w 1376"/>
                <a:gd name="T43" fmla="*/ 184 h 2299"/>
                <a:gd name="T44" fmla="*/ 196 w 1376"/>
                <a:gd name="T45" fmla="*/ 163 h 2299"/>
                <a:gd name="T46" fmla="*/ 211 w 1376"/>
                <a:gd name="T47" fmla="*/ 142 h 2299"/>
                <a:gd name="T48" fmla="*/ 229 w 1376"/>
                <a:gd name="T49" fmla="*/ 124 h 2299"/>
                <a:gd name="T50" fmla="*/ 247 w 1376"/>
                <a:gd name="T51" fmla="*/ 106 h 2299"/>
                <a:gd name="T52" fmla="*/ 269 w 1376"/>
                <a:gd name="T53" fmla="*/ 91 h 2299"/>
                <a:gd name="T54" fmla="*/ 290 w 1376"/>
                <a:gd name="T55" fmla="*/ 76 h 2299"/>
                <a:gd name="T56" fmla="*/ 314 w 1376"/>
                <a:gd name="T57" fmla="*/ 61 h 2299"/>
                <a:gd name="T58" fmla="*/ 338 w 1376"/>
                <a:gd name="T59" fmla="*/ 52 h 2299"/>
                <a:gd name="T60" fmla="*/ 362 w 1376"/>
                <a:gd name="T61" fmla="*/ 43 h 2299"/>
                <a:gd name="T62" fmla="*/ 389 w 1376"/>
                <a:gd name="T63" fmla="*/ 34 h 2299"/>
                <a:gd name="T64" fmla="*/ 495 w 1376"/>
                <a:gd name="T65" fmla="*/ 6 h 2299"/>
                <a:gd name="T66" fmla="*/ 589 w 1376"/>
                <a:gd name="T67" fmla="*/ 91 h 2299"/>
                <a:gd name="T68" fmla="*/ 589 w 1376"/>
                <a:gd name="T69" fmla="*/ 91 h 2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76" h="2299">
                  <a:moveTo>
                    <a:pt x="589" y="91"/>
                  </a:moveTo>
                  <a:lnTo>
                    <a:pt x="896" y="0"/>
                  </a:lnTo>
                  <a:lnTo>
                    <a:pt x="1253" y="73"/>
                  </a:lnTo>
                  <a:lnTo>
                    <a:pt x="1253" y="73"/>
                  </a:lnTo>
                  <a:lnTo>
                    <a:pt x="1271" y="79"/>
                  </a:lnTo>
                  <a:lnTo>
                    <a:pt x="1289" y="88"/>
                  </a:lnTo>
                  <a:lnTo>
                    <a:pt x="1301" y="100"/>
                  </a:lnTo>
                  <a:lnTo>
                    <a:pt x="1316" y="112"/>
                  </a:lnTo>
                  <a:lnTo>
                    <a:pt x="1325" y="127"/>
                  </a:lnTo>
                  <a:lnTo>
                    <a:pt x="1334" y="142"/>
                  </a:lnTo>
                  <a:lnTo>
                    <a:pt x="1337" y="160"/>
                  </a:lnTo>
                  <a:lnTo>
                    <a:pt x="1340" y="178"/>
                  </a:lnTo>
                  <a:lnTo>
                    <a:pt x="1376" y="2299"/>
                  </a:lnTo>
                  <a:lnTo>
                    <a:pt x="0" y="2299"/>
                  </a:lnTo>
                  <a:lnTo>
                    <a:pt x="133" y="335"/>
                  </a:lnTo>
                  <a:lnTo>
                    <a:pt x="133" y="335"/>
                  </a:lnTo>
                  <a:lnTo>
                    <a:pt x="136" y="308"/>
                  </a:lnTo>
                  <a:lnTo>
                    <a:pt x="142" y="284"/>
                  </a:lnTo>
                  <a:lnTo>
                    <a:pt x="148" y="257"/>
                  </a:lnTo>
                  <a:lnTo>
                    <a:pt x="157" y="233"/>
                  </a:lnTo>
                  <a:lnTo>
                    <a:pt x="169" y="209"/>
                  </a:lnTo>
                  <a:lnTo>
                    <a:pt x="181" y="184"/>
                  </a:lnTo>
                  <a:lnTo>
                    <a:pt x="196" y="163"/>
                  </a:lnTo>
                  <a:lnTo>
                    <a:pt x="211" y="142"/>
                  </a:lnTo>
                  <a:lnTo>
                    <a:pt x="229" y="124"/>
                  </a:lnTo>
                  <a:lnTo>
                    <a:pt x="247" y="106"/>
                  </a:lnTo>
                  <a:lnTo>
                    <a:pt x="269" y="91"/>
                  </a:lnTo>
                  <a:lnTo>
                    <a:pt x="290" y="76"/>
                  </a:lnTo>
                  <a:lnTo>
                    <a:pt x="314" y="61"/>
                  </a:lnTo>
                  <a:lnTo>
                    <a:pt x="338" y="52"/>
                  </a:lnTo>
                  <a:lnTo>
                    <a:pt x="362" y="43"/>
                  </a:lnTo>
                  <a:lnTo>
                    <a:pt x="389" y="34"/>
                  </a:lnTo>
                  <a:lnTo>
                    <a:pt x="495" y="6"/>
                  </a:lnTo>
                  <a:lnTo>
                    <a:pt x="589" y="91"/>
                  </a:lnTo>
                  <a:lnTo>
                    <a:pt x="589" y="91"/>
                  </a:lnTo>
                  <a:close/>
                </a:path>
              </a:pathLst>
            </a:custGeom>
            <a:solidFill>
              <a:srgbClr val="BCE7F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31"/>
            <p:cNvSpPr>
              <a:spLocks/>
            </p:cNvSpPr>
            <p:nvPr/>
          </p:nvSpPr>
          <p:spPr bwMode="auto">
            <a:xfrm>
              <a:off x="15665450" y="3208338"/>
              <a:ext cx="928688" cy="1016000"/>
            </a:xfrm>
            <a:custGeom>
              <a:avLst/>
              <a:gdLst>
                <a:gd name="T0" fmla="*/ 51 w 585"/>
                <a:gd name="T1" fmla="*/ 6 h 640"/>
                <a:gd name="T2" fmla="*/ 0 w 585"/>
                <a:gd name="T3" fmla="*/ 22 h 640"/>
                <a:gd name="T4" fmla="*/ 129 w 585"/>
                <a:gd name="T5" fmla="*/ 640 h 640"/>
                <a:gd name="T6" fmla="*/ 129 w 585"/>
                <a:gd name="T7" fmla="*/ 640 h 640"/>
                <a:gd name="T8" fmla="*/ 184 w 585"/>
                <a:gd name="T9" fmla="*/ 549 h 640"/>
                <a:gd name="T10" fmla="*/ 244 w 585"/>
                <a:gd name="T11" fmla="*/ 453 h 640"/>
                <a:gd name="T12" fmla="*/ 314 w 585"/>
                <a:gd name="T13" fmla="*/ 344 h 640"/>
                <a:gd name="T14" fmla="*/ 389 w 585"/>
                <a:gd name="T15" fmla="*/ 236 h 640"/>
                <a:gd name="T16" fmla="*/ 428 w 585"/>
                <a:gd name="T17" fmla="*/ 184 h 640"/>
                <a:gd name="T18" fmla="*/ 465 w 585"/>
                <a:gd name="T19" fmla="*/ 136 h 640"/>
                <a:gd name="T20" fmla="*/ 501 w 585"/>
                <a:gd name="T21" fmla="*/ 94 h 640"/>
                <a:gd name="T22" fmla="*/ 531 w 585"/>
                <a:gd name="T23" fmla="*/ 64 h 640"/>
                <a:gd name="T24" fmla="*/ 561 w 585"/>
                <a:gd name="T25" fmla="*/ 40 h 640"/>
                <a:gd name="T26" fmla="*/ 573 w 585"/>
                <a:gd name="T27" fmla="*/ 34 h 640"/>
                <a:gd name="T28" fmla="*/ 585 w 585"/>
                <a:gd name="T29" fmla="*/ 28 h 640"/>
                <a:gd name="T30" fmla="*/ 452 w 585"/>
                <a:gd name="T31" fmla="*/ 0 h 640"/>
                <a:gd name="T32" fmla="*/ 145 w 585"/>
                <a:gd name="T33" fmla="*/ 91 h 640"/>
                <a:gd name="T34" fmla="*/ 51 w 585"/>
                <a:gd name="T35" fmla="*/ 6 h 640"/>
                <a:gd name="T36" fmla="*/ 51 w 585"/>
                <a:gd name="T37" fmla="*/ 6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85" h="640">
                  <a:moveTo>
                    <a:pt x="51" y="6"/>
                  </a:moveTo>
                  <a:lnTo>
                    <a:pt x="0" y="22"/>
                  </a:lnTo>
                  <a:lnTo>
                    <a:pt x="129" y="640"/>
                  </a:lnTo>
                  <a:lnTo>
                    <a:pt x="129" y="640"/>
                  </a:lnTo>
                  <a:lnTo>
                    <a:pt x="184" y="549"/>
                  </a:lnTo>
                  <a:lnTo>
                    <a:pt x="244" y="453"/>
                  </a:lnTo>
                  <a:lnTo>
                    <a:pt x="314" y="344"/>
                  </a:lnTo>
                  <a:lnTo>
                    <a:pt x="389" y="236"/>
                  </a:lnTo>
                  <a:lnTo>
                    <a:pt x="428" y="184"/>
                  </a:lnTo>
                  <a:lnTo>
                    <a:pt x="465" y="136"/>
                  </a:lnTo>
                  <a:lnTo>
                    <a:pt x="501" y="94"/>
                  </a:lnTo>
                  <a:lnTo>
                    <a:pt x="531" y="64"/>
                  </a:lnTo>
                  <a:lnTo>
                    <a:pt x="561" y="40"/>
                  </a:lnTo>
                  <a:lnTo>
                    <a:pt x="573" y="34"/>
                  </a:lnTo>
                  <a:lnTo>
                    <a:pt x="585" y="28"/>
                  </a:lnTo>
                  <a:lnTo>
                    <a:pt x="452" y="0"/>
                  </a:lnTo>
                  <a:lnTo>
                    <a:pt x="145" y="91"/>
                  </a:lnTo>
                  <a:lnTo>
                    <a:pt x="51" y="6"/>
                  </a:lnTo>
                  <a:lnTo>
                    <a:pt x="51" y="6"/>
                  </a:lnTo>
                  <a:close/>
                </a:path>
              </a:pathLst>
            </a:custGeom>
            <a:solidFill>
              <a:srgbClr val="DB28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34"/>
            <p:cNvSpPr>
              <a:spLocks/>
            </p:cNvSpPr>
            <p:nvPr/>
          </p:nvSpPr>
          <p:spPr bwMode="auto">
            <a:xfrm>
              <a:off x="15881350" y="3352800"/>
              <a:ext cx="28575" cy="771525"/>
            </a:xfrm>
            <a:custGeom>
              <a:avLst/>
              <a:gdLst>
                <a:gd name="T0" fmla="*/ 3 w 18"/>
                <a:gd name="T1" fmla="*/ 9 h 486"/>
                <a:gd name="T2" fmla="*/ 0 w 18"/>
                <a:gd name="T3" fmla="*/ 480 h 486"/>
                <a:gd name="T4" fmla="*/ 0 w 18"/>
                <a:gd name="T5" fmla="*/ 480 h 486"/>
                <a:gd name="T6" fmla="*/ 3 w 18"/>
                <a:gd name="T7" fmla="*/ 483 h 486"/>
                <a:gd name="T8" fmla="*/ 9 w 18"/>
                <a:gd name="T9" fmla="*/ 486 h 486"/>
                <a:gd name="T10" fmla="*/ 9 w 18"/>
                <a:gd name="T11" fmla="*/ 486 h 486"/>
                <a:gd name="T12" fmla="*/ 12 w 18"/>
                <a:gd name="T13" fmla="*/ 483 h 486"/>
                <a:gd name="T14" fmla="*/ 15 w 18"/>
                <a:gd name="T15" fmla="*/ 480 h 486"/>
                <a:gd name="T16" fmla="*/ 18 w 18"/>
                <a:gd name="T17" fmla="*/ 9 h 486"/>
                <a:gd name="T18" fmla="*/ 18 w 18"/>
                <a:gd name="T19" fmla="*/ 9 h 486"/>
                <a:gd name="T20" fmla="*/ 15 w 18"/>
                <a:gd name="T21" fmla="*/ 3 h 486"/>
                <a:gd name="T22" fmla="*/ 9 w 18"/>
                <a:gd name="T23" fmla="*/ 0 h 486"/>
                <a:gd name="T24" fmla="*/ 9 w 18"/>
                <a:gd name="T25" fmla="*/ 0 h 486"/>
                <a:gd name="T26" fmla="*/ 6 w 18"/>
                <a:gd name="T27" fmla="*/ 3 h 486"/>
                <a:gd name="T28" fmla="*/ 3 w 18"/>
                <a:gd name="T29" fmla="*/ 9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486">
                  <a:moveTo>
                    <a:pt x="3" y="9"/>
                  </a:moveTo>
                  <a:lnTo>
                    <a:pt x="0" y="480"/>
                  </a:lnTo>
                  <a:lnTo>
                    <a:pt x="0" y="480"/>
                  </a:lnTo>
                  <a:lnTo>
                    <a:pt x="3" y="483"/>
                  </a:lnTo>
                  <a:lnTo>
                    <a:pt x="9" y="486"/>
                  </a:lnTo>
                  <a:lnTo>
                    <a:pt x="9" y="486"/>
                  </a:lnTo>
                  <a:lnTo>
                    <a:pt x="12" y="483"/>
                  </a:lnTo>
                  <a:lnTo>
                    <a:pt x="15" y="480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5" y="3"/>
                  </a:lnTo>
                  <a:lnTo>
                    <a:pt x="9" y="0"/>
                  </a:lnTo>
                  <a:lnTo>
                    <a:pt x="9" y="0"/>
                  </a:lnTo>
                  <a:lnTo>
                    <a:pt x="6" y="3"/>
                  </a:lnTo>
                  <a:lnTo>
                    <a:pt x="3" y="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35"/>
            <p:cNvSpPr>
              <a:spLocks/>
            </p:cNvSpPr>
            <p:nvPr/>
          </p:nvSpPr>
          <p:spPr bwMode="auto">
            <a:xfrm>
              <a:off x="15100300" y="4094163"/>
              <a:ext cx="57150" cy="522287"/>
            </a:xfrm>
            <a:custGeom>
              <a:avLst/>
              <a:gdLst>
                <a:gd name="T0" fmla="*/ 15 w 36"/>
                <a:gd name="T1" fmla="*/ 323 h 329"/>
                <a:gd name="T2" fmla="*/ 36 w 36"/>
                <a:gd name="T3" fmla="*/ 10 h 329"/>
                <a:gd name="T4" fmla="*/ 36 w 36"/>
                <a:gd name="T5" fmla="*/ 10 h 329"/>
                <a:gd name="T6" fmla="*/ 36 w 36"/>
                <a:gd name="T7" fmla="*/ 4 h 329"/>
                <a:gd name="T8" fmla="*/ 30 w 36"/>
                <a:gd name="T9" fmla="*/ 0 h 329"/>
                <a:gd name="T10" fmla="*/ 30 w 36"/>
                <a:gd name="T11" fmla="*/ 0 h 329"/>
                <a:gd name="T12" fmla="*/ 24 w 36"/>
                <a:gd name="T13" fmla="*/ 4 h 329"/>
                <a:gd name="T14" fmla="*/ 21 w 36"/>
                <a:gd name="T15" fmla="*/ 10 h 329"/>
                <a:gd name="T16" fmla="*/ 0 w 36"/>
                <a:gd name="T17" fmla="*/ 323 h 329"/>
                <a:gd name="T18" fmla="*/ 0 w 36"/>
                <a:gd name="T19" fmla="*/ 323 h 329"/>
                <a:gd name="T20" fmla="*/ 3 w 36"/>
                <a:gd name="T21" fmla="*/ 329 h 329"/>
                <a:gd name="T22" fmla="*/ 9 w 36"/>
                <a:gd name="T23" fmla="*/ 329 h 329"/>
                <a:gd name="T24" fmla="*/ 9 w 36"/>
                <a:gd name="T25" fmla="*/ 329 h 329"/>
                <a:gd name="T26" fmla="*/ 12 w 36"/>
                <a:gd name="T27" fmla="*/ 329 h 329"/>
                <a:gd name="T28" fmla="*/ 15 w 36"/>
                <a:gd name="T29" fmla="*/ 323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329">
                  <a:moveTo>
                    <a:pt x="15" y="323"/>
                  </a:moveTo>
                  <a:lnTo>
                    <a:pt x="36" y="10"/>
                  </a:lnTo>
                  <a:lnTo>
                    <a:pt x="36" y="10"/>
                  </a:lnTo>
                  <a:lnTo>
                    <a:pt x="36" y="4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4"/>
                  </a:lnTo>
                  <a:lnTo>
                    <a:pt x="21" y="10"/>
                  </a:lnTo>
                  <a:lnTo>
                    <a:pt x="0" y="323"/>
                  </a:lnTo>
                  <a:lnTo>
                    <a:pt x="0" y="323"/>
                  </a:lnTo>
                  <a:lnTo>
                    <a:pt x="3" y="329"/>
                  </a:lnTo>
                  <a:lnTo>
                    <a:pt x="9" y="329"/>
                  </a:lnTo>
                  <a:lnTo>
                    <a:pt x="9" y="329"/>
                  </a:lnTo>
                  <a:lnTo>
                    <a:pt x="12" y="329"/>
                  </a:lnTo>
                  <a:lnTo>
                    <a:pt x="15" y="323"/>
                  </a:lnTo>
                  <a:close/>
                </a:path>
              </a:pathLst>
            </a:custGeom>
            <a:solidFill>
              <a:srgbClr val="40477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36"/>
            <p:cNvSpPr>
              <a:spLocks/>
            </p:cNvSpPr>
            <p:nvPr/>
          </p:nvSpPr>
          <p:spPr bwMode="auto">
            <a:xfrm>
              <a:off x="15100300" y="4094163"/>
              <a:ext cx="57150" cy="522287"/>
            </a:xfrm>
            <a:custGeom>
              <a:avLst/>
              <a:gdLst>
                <a:gd name="T0" fmla="*/ 15 w 36"/>
                <a:gd name="T1" fmla="*/ 323 h 329"/>
                <a:gd name="T2" fmla="*/ 36 w 36"/>
                <a:gd name="T3" fmla="*/ 10 h 329"/>
                <a:gd name="T4" fmla="*/ 36 w 36"/>
                <a:gd name="T5" fmla="*/ 10 h 329"/>
                <a:gd name="T6" fmla="*/ 36 w 36"/>
                <a:gd name="T7" fmla="*/ 4 h 329"/>
                <a:gd name="T8" fmla="*/ 30 w 36"/>
                <a:gd name="T9" fmla="*/ 0 h 329"/>
                <a:gd name="T10" fmla="*/ 30 w 36"/>
                <a:gd name="T11" fmla="*/ 0 h 329"/>
                <a:gd name="T12" fmla="*/ 24 w 36"/>
                <a:gd name="T13" fmla="*/ 4 h 329"/>
                <a:gd name="T14" fmla="*/ 21 w 36"/>
                <a:gd name="T15" fmla="*/ 10 h 329"/>
                <a:gd name="T16" fmla="*/ 0 w 36"/>
                <a:gd name="T17" fmla="*/ 323 h 329"/>
                <a:gd name="T18" fmla="*/ 0 w 36"/>
                <a:gd name="T19" fmla="*/ 323 h 329"/>
                <a:gd name="T20" fmla="*/ 3 w 36"/>
                <a:gd name="T21" fmla="*/ 329 h 329"/>
                <a:gd name="T22" fmla="*/ 9 w 36"/>
                <a:gd name="T23" fmla="*/ 329 h 329"/>
                <a:gd name="T24" fmla="*/ 9 w 36"/>
                <a:gd name="T25" fmla="*/ 329 h 329"/>
                <a:gd name="T26" fmla="*/ 12 w 36"/>
                <a:gd name="T27" fmla="*/ 329 h 329"/>
                <a:gd name="T28" fmla="*/ 15 w 36"/>
                <a:gd name="T29" fmla="*/ 323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329">
                  <a:moveTo>
                    <a:pt x="15" y="323"/>
                  </a:moveTo>
                  <a:lnTo>
                    <a:pt x="36" y="10"/>
                  </a:lnTo>
                  <a:lnTo>
                    <a:pt x="36" y="10"/>
                  </a:lnTo>
                  <a:lnTo>
                    <a:pt x="36" y="4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4"/>
                  </a:lnTo>
                  <a:lnTo>
                    <a:pt x="21" y="10"/>
                  </a:lnTo>
                  <a:lnTo>
                    <a:pt x="0" y="323"/>
                  </a:lnTo>
                  <a:lnTo>
                    <a:pt x="0" y="323"/>
                  </a:lnTo>
                  <a:lnTo>
                    <a:pt x="3" y="329"/>
                  </a:lnTo>
                  <a:lnTo>
                    <a:pt x="9" y="329"/>
                  </a:lnTo>
                  <a:lnTo>
                    <a:pt x="9" y="329"/>
                  </a:lnTo>
                  <a:lnTo>
                    <a:pt x="12" y="329"/>
                  </a:lnTo>
                  <a:lnTo>
                    <a:pt x="15" y="32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37"/>
            <p:cNvSpPr>
              <a:spLocks/>
            </p:cNvSpPr>
            <p:nvPr/>
          </p:nvSpPr>
          <p:spPr bwMode="auto">
            <a:xfrm>
              <a:off x="15736888" y="3243263"/>
              <a:ext cx="915988" cy="3500437"/>
            </a:xfrm>
            <a:custGeom>
              <a:avLst/>
              <a:gdLst>
                <a:gd name="T0" fmla="*/ 531 w 577"/>
                <a:gd name="T1" fmla="*/ 9 h 2205"/>
                <a:gd name="T2" fmla="*/ 561 w 577"/>
                <a:gd name="T3" fmla="*/ 184 h 2205"/>
                <a:gd name="T4" fmla="*/ 423 w 577"/>
                <a:gd name="T5" fmla="*/ 211 h 2205"/>
                <a:gd name="T6" fmla="*/ 423 w 577"/>
                <a:gd name="T7" fmla="*/ 211 h 2205"/>
                <a:gd name="T8" fmla="*/ 420 w 577"/>
                <a:gd name="T9" fmla="*/ 214 h 2205"/>
                <a:gd name="T10" fmla="*/ 420 w 577"/>
                <a:gd name="T11" fmla="*/ 214 h 2205"/>
                <a:gd name="T12" fmla="*/ 420 w 577"/>
                <a:gd name="T13" fmla="*/ 223 h 2205"/>
                <a:gd name="T14" fmla="*/ 516 w 577"/>
                <a:gd name="T15" fmla="*/ 368 h 2205"/>
                <a:gd name="T16" fmla="*/ 81 w 577"/>
                <a:gd name="T17" fmla="*/ 612 h 2205"/>
                <a:gd name="T18" fmla="*/ 81 w 577"/>
                <a:gd name="T19" fmla="*/ 612 h 2205"/>
                <a:gd name="T20" fmla="*/ 78 w 577"/>
                <a:gd name="T21" fmla="*/ 615 h 2205"/>
                <a:gd name="T22" fmla="*/ 78 w 577"/>
                <a:gd name="T23" fmla="*/ 618 h 2205"/>
                <a:gd name="T24" fmla="*/ 0 w 577"/>
                <a:gd name="T25" fmla="*/ 2196 h 2205"/>
                <a:gd name="T26" fmla="*/ 0 w 577"/>
                <a:gd name="T27" fmla="*/ 2196 h 2205"/>
                <a:gd name="T28" fmla="*/ 3 w 577"/>
                <a:gd name="T29" fmla="*/ 2202 h 2205"/>
                <a:gd name="T30" fmla="*/ 9 w 577"/>
                <a:gd name="T31" fmla="*/ 2205 h 2205"/>
                <a:gd name="T32" fmla="*/ 9 w 577"/>
                <a:gd name="T33" fmla="*/ 2205 h 2205"/>
                <a:gd name="T34" fmla="*/ 15 w 577"/>
                <a:gd name="T35" fmla="*/ 2202 h 2205"/>
                <a:gd name="T36" fmla="*/ 15 w 577"/>
                <a:gd name="T37" fmla="*/ 2196 h 2205"/>
                <a:gd name="T38" fmla="*/ 94 w 577"/>
                <a:gd name="T39" fmla="*/ 624 h 2205"/>
                <a:gd name="T40" fmla="*/ 528 w 577"/>
                <a:gd name="T41" fmla="*/ 377 h 2205"/>
                <a:gd name="T42" fmla="*/ 534 w 577"/>
                <a:gd name="T43" fmla="*/ 374 h 2205"/>
                <a:gd name="T44" fmla="*/ 531 w 577"/>
                <a:gd name="T45" fmla="*/ 368 h 2205"/>
                <a:gd name="T46" fmla="*/ 438 w 577"/>
                <a:gd name="T47" fmla="*/ 223 h 2205"/>
                <a:gd name="T48" fmla="*/ 570 w 577"/>
                <a:gd name="T49" fmla="*/ 196 h 2205"/>
                <a:gd name="T50" fmla="*/ 570 w 577"/>
                <a:gd name="T51" fmla="*/ 196 h 2205"/>
                <a:gd name="T52" fmla="*/ 577 w 577"/>
                <a:gd name="T53" fmla="*/ 193 h 2205"/>
                <a:gd name="T54" fmla="*/ 577 w 577"/>
                <a:gd name="T55" fmla="*/ 187 h 2205"/>
                <a:gd name="T56" fmla="*/ 546 w 577"/>
                <a:gd name="T57" fmla="*/ 6 h 2205"/>
                <a:gd name="T58" fmla="*/ 546 w 577"/>
                <a:gd name="T59" fmla="*/ 6 h 2205"/>
                <a:gd name="T60" fmla="*/ 543 w 577"/>
                <a:gd name="T61" fmla="*/ 0 h 2205"/>
                <a:gd name="T62" fmla="*/ 537 w 577"/>
                <a:gd name="T63" fmla="*/ 0 h 2205"/>
                <a:gd name="T64" fmla="*/ 537 w 577"/>
                <a:gd name="T65" fmla="*/ 0 h 2205"/>
                <a:gd name="T66" fmla="*/ 534 w 577"/>
                <a:gd name="T67" fmla="*/ 3 h 2205"/>
                <a:gd name="T68" fmla="*/ 531 w 577"/>
                <a:gd name="T69" fmla="*/ 9 h 2205"/>
                <a:gd name="T70" fmla="*/ 531 w 577"/>
                <a:gd name="T71" fmla="*/ 9 h 2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77" h="2205">
                  <a:moveTo>
                    <a:pt x="531" y="9"/>
                  </a:moveTo>
                  <a:lnTo>
                    <a:pt x="561" y="184"/>
                  </a:lnTo>
                  <a:lnTo>
                    <a:pt x="423" y="211"/>
                  </a:lnTo>
                  <a:lnTo>
                    <a:pt x="423" y="211"/>
                  </a:lnTo>
                  <a:lnTo>
                    <a:pt x="420" y="214"/>
                  </a:lnTo>
                  <a:lnTo>
                    <a:pt x="420" y="214"/>
                  </a:lnTo>
                  <a:lnTo>
                    <a:pt x="420" y="223"/>
                  </a:lnTo>
                  <a:lnTo>
                    <a:pt x="516" y="368"/>
                  </a:lnTo>
                  <a:lnTo>
                    <a:pt x="81" y="612"/>
                  </a:lnTo>
                  <a:lnTo>
                    <a:pt x="81" y="612"/>
                  </a:lnTo>
                  <a:lnTo>
                    <a:pt x="78" y="615"/>
                  </a:lnTo>
                  <a:lnTo>
                    <a:pt x="78" y="618"/>
                  </a:lnTo>
                  <a:lnTo>
                    <a:pt x="0" y="2196"/>
                  </a:lnTo>
                  <a:lnTo>
                    <a:pt x="0" y="2196"/>
                  </a:lnTo>
                  <a:lnTo>
                    <a:pt x="3" y="2202"/>
                  </a:lnTo>
                  <a:lnTo>
                    <a:pt x="9" y="2205"/>
                  </a:lnTo>
                  <a:lnTo>
                    <a:pt x="9" y="2205"/>
                  </a:lnTo>
                  <a:lnTo>
                    <a:pt x="15" y="2202"/>
                  </a:lnTo>
                  <a:lnTo>
                    <a:pt x="15" y="2196"/>
                  </a:lnTo>
                  <a:lnTo>
                    <a:pt x="94" y="624"/>
                  </a:lnTo>
                  <a:lnTo>
                    <a:pt x="528" y="377"/>
                  </a:lnTo>
                  <a:lnTo>
                    <a:pt x="534" y="374"/>
                  </a:lnTo>
                  <a:lnTo>
                    <a:pt x="531" y="368"/>
                  </a:lnTo>
                  <a:lnTo>
                    <a:pt x="438" y="223"/>
                  </a:lnTo>
                  <a:lnTo>
                    <a:pt x="570" y="196"/>
                  </a:lnTo>
                  <a:lnTo>
                    <a:pt x="570" y="196"/>
                  </a:lnTo>
                  <a:lnTo>
                    <a:pt x="577" y="193"/>
                  </a:lnTo>
                  <a:lnTo>
                    <a:pt x="577" y="187"/>
                  </a:lnTo>
                  <a:lnTo>
                    <a:pt x="546" y="6"/>
                  </a:lnTo>
                  <a:lnTo>
                    <a:pt x="546" y="6"/>
                  </a:lnTo>
                  <a:lnTo>
                    <a:pt x="543" y="0"/>
                  </a:lnTo>
                  <a:lnTo>
                    <a:pt x="537" y="0"/>
                  </a:lnTo>
                  <a:lnTo>
                    <a:pt x="537" y="0"/>
                  </a:lnTo>
                  <a:lnTo>
                    <a:pt x="534" y="3"/>
                  </a:lnTo>
                  <a:lnTo>
                    <a:pt x="531" y="9"/>
                  </a:lnTo>
                  <a:lnTo>
                    <a:pt x="531" y="9"/>
                  </a:lnTo>
                  <a:close/>
                </a:path>
              </a:pathLst>
            </a:custGeom>
            <a:solidFill>
              <a:srgbClr val="40477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38"/>
            <p:cNvSpPr>
              <a:spLocks/>
            </p:cNvSpPr>
            <p:nvPr/>
          </p:nvSpPr>
          <p:spPr bwMode="auto">
            <a:xfrm>
              <a:off x="15411450" y="3227388"/>
              <a:ext cx="474663" cy="1011237"/>
            </a:xfrm>
            <a:custGeom>
              <a:avLst/>
              <a:gdLst>
                <a:gd name="T0" fmla="*/ 154 w 299"/>
                <a:gd name="T1" fmla="*/ 4 h 637"/>
                <a:gd name="T2" fmla="*/ 3 w 299"/>
                <a:gd name="T3" fmla="*/ 151 h 637"/>
                <a:gd name="T4" fmla="*/ 3 w 299"/>
                <a:gd name="T5" fmla="*/ 151 h 637"/>
                <a:gd name="T6" fmla="*/ 0 w 299"/>
                <a:gd name="T7" fmla="*/ 154 h 637"/>
                <a:gd name="T8" fmla="*/ 0 w 299"/>
                <a:gd name="T9" fmla="*/ 157 h 637"/>
                <a:gd name="T10" fmla="*/ 0 w 299"/>
                <a:gd name="T11" fmla="*/ 157 h 637"/>
                <a:gd name="T12" fmla="*/ 3 w 299"/>
                <a:gd name="T13" fmla="*/ 160 h 637"/>
                <a:gd name="T14" fmla="*/ 6 w 299"/>
                <a:gd name="T15" fmla="*/ 163 h 637"/>
                <a:gd name="T16" fmla="*/ 117 w 299"/>
                <a:gd name="T17" fmla="*/ 206 h 637"/>
                <a:gd name="T18" fmla="*/ 12 w 299"/>
                <a:gd name="T19" fmla="*/ 302 h 637"/>
                <a:gd name="T20" fmla="*/ 12 w 299"/>
                <a:gd name="T21" fmla="*/ 302 h 637"/>
                <a:gd name="T22" fmla="*/ 9 w 299"/>
                <a:gd name="T23" fmla="*/ 308 h 637"/>
                <a:gd name="T24" fmla="*/ 12 w 299"/>
                <a:gd name="T25" fmla="*/ 314 h 637"/>
                <a:gd name="T26" fmla="*/ 283 w 299"/>
                <a:gd name="T27" fmla="*/ 634 h 637"/>
                <a:gd name="T28" fmla="*/ 283 w 299"/>
                <a:gd name="T29" fmla="*/ 634 h 637"/>
                <a:gd name="T30" fmla="*/ 289 w 299"/>
                <a:gd name="T31" fmla="*/ 637 h 637"/>
                <a:gd name="T32" fmla="*/ 296 w 299"/>
                <a:gd name="T33" fmla="*/ 634 h 637"/>
                <a:gd name="T34" fmla="*/ 296 w 299"/>
                <a:gd name="T35" fmla="*/ 634 h 637"/>
                <a:gd name="T36" fmla="*/ 299 w 299"/>
                <a:gd name="T37" fmla="*/ 628 h 637"/>
                <a:gd name="T38" fmla="*/ 296 w 299"/>
                <a:gd name="T39" fmla="*/ 625 h 637"/>
                <a:gd name="T40" fmla="*/ 27 w 299"/>
                <a:gd name="T41" fmla="*/ 308 h 637"/>
                <a:gd name="T42" fmla="*/ 136 w 299"/>
                <a:gd name="T43" fmla="*/ 209 h 637"/>
                <a:gd name="T44" fmla="*/ 136 w 299"/>
                <a:gd name="T45" fmla="*/ 209 h 637"/>
                <a:gd name="T46" fmla="*/ 139 w 299"/>
                <a:gd name="T47" fmla="*/ 206 h 637"/>
                <a:gd name="T48" fmla="*/ 139 w 299"/>
                <a:gd name="T49" fmla="*/ 203 h 637"/>
                <a:gd name="T50" fmla="*/ 139 w 299"/>
                <a:gd name="T51" fmla="*/ 203 h 637"/>
                <a:gd name="T52" fmla="*/ 136 w 299"/>
                <a:gd name="T53" fmla="*/ 200 h 637"/>
                <a:gd name="T54" fmla="*/ 133 w 299"/>
                <a:gd name="T55" fmla="*/ 197 h 637"/>
                <a:gd name="T56" fmla="*/ 21 w 299"/>
                <a:gd name="T57" fmla="*/ 154 h 637"/>
                <a:gd name="T58" fmla="*/ 163 w 299"/>
                <a:gd name="T59" fmla="*/ 13 h 637"/>
                <a:gd name="T60" fmla="*/ 163 w 299"/>
                <a:gd name="T61" fmla="*/ 13 h 637"/>
                <a:gd name="T62" fmla="*/ 166 w 299"/>
                <a:gd name="T63" fmla="*/ 10 h 637"/>
                <a:gd name="T64" fmla="*/ 163 w 299"/>
                <a:gd name="T65" fmla="*/ 4 h 637"/>
                <a:gd name="T66" fmla="*/ 163 w 299"/>
                <a:gd name="T67" fmla="*/ 4 h 637"/>
                <a:gd name="T68" fmla="*/ 160 w 299"/>
                <a:gd name="T69" fmla="*/ 0 h 637"/>
                <a:gd name="T70" fmla="*/ 154 w 299"/>
                <a:gd name="T71" fmla="*/ 4 h 637"/>
                <a:gd name="T72" fmla="*/ 154 w 299"/>
                <a:gd name="T73" fmla="*/ 4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99" h="637">
                  <a:moveTo>
                    <a:pt x="154" y="4"/>
                  </a:moveTo>
                  <a:lnTo>
                    <a:pt x="3" y="151"/>
                  </a:lnTo>
                  <a:lnTo>
                    <a:pt x="3" y="151"/>
                  </a:lnTo>
                  <a:lnTo>
                    <a:pt x="0" y="154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3" y="160"/>
                  </a:lnTo>
                  <a:lnTo>
                    <a:pt x="6" y="163"/>
                  </a:lnTo>
                  <a:lnTo>
                    <a:pt x="117" y="206"/>
                  </a:lnTo>
                  <a:lnTo>
                    <a:pt x="12" y="302"/>
                  </a:lnTo>
                  <a:lnTo>
                    <a:pt x="12" y="302"/>
                  </a:lnTo>
                  <a:lnTo>
                    <a:pt x="9" y="308"/>
                  </a:lnTo>
                  <a:lnTo>
                    <a:pt x="12" y="314"/>
                  </a:lnTo>
                  <a:lnTo>
                    <a:pt x="283" y="634"/>
                  </a:lnTo>
                  <a:lnTo>
                    <a:pt x="283" y="634"/>
                  </a:lnTo>
                  <a:lnTo>
                    <a:pt x="289" y="637"/>
                  </a:lnTo>
                  <a:lnTo>
                    <a:pt x="296" y="634"/>
                  </a:lnTo>
                  <a:lnTo>
                    <a:pt x="296" y="634"/>
                  </a:lnTo>
                  <a:lnTo>
                    <a:pt x="299" y="628"/>
                  </a:lnTo>
                  <a:lnTo>
                    <a:pt x="296" y="625"/>
                  </a:lnTo>
                  <a:lnTo>
                    <a:pt x="27" y="308"/>
                  </a:lnTo>
                  <a:lnTo>
                    <a:pt x="136" y="209"/>
                  </a:lnTo>
                  <a:lnTo>
                    <a:pt x="136" y="209"/>
                  </a:lnTo>
                  <a:lnTo>
                    <a:pt x="139" y="206"/>
                  </a:lnTo>
                  <a:lnTo>
                    <a:pt x="139" y="203"/>
                  </a:lnTo>
                  <a:lnTo>
                    <a:pt x="139" y="203"/>
                  </a:lnTo>
                  <a:lnTo>
                    <a:pt x="136" y="200"/>
                  </a:lnTo>
                  <a:lnTo>
                    <a:pt x="133" y="197"/>
                  </a:lnTo>
                  <a:lnTo>
                    <a:pt x="21" y="154"/>
                  </a:lnTo>
                  <a:lnTo>
                    <a:pt x="163" y="13"/>
                  </a:lnTo>
                  <a:lnTo>
                    <a:pt x="163" y="13"/>
                  </a:lnTo>
                  <a:lnTo>
                    <a:pt x="166" y="10"/>
                  </a:lnTo>
                  <a:lnTo>
                    <a:pt x="163" y="4"/>
                  </a:lnTo>
                  <a:lnTo>
                    <a:pt x="163" y="4"/>
                  </a:lnTo>
                  <a:lnTo>
                    <a:pt x="160" y="0"/>
                  </a:lnTo>
                  <a:lnTo>
                    <a:pt x="154" y="4"/>
                  </a:lnTo>
                  <a:lnTo>
                    <a:pt x="154" y="4"/>
                  </a:lnTo>
                  <a:close/>
                </a:path>
              </a:pathLst>
            </a:custGeom>
            <a:solidFill>
              <a:srgbClr val="40477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39"/>
            <p:cNvSpPr>
              <a:spLocks/>
            </p:cNvSpPr>
            <p:nvPr/>
          </p:nvSpPr>
          <p:spPr bwMode="auto">
            <a:xfrm>
              <a:off x="16076613" y="4281488"/>
              <a:ext cx="590550" cy="90487"/>
            </a:xfrm>
            <a:custGeom>
              <a:avLst/>
              <a:gdLst>
                <a:gd name="T0" fmla="*/ 372 w 372"/>
                <a:gd name="T1" fmla="*/ 57 h 57"/>
                <a:gd name="T2" fmla="*/ 0 w 372"/>
                <a:gd name="T3" fmla="*/ 57 h 57"/>
                <a:gd name="T4" fmla="*/ 0 w 372"/>
                <a:gd name="T5" fmla="*/ 0 h 57"/>
                <a:gd name="T6" fmla="*/ 372 w 372"/>
                <a:gd name="T7" fmla="*/ 0 h 57"/>
                <a:gd name="T8" fmla="*/ 372 w 372"/>
                <a:gd name="T9" fmla="*/ 57 h 57"/>
                <a:gd name="T10" fmla="*/ 372 w 372"/>
                <a:gd name="T1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2" h="57">
                  <a:moveTo>
                    <a:pt x="372" y="57"/>
                  </a:moveTo>
                  <a:lnTo>
                    <a:pt x="0" y="57"/>
                  </a:lnTo>
                  <a:lnTo>
                    <a:pt x="0" y="0"/>
                  </a:lnTo>
                  <a:lnTo>
                    <a:pt x="372" y="0"/>
                  </a:lnTo>
                  <a:lnTo>
                    <a:pt x="372" y="57"/>
                  </a:lnTo>
                  <a:lnTo>
                    <a:pt x="372" y="57"/>
                  </a:lnTo>
                  <a:close/>
                </a:path>
              </a:pathLst>
            </a:custGeom>
            <a:solidFill>
              <a:srgbClr val="81C8E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40"/>
            <p:cNvSpPr>
              <a:spLocks/>
            </p:cNvSpPr>
            <p:nvPr/>
          </p:nvSpPr>
          <p:spPr bwMode="auto">
            <a:xfrm>
              <a:off x="16608425" y="3305175"/>
              <a:ext cx="1711325" cy="2403475"/>
            </a:xfrm>
            <a:custGeom>
              <a:avLst/>
              <a:gdLst>
                <a:gd name="T0" fmla="*/ 115 w 1078"/>
                <a:gd name="T1" fmla="*/ 30 h 1514"/>
                <a:gd name="T2" fmla="*/ 157 w 1078"/>
                <a:gd name="T3" fmla="*/ 9 h 1514"/>
                <a:gd name="T4" fmla="*/ 206 w 1078"/>
                <a:gd name="T5" fmla="*/ 0 h 1514"/>
                <a:gd name="T6" fmla="*/ 251 w 1078"/>
                <a:gd name="T7" fmla="*/ 6 h 1514"/>
                <a:gd name="T8" fmla="*/ 299 w 1078"/>
                <a:gd name="T9" fmla="*/ 18 h 1514"/>
                <a:gd name="T10" fmla="*/ 341 w 1078"/>
                <a:gd name="T11" fmla="*/ 42 h 1514"/>
                <a:gd name="T12" fmla="*/ 381 w 1078"/>
                <a:gd name="T13" fmla="*/ 72 h 1514"/>
                <a:gd name="T14" fmla="*/ 414 w 1078"/>
                <a:gd name="T15" fmla="*/ 111 h 1514"/>
                <a:gd name="T16" fmla="*/ 441 w 1078"/>
                <a:gd name="T17" fmla="*/ 154 h 1514"/>
                <a:gd name="T18" fmla="*/ 1051 w 1078"/>
                <a:gd name="T19" fmla="*/ 1116 h 1514"/>
                <a:gd name="T20" fmla="*/ 1060 w 1078"/>
                <a:gd name="T21" fmla="*/ 1140 h 1514"/>
                <a:gd name="T22" fmla="*/ 1075 w 1078"/>
                <a:gd name="T23" fmla="*/ 1191 h 1514"/>
                <a:gd name="T24" fmla="*/ 1078 w 1078"/>
                <a:gd name="T25" fmla="*/ 1246 h 1514"/>
                <a:gd name="T26" fmla="*/ 1072 w 1078"/>
                <a:gd name="T27" fmla="*/ 1297 h 1514"/>
                <a:gd name="T28" fmla="*/ 1057 w 1078"/>
                <a:gd name="T29" fmla="*/ 1345 h 1514"/>
                <a:gd name="T30" fmla="*/ 1030 w 1078"/>
                <a:gd name="T31" fmla="*/ 1393 h 1514"/>
                <a:gd name="T32" fmla="*/ 996 w 1078"/>
                <a:gd name="T33" fmla="*/ 1433 h 1514"/>
                <a:gd name="T34" fmla="*/ 957 w 1078"/>
                <a:gd name="T35" fmla="*/ 1466 h 1514"/>
                <a:gd name="T36" fmla="*/ 933 w 1078"/>
                <a:gd name="T37" fmla="*/ 1481 h 1514"/>
                <a:gd name="T38" fmla="*/ 879 w 1078"/>
                <a:gd name="T39" fmla="*/ 1502 h 1514"/>
                <a:gd name="T40" fmla="*/ 821 w 1078"/>
                <a:gd name="T41" fmla="*/ 1514 h 1514"/>
                <a:gd name="T42" fmla="*/ 764 w 1078"/>
                <a:gd name="T43" fmla="*/ 1511 h 1514"/>
                <a:gd name="T44" fmla="*/ 710 w 1078"/>
                <a:gd name="T45" fmla="*/ 1499 h 1514"/>
                <a:gd name="T46" fmla="*/ 661 w 1078"/>
                <a:gd name="T47" fmla="*/ 1475 h 1514"/>
                <a:gd name="T48" fmla="*/ 616 w 1078"/>
                <a:gd name="T49" fmla="*/ 1442 h 1514"/>
                <a:gd name="T50" fmla="*/ 577 w 1078"/>
                <a:gd name="T51" fmla="*/ 1399 h 1514"/>
                <a:gd name="T52" fmla="*/ 547 w 1078"/>
                <a:gd name="T53" fmla="*/ 1348 h 1514"/>
                <a:gd name="T54" fmla="*/ 523 w 1078"/>
                <a:gd name="T55" fmla="*/ 1294 h 1514"/>
                <a:gd name="T56" fmla="*/ 408 w 1078"/>
                <a:gd name="T57" fmla="*/ 1095 h 1514"/>
                <a:gd name="T58" fmla="*/ 209 w 1078"/>
                <a:gd name="T59" fmla="*/ 778 h 1514"/>
                <a:gd name="T60" fmla="*/ 142 w 1078"/>
                <a:gd name="T61" fmla="*/ 675 h 1514"/>
                <a:gd name="T62" fmla="*/ 49 w 1078"/>
                <a:gd name="T63" fmla="*/ 531 h 1514"/>
                <a:gd name="T64" fmla="*/ 15 w 1078"/>
                <a:gd name="T65" fmla="*/ 464 h 1514"/>
                <a:gd name="T66" fmla="*/ 6 w 1078"/>
                <a:gd name="T67" fmla="*/ 440 h 1514"/>
                <a:gd name="T68" fmla="*/ 0 w 1078"/>
                <a:gd name="T69" fmla="*/ 380 h 1514"/>
                <a:gd name="T70" fmla="*/ 3 w 1078"/>
                <a:gd name="T71" fmla="*/ 310 h 1514"/>
                <a:gd name="T72" fmla="*/ 28 w 1078"/>
                <a:gd name="T73" fmla="*/ 208 h 1514"/>
                <a:gd name="T74" fmla="*/ 73 w 1078"/>
                <a:gd name="T75" fmla="*/ 90 h 1514"/>
                <a:gd name="T76" fmla="*/ 106 w 1078"/>
                <a:gd name="T77" fmla="*/ 39 h 1514"/>
                <a:gd name="T78" fmla="*/ 115 w 1078"/>
                <a:gd name="T79" fmla="*/ 30 h 1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78" h="1514">
                  <a:moveTo>
                    <a:pt x="115" y="30"/>
                  </a:moveTo>
                  <a:lnTo>
                    <a:pt x="115" y="30"/>
                  </a:lnTo>
                  <a:lnTo>
                    <a:pt x="136" y="18"/>
                  </a:lnTo>
                  <a:lnTo>
                    <a:pt x="157" y="9"/>
                  </a:lnTo>
                  <a:lnTo>
                    <a:pt x="181" y="3"/>
                  </a:lnTo>
                  <a:lnTo>
                    <a:pt x="206" y="0"/>
                  </a:lnTo>
                  <a:lnTo>
                    <a:pt x="230" y="3"/>
                  </a:lnTo>
                  <a:lnTo>
                    <a:pt x="251" y="6"/>
                  </a:lnTo>
                  <a:lnTo>
                    <a:pt x="275" y="12"/>
                  </a:lnTo>
                  <a:lnTo>
                    <a:pt x="299" y="18"/>
                  </a:lnTo>
                  <a:lnTo>
                    <a:pt x="320" y="30"/>
                  </a:lnTo>
                  <a:lnTo>
                    <a:pt x="341" y="42"/>
                  </a:lnTo>
                  <a:lnTo>
                    <a:pt x="363" y="57"/>
                  </a:lnTo>
                  <a:lnTo>
                    <a:pt x="381" y="72"/>
                  </a:lnTo>
                  <a:lnTo>
                    <a:pt x="399" y="90"/>
                  </a:lnTo>
                  <a:lnTo>
                    <a:pt x="414" y="111"/>
                  </a:lnTo>
                  <a:lnTo>
                    <a:pt x="429" y="132"/>
                  </a:lnTo>
                  <a:lnTo>
                    <a:pt x="441" y="154"/>
                  </a:lnTo>
                  <a:lnTo>
                    <a:pt x="643" y="473"/>
                  </a:lnTo>
                  <a:lnTo>
                    <a:pt x="1051" y="1116"/>
                  </a:lnTo>
                  <a:lnTo>
                    <a:pt x="1051" y="1116"/>
                  </a:lnTo>
                  <a:lnTo>
                    <a:pt x="1060" y="1140"/>
                  </a:lnTo>
                  <a:lnTo>
                    <a:pt x="1069" y="1167"/>
                  </a:lnTo>
                  <a:lnTo>
                    <a:pt x="1075" y="1191"/>
                  </a:lnTo>
                  <a:lnTo>
                    <a:pt x="1078" y="1218"/>
                  </a:lnTo>
                  <a:lnTo>
                    <a:pt x="1078" y="1246"/>
                  </a:lnTo>
                  <a:lnTo>
                    <a:pt x="1075" y="1270"/>
                  </a:lnTo>
                  <a:lnTo>
                    <a:pt x="1072" y="1297"/>
                  </a:lnTo>
                  <a:lnTo>
                    <a:pt x="1066" y="1321"/>
                  </a:lnTo>
                  <a:lnTo>
                    <a:pt x="1057" y="1345"/>
                  </a:lnTo>
                  <a:lnTo>
                    <a:pt x="1045" y="1369"/>
                  </a:lnTo>
                  <a:lnTo>
                    <a:pt x="1030" y="1393"/>
                  </a:lnTo>
                  <a:lnTo>
                    <a:pt x="1015" y="1411"/>
                  </a:lnTo>
                  <a:lnTo>
                    <a:pt x="996" y="1433"/>
                  </a:lnTo>
                  <a:lnTo>
                    <a:pt x="978" y="1451"/>
                  </a:lnTo>
                  <a:lnTo>
                    <a:pt x="957" y="1466"/>
                  </a:lnTo>
                  <a:lnTo>
                    <a:pt x="933" y="1481"/>
                  </a:lnTo>
                  <a:lnTo>
                    <a:pt x="933" y="1481"/>
                  </a:lnTo>
                  <a:lnTo>
                    <a:pt x="906" y="1493"/>
                  </a:lnTo>
                  <a:lnTo>
                    <a:pt x="879" y="1502"/>
                  </a:lnTo>
                  <a:lnTo>
                    <a:pt x="849" y="1511"/>
                  </a:lnTo>
                  <a:lnTo>
                    <a:pt x="821" y="1514"/>
                  </a:lnTo>
                  <a:lnTo>
                    <a:pt x="794" y="1514"/>
                  </a:lnTo>
                  <a:lnTo>
                    <a:pt x="764" y="1511"/>
                  </a:lnTo>
                  <a:lnTo>
                    <a:pt x="737" y="1508"/>
                  </a:lnTo>
                  <a:lnTo>
                    <a:pt x="710" y="1499"/>
                  </a:lnTo>
                  <a:lnTo>
                    <a:pt x="686" y="1490"/>
                  </a:lnTo>
                  <a:lnTo>
                    <a:pt x="661" y="1475"/>
                  </a:lnTo>
                  <a:lnTo>
                    <a:pt x="637" y="1460"/>
                  </a:lnTo>
                  <a:lnTo>
                    <a:pt x="616" y="1442"/>
                  </a:lnTo>
                  <a:lnTo>
                    <a:pt x="595" y="1424"/>
                  </a:lnTo>
                  <a:lnTo>
                    <a:pt x="577" y="1399"/>
                  </a:lnTo>
                  <a:lnTo>
                    <a:pt x="562" y="1375"/>
                  </a:lnTo>
                  <a:lnTo>
                    <a:pt x="547" y="1348"/>
                  </a:lnTo>
                  <a:lnTo>
                    <a:pt x="547" y="1348"/>
                  </a:lnTo>
                  <a:lnTo>
                    <a:pt x="523" y="1294"/>
                  </a:lnTo>
                  <a:lnTo>
                    <a:pt x="489" y="1234"/>
                  </a:lnTo>
                  <a:lnTo>
                    <a:pt x="408" y="1095"/>
                  </a:lnTo>
                  <a:lnTo>
                    <a:pt x="311" y="938"/>
                  </a:lnTo>
                  <a:lnTo>
                    <a:pt x="209" y="778"/>
                  </a:lnTo>
                  <a:lnTo>
                    <a:pt x="209" y="778"/>
                  </a:lnTo>
                  <a:lnTo>
                    <a:pt x="142" y="675"/>
                  </a:lnTo>
                  <a:lnTo>
                    <a:pt x="91" y="597"/>
                  </a:lnTo>
                  <a:lnTo>
                    <a:pt x="49" y="531"/>
                  </a:lnTo>
                  <a:lnTo>
                    <a:pt x="34" y="501"/>
                  </a:lnTo>
                  <a:lnTo>
                    <a:pt x="15" y="464"/>
                  </a:lnTo>
                  <a:lnTo>
                    <a:pt x="15" y="464"/>
                  </a:lnTo>
                  <a:lnTo>
                    <a:pt x="6" y="440"/>
                  </a:lnTo>
                  <a:lnTo>
                    <a:pt x="0" y="410"/>
                  </a:lnTo>
                  <a:lnTo>
                    <a:pt x="0" y="380"/>
                  </a:lnTo>
                  <a:lnTo>
                    <a:pt x="0" y="347"/>
                  </a:lnTo>
                  <a:lnTo>
                    <a:pt x="3" y="310"/>
                  </a:lnTo>
                  <a:lnTo>
                    <a:pt x="9" y="277"/>
                  </a:lnTo>
                  <a:lnTo>
                    <a:pt x="28" y="208"/>
                  </a:lnTo>
                  <a:lnTo>
                    <a:pt x="49" y="145"/>
                  </a:lnTo>
                  <a:lnTo>
                    <a:pt x="73" y="90"/>
                  </a:lnTo>
                  <a:lnTo>
                    <a:pt x="94" y="51"/>
                  </a:lnTo>
                  <a:lnTo>
                    <a:pt x="106" y="39"/>
                  </a:lnTo>
                  <a:lnTo>
                    <a:pt x="115" y="30"/>
                  </a:lnTo>
                  <a:lnTo>
                    <a:pt x="115" y="30"/>
                  </a:lnTo>
                  <a:close/>
                </a:path>
              </a:pathLst>
            </a:custGeom>
            <a:solidFill>
              <a:srgbClr val="81C8E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41"/>
            <p:cNvSpPr>
              <a:spLocks/>
            </p:cNvSpPr>
            <p:nvPr/>
          </p:nvSpPr>
          <p:spPr bwMode="auto">
            <a:xfrm>
              <a:off x="16810038" y="4338638"/>
              <a:ext cx="311150" cy="488950"/>
            </a:xfrm>
            <a:custGeom>
              <a:avLst/>
              <a:gdLst>
                <a:gd name="T0" fmla="*/ 196 w 196"/>
                <a:gd name="T1" fmla="*/ 296 h 308"/>
                <a:gd name="T2" fmla="*/ 15 w 196"/>
                <a:gd name="T3" fmla="*/ 3 h 308"/>
                <a:gd name="T4" fmla="*/ 15 w 196"/>
                <a:gd name="T5" fmla="*/ 3 h 308"/>
                <a:gd name="T6" fmla="*/ 9 w 196"/>
                <a:gd name="T7" fmla="*/ 0 h 308"/>
                <a:gd name="T8" fmla="*/ 3 w 196"/>
                <a:gd name="T9" fmla="*/ 0 h 308"/>
                <a:gd name="T10" fmla="*/ 3 w 196"/>
                <a:gd name="T11" fmla="*/ 0 h 308"/>
                <a:gd name="T12" fmla="*/ 0 w 196"/>
                <a:gd name="T13" fmla="*/ 3 h 308"/>
                <a:gd name="T14" fmla="*/ 3 w 196"/>
                <a:gd name="T15" fmla="*/ 9 h 308"/>
                <a:gd name="T16" fmla="*/ 181 w 196"/>
                <a:gd name="T17" fmla="*/ 305 h 308"/>
                <a:gd name="T18" fmla="*/ 181 w 196"/>
                <a:gd name="T19" fmla="*/ 305 h 308"/>
                <a:gd name="T20" fmla="*/ 187 w 196"/>
                <a:gd name="T21" fmla="*/ 308 h 308"/>
                <a:gd name="T22" fmla="*/ 193 w 196"/>
                <a:gd name="T23" fmla="*/ 305 h 308"/>
                <a:gd name="T24" fmla="*/ 193 w 196"/>
                <a:gd name="T25" fmla="*/ 305 h 308"/>
                <a:gd name="T26" fmla="*/ 196 w 196"/>
                <a:gd name="T27" fmla="*/ 302 h 308"/>
                <a:gd name="T28" fmla="*/ 196 w 196"/>
                <a:gd name="T29" fmla="*/ 296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6" h="308">
                  <a:moveTo>
                    <a:pt x="196" y="296"/>
                  </a:moveTo>
                  <a:lnTo>
                    <a:pt x="15" y="3"/>
                  </a:lnTo>
                  <a:lnTo>
                    <a:pt x="15" y="3"/>
                  </a:lnTo>
                  <a:lnTo>
                    <a:pt x="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3" y="9"/>
                  </a:lnTo>
                  <a:lnTo>
                    <a:pt x="181" y="305"/>
                  </a:lnTo>
                  <a:lnTo>
                    <a:pt x="181" y="305"/>
                  </a:lnTo>
                  <a:lnTo>
                    <a:pt x="187" y="308"/>
                  </a:lnTo>
                  <a:lnTo>
                    <a:pt x="193" y="305"/>
                  </a:lnTo>
                  <a:lnTo>
                    <a:pt x="193" y="305"/>
                  </a:lnTo>
                  <a:lnTo>
                    <a:pt x="196" y="302"/>
                  </a:lnTo>
                  <a:lnTo>
                    <a:pt x="196" y="296"/>
                  </a:lnTo>
                  <a:close/>
                </a:path>
              </a:pathLst>
            </a:custGeom>
            <a:solidFill>
              <a:srgbClr val="40477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42"/>
            <p:cNvSpPr>
              <a:spLocks/>
            </p:cNvSpPr>
            <p:nvPr/>
          </p:nvSpPr>
          <p:spPr bwMode="auto">
            <a:xfrm>
              <a:off x="16810038" y="4338638"/>
              <a:ext cx="311150" cy="488950"/>
            </a:xfrm>
            <a:custGeom>
              <a:avLst/>
              <a:gdLst>
                <a:gd name="T0" fmla="*/ 196 w 196"/>
                <a:gd name="T1" fmla="*/ 296 h 308"/>
                <a:gd name="T2" fmla="*/ 15 w 196"/>
                <a:gd name="T3" fmla="*/ 3 h 308"/>
                <a:gd name="T4" fmla="*/ 15 w 196"/>
                <a:gd name="T5" fmla="*/ 3 h 308"/>
                <a:gd name="T6" fmla="*/ 9 w 196"/>
                <a:gd name="T7" fmla="*/ 0 h 308"/>
                <a:gd name="T8" fmla="*/ 3 w 196"/>
                <a:gd name="T9" fmla="*/ 0 h 308"/>
                <a:gd name="T10" fmla="*/ 3 w 196"/>
                <a:gd name="T11" fmla="*/ 0 h 308"/>
                <a:gd name="T12" fmla="*/ 0 w 196"/>
                <a:gd name="T13" fmla="*/ 3 h 308"/>
                <a:gd name="T14" fmla="*/ 3 w 196"/>
                <a:gd name="T15" fmla="*/ 9 h 308"/>
                <a:gd name="T16" fmla="*/ 181 w 196"/>
                <a:gd name="T17" fmla="*/ 305 h 308"/>
                <a:gd name="T18" fmla="*/ 181 w 196"/>
                <a:gd name="T19" fmla="*/ 305 h 308"/>
                <a:gd name="T20" fmla="*/ 187 w 196"/>
                <a:gd name="T21" fmla="*/ 308 h 308"/>
                <a:gd name="T22" fmla="*/ 193 w 196"/>
                <a:gd name="T23" fmla="*/ 305 h 308"/>
                <a:gd name="T24" fmla="*/ 193 w 196"/>
                <a:gd name="T25" fmla="*/ 305 h 308"/>
                <a:gd name="T26" fmla="*/ 196 w 196"/>
                <a:gd name="T27" fmla="*/ 302 h 308"/>
                <a:gd name="T28" fmla="*/ 196 w 196"/>
                <a:gd name="T29" fmla="*/ 296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6" h="308">
                  <a:moveTo>
                    <a:pt x="196" y="296"/>
                  </a:moveTo>
                  <a:lnTo>
                    <a:pt x="15" y="3"/>
                  </a:lnTo>
                  <a:lnTo>
                    <a:pt x="15" y="3"/>
                  </a:lnTo>
                  <a:lnTo>
                    <a:pt x="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3" y="9"/>
                  </a:lnTo>
                  <a:lnTo>
                    <a:pt x="181" y="305"/>
                  </a:lnTo>
                  <a:lnTo>
                    <a:pt x="181" y="305"/>
                  </a:lnTo>
                  <a:lnTo>
                    <a:pt x="187" y="308"/>
                  </a:lnTo>
                  <a:lnTo>
                    <a:pt x="193" y="305"/>
                  </a:lnTo>
                  <a:lnTo>
                    <a:pt x="193" y="305"/>
                  </a:lnTo>
                  <a:lnTo>
                    <a:pt x="196" y="302"/>
                  </a:lnTo>
                  <a:lnTo>
                    <a:pt x="196" y="29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43"/>
            <p:cNvSpPr>
              <a:spLocks/>
            </p:cNvSpPr>
            <p:nvPr/>
          </p:nvSpPr>
          <p:spPr bwMode="auto">
            <a:xfrm>
              <a:off x="15530513" y="6249988"/>
              <a:ext cx="1390650" cy="608012"/>
            </a:xfrm>
            <a:custGeom>
              <a:avLst/>
              <a:gdLst>
                <a:gd name="T0" fmla="*/ 743 w 876"/>
                <a:gd name="T1" fmla="*/ 0 h 383"/>
                <a:gd name="T2" fmla="*/ 534 w 876"/>
                <a:gd name="T3" fmla="*/ 202 h 383"/>
                <a:gd name="T4" fmla="*/ 341 w 876"/>
                <a:gd name="T5" fmla="*/ 196 h 383"/>
                <a:gd name="T6" fmla="*/ 341 w 876"/>
                <a:gd name="T7" fmla="*/ 196 h 383"/>
                <a:gd name="T8" fmla="*/ 326 w 876"/>
                <a:gd name="T9" fmla="*/ 196 h 383"/>
                <a:gd name="T10" fmla="*/ 308 w 876"/>
                <a:gd name="T11" fmla="*/ 196 h 383"/>
                <a:gd name="T12" fmla="*/ 293 w 876"/>
                <a:gd name="T13" fmla="*/ 199 h 383"/>
                <a:gd name="T14" fmla="*/ 278 w 876"/>
                <a:gd name="T15" fmla="*/ 205 h 383"/>
                <a:gd name="T16" fmla="*/ 55 w 876"/>
                <a:gd name="T17" fmla="*/ 299 h 383"/>
                <a:gd name="T18" fmla="*/ 55 w 876"/>
                <a:gd name="T19" fmla="*/ 299 h 383"/>
                <a:gd name="T20" fmla="*/ 42 w 876"/>
                <a:gd name="T21" fmla="*/ 305 h 383"/>
                <a:gd name="T22" fmla="*/ 30 w 876"/>
                <a:gd name="T23" fmla="*/ 311 h 383"/>
                <a:gd name="T24" fmla="*/ 21 w 876"/>
                <a:gd name="T25" fmla="*/ 320 h 383"/>
                <a:gd name="T26" fmla="*/ 15 w 876"/>
                <a:gd name="T27" fmla="*/ 332 h 383"/>
                <a:gd name="T28" fmla="*/ 9 w 876"/>
                <a:gd name="T29" fmla="*/ 344 h 383"/>
                <a:gd name="T30" fmla="*/ 3 w 876"/>
                <a:gd name="T31" fmla="*/ 356 h 383"/>
                <a:gd name="T32" fmla="*/ 0 w 876"/>
                <a:gd name="T33" fmla="*/ 368 h 383"/>
                <a:gd name="T34" fmla="*/ 0 w 876"/>
                <a:gd name="T35" fmla="*/ 383 h 383"/>
                <a:gd name="T36" fmla="*/ 625 w 876"/>
                <a:gd name="T37" fmla="*/ 383 h 383"/>
                <a:gd name="T38" fmla="*/ 876 w 876"/>
                <a:gd name="T39" fmla="*/ 193 h 383"/>
                <a:gd name="T40" fmla="*/ 743 w 876"/>
                <a:gd name="T41" fmla="*/ 0 h 383"/>
                <a:gd name="T42" fmla="*/ 743 w 876"/>
                <a:gd name="T43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76" h="383">
                  <a:moveTo>
                    <a:pt x="743" y="0"/>
                  </a:moveTo>
                  <a:lnTo>
                    <a:pt x="534" y="202"/>
                  </a:lnTo>
                  <a:lnTo>
                    <a:pt x="341" y="196"/>
                  </a:lnTo>
                  <a:lnTo>
                    <a:pt x="341" y="196"/>
                  </a:lnTo>
                  <a:lnTo>
                    <a:pt x="326" y="196"/>
                  </a:lnTo>
                  <a:lnTo>
                    <a:pt x="308" y="196"/>
                  </a:lnTo>
                  <a:lnTo>
                    <a:pt x="293" y="199"/>
                  </a:lnTo>
                  <a:lnTo>
                    <a:pt x="278" y="205"/>
                  </a:lnTo>
                  <a:lnTo>
                    <a:pt x="55" y="299"/>
                  </a:lnTo>
                  <a:lnTo>
                    <a:pt x="55" y="299"/>
                  </a:lnTo>
                  <a:lnTo>
                    <a:pt x="42" y="305"/>
                  </a:lnTo>
                  <a:lnTo>
                    <a:pt x="30" y="311"/>
                  </a:lnTo>
                  <a:lnTo>
                    <a:pt x="21" y="320"/>
                  </a:lnTo>
                  <a:lnTo>
                    <a:pt x="15" y="332"/>
                  </a:lnTo>
                  <a:lnTo>
                    <a:pt x="9" y="344"/>
                  </a:lnTo>
                  <a:lnTo>
                    <a:pt x="3" y="356"/>
                  </a:lnTo>
                  <a:lnTo>
                    <a:pt x="0" y="368"/>
                  </a:lnTo>
                  <a:lnTo>
                    <a:pt x="0" y="383"/>
                  </a:lnTo>
                  <a:lnTo>
                    <a:pt x="625" y="383"/>
                  </a:lnTo>
                  <a:lnTo>
                    <a:pt x="876" y="193"/>
                  </a:lnTo>
                  <a:lnTo>
                    <a:pt x="743" y="0"/>
                  </a:lnTo>
                  <a:lnTo>
                    <a:pt x="743" y="0"/>
                  </a:lnTo>
                  <a:close/>
                </a:path>
              </a:pathLst>
            </a:custGeom>
            <a:solidFill>
              <a:srgbClr val="F1C9C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44"/>
            <p:cNvSpPr>
              <a:spLocks/>
            </p:cNvSpPr>
            <p:nvPr/>
          </p:nvSpPr>
          <p:spPr bwMode="auto">
            <a:xfrm>
              <a:off x="16394113" y="4851400"/>
              <a:ext cx="1925638" cy="1973262"/>
            </a:xfrm>
            <a:custGeom>
              <a:avLst/>
              <a:gdLst>
                <a:gd name="T0" fmla="*/ 0 w 1213"/>
                <a:gd name="T1" fmla="*/ 920 h 1243"/>
                <a:gd name="T2" fmla="*/ 742 w 1213"/>
                <a:gd name="T3" fmla="*/ 82 h 1243"/>
                <a:gd name="T4" fmla="*/ 742 w 1213"/>
                <a:gd name="T5" fmla="*/ 82 h 1243"/>
                <a:gd name="T6" fmla="*/ 763 w 1213"/>
                <a:gd name="T7" fmla="*/ 63 h 1243"/>
                <a:gd name="T8" fmla="*/ 784 w 1213"/>
                <a:gd name="T9" fmla="*/ 45 h 1243"/>
                <a:gd name="T10" fmla="*/ 809 w 1213"/>
                <a:gd name="T11" fmla="*/ 33 h 1243"/>
                <a:gd name="T12" fmla="*/ 836 w 1213"/>
                <a:gd name="T13" fmla="*/ 21 h 1243"/>
                <a:gd name="T14" fmla="*/ 860 w 1213"/>
                <a:gd name="T15" fmla="*/ 12 h 1243"/>
                <a:gd name="T16" fmla="*/ 887 w 1213"/>
                <a:gd name="T17" fmla="*/ 6 h 1243"/>
                <a:gd name="T18" fmla="*/ 914 w 1213"/>
                <a:gd name="T19" fmla="*/ 0 h 1243"/>
                <a:gd name="T20" fmla="*/ 941 w 1213"/>
                <a:gd name="T21" fmla="*/ 0 h 1243"/>
                <a:gd name="T22" fmla="*/ 968 w 1213"/>
                <a:gd name="T23" fmla="*/ 0 h 1243"/>
                <a:gd name="T24" fmla="*/ 996 w 1213"/>
                <a:gd name="T25" fmla="*/ 6 h 1243"/>
                <a:gd name="T26" fmla="*/ 1023 w 1213"/>
                <a:gd name="T27" fmla="*/ 12 h 1243"/>
                <a:gd name="T28" fmla="*/ 1047 w 1213"/>
                <a:gd name="T29" fmla="*/ 21 h 1243"/>
                <a:gd name="T30" fmla="*/ 1071 w 1213"/>
                <a:gd name="T31" fmla="*/ 33 h 1243"/>
                <a:gd name="T32" fmla="*/ 1095 w 1213"/>
                <a:gd name="T33" fmla="*/ 48 h 1243"/>
                <a:gd name="T34" fmla="*/ 1119 w 1213"/>
                <a:gd name="T35" fmla="*/ 66 h 1243"/>
                <a:gd name="T36" fmla="*/ 1138 w 1213"/>
                <a:gd name="T37" fmla="*/ 88 h 1243"/>
                <a:gd name="T38" fmla="*/ 1138 w 1213"/>
                <a:gd name="T39" fmla="*/ 88 h 1243"/>
                <a:gd name="T40" fmla="*/ 1159 w 1213"/>
                <a:gd name="T41" fmla="*/ 109 h 1243"/>
                <a:gd name="T42" fmla="*/ 1174 w 1213"/>
                <a:gd name="T43" fmla="*/ 133 h 1243"/>
                <a:gd name="T44" fmla="*/ 1186 w 1213"/>
                <a:gd name="T45" fmla="*/ 157 h 1243"/>
                <a:gd name="T46" fmla="*/ 1198 w 1213"/>
                <a:gd name="T47" fmla="*/ 184 h 1243"/>
                <a:gd name="T48" fmla="*/ 1207 w 1213"/>
                <a:gd name="T49" fmla="*/ 211 h 1243"/>
                <a:gd name="T50" fmla="*/ 1210 w 1213"/>
                <a:gd name="T51" fmla="*/ 238 h 1243"/>
                <a:gd name="T52" fmla="*/ 1213 w 1213"/>
                <a:gd name="T53" fmla="*/ 266 h 1243"/>
                <a:gd name="T54" fmla="*/ 1213 w 1213"/>
                <a:gd name="T55" fmla="*/ 293 h 1243"/>
                <a:gd name="T56" fmla="*/ 1210 w 1213"/>
                <a:gd name="T57" fmla="*/ 320 h 1243"/>
                <a:gd name="T58" fmla="*/ 1204 w 1213"/>
                <a:gd name="T59" fmla="*/ 347 h 1243"/>
                <a:gd name="T60" fmla="*/ 1195 w 1213"/>
                <a:gd name="T61" fmla="*/ 371 h 1243"/>
                <a:gd name="T62" fmla="*/ 1183 w 1213"/>
                <a:gd name="T63" fmla="*/ 398 h 1243"/>
                <a:gd name="T64" fmla="*/ 1171 w 1213"/>
                <a:gd name="T65" fmla="*/ 422 h 1243"/>
                <a:gd name="T66" fmla="*/ 1153 w 1213"/>
                <a:gd name="T67" fmla="*/ 444 h 1243"/>
                <a:gd name="T68" fmla="*/ 1135 w 1213"/>
                <a:gd name="T69" fmla="*/ 465 h 1243"/>
                <a:gd name="T70" fmla="*/ 1113 w 1213"/>
                <a:gd name="T71" fmla="*/ 486 h 1243"/>
                <a:gd name="T72" fmla="*/ 241 w 1213"/>
                <a:gd name="T73" fmla="*/ 1243 h 1243"/>
                <a:gd name="T74" fmla="*/ 0 w 1213"/>
                <a:gd name="T75" fmla="*/ 920 h 1243"/>
                <a:gd name="T76" fmla="*/ 0 w 1213"/>
                <a:gd name="T77" fmla="*/ 920 h 1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13" h="1243">
                  <a:moveTo>
                    <a:pt x="0" y="920"/>
                  </a:moveTo>
                  <a:lnTo>
                    <a:pt x="742" y="82"/>
                  </a:lnTo>
                  <a:lnTo>
                    <a:pt x="742" y="82"/>
                  </a:lnTo>
                  <a:lnTo>
                    <a:pt x="763" y="63"/>
                  </a:lnTo>
                  <a:lnTo>
                    <a:pt x="784" y="45"/>
                  </a:lnTo>
                  <a:lnTo>
                    <a:pt x="809" y="33"/>
                  </a:lnTo>
                  <a:lnTo>
                    <a:pt x="836" y="21"/>
                  </a:lnTo>
                  <a:lnTo>
                    <a:pt x="860" y="12"/>
                  </a:lnTo>
                  <a:lnTo>
                    <a:pt x="887" y="6"/>
                  </a:lnTo>
                  <a:lnTo>
                    <a:pt x="914" y="0"/>
                  </a:lnTo>
                  <a:lnTo>
                    <a:pt x="941" y="0"/>
                  </a:lnTo>
                  <a:lnTo>
                    <a:pt x="968" y="0"/>
                  </a:lnTo>
                  <a:lnTo>
                    <a:pt x="996" y="6"/>
                  </a:lnTo>
                  <a:lnTo>
                    <a:pt x="1023" y="12"/>
                  </a:lnTo>
                  <a:lnTo>
                    <a:pt x="1047" y="21"/>
                  </a:lnTo>
                  <a:lnTo>
                    <a:pt x="1071" y="33"/>
                  </a:lnTo>
                  <a:lnTo>
                    <a:pt x="1095" y="48"/>
                  </a:lnTo>
                  <a:lnTo>
                    <a:pt x="1119" y="66"/>
                  </a:lnTo>
                  <a:lnTo>
                    <a:pt x="1138" y="88"/>
                  </a:lnTo>
                  <a:lnTo>
                    <a:pt x="1138" y="88"/>
                  </a:lnTo>
                  <a:lnTo>
                    <a:pt x="1159" y="109"/>
                  </a:lnTo>
                  <a:lnTo>
                    <a:pt x="1174" y="133"/>
                  </a:lnTo>
                  <a:lnTo>
                    <a:pt x="1186" y="157"/>
                  </a:lnTo>
                  <a:lnTo>
                    <a:pt x="1198" y="184"/>
                  </a:lnTo>
                  <a:lnTo>
                    <a:pt x="1207" y="211"/>
                  </a:lnTo>
                  <a:lnTo>
                    <a:pt x="1210" y="238"/>
                  </a:lnTo>
                  <a:lnTo>
                    <a:pt x="1213" y="266"/>
                  </a:lnTo>
                  <a:lnTo>
                    <a:pt x="1213" y="293"/>
                  </a:lnTo>
                  <a:lnTo>
                    <a:pt x="1210" y="320"/>
                  </a:lnTo>
                  <a:lnTo>
                    <a:pt x="1204" y="347"/>
                  </a:lnTo>
                  <a:lnTo>
                    <a:pt x="1195" y="371"/>
                  </a:lnTo>
                  <a:lnTo>
                    <a:pt x="1183" y="398"/>
                  </a:lnTo>
                  <a:lnTo>
                    <a:pt x="1171" y="422"/>
                  </a:lnTo>
                  <a:lnTo>
                    <a:pt x="1153" y="444"/>
                  </a:lnTo>
                  <a:lnTo>
                    <a:pt x="1135" y="465"/>
                  </a:lnTo>
                  <a:lnTo>
                    <a:pt x="1113" y="486"/>
                  </a:lnTo>
                  <a:lnTo>
                    <a:pt x="241" y="1243"/>
                  </a:lnTo>
                  <a:lnTo>
                    <a:pt x="0" y="920"/>
                  </a:lnTo>
                  <a:lnTo>
                    <a:pt x="0" y="920"/>
                  </a:lnTo>
                  <a:close/>
                </a:path>
              </a:pathLst>
            </a:custGeom>
            <a:solidFill>
              <a:srgbClr val="81C8E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45"/>
            <p:cNvSpPr>
              <a:spLocks/>
            </p:cNvSpPr>
            <p:nvPr/>
          </p:nvSpPr>
          <p:spPr bwMode="auto">
            <a:xfrm>
              <a:off x="16383000" y="5478463"/>
              <a:ext cx="752475" cy="987425"/>
            </a:xfrm>
            <a:custGeom>
              <a:avLst/>
              <a:gdLst>
                <a:gd name="T0" fmla="*/ 459 w 474"/>
                <a:gd name="T1" fmla="*/ 3 h 622"/>
                <a:gd name="T2" fmla="*/ 0 w 474"/>
                <a:gd name="T3" fmla="*/ 519 h 622"/>
                <a:gd name="T4" fmla="*/ 0 w 474"/>
                <a:gd name="T5" fmla="*/ 519 h 622"/>
                <a:gd name="T6" fmla="*/ 0 w 474"/>
                <a:gd name="T7" fmla="*/ 525 h 622"/>
                <a:gd name="T8" fmla="*/ 0 w 474"/>
                <a:gd name="T9" fmla="*/ 528 h 622"/>
                <a:gd name="T10" fmla="*/ 67 w 474"/>
                <a:gd name="T11" fmla="*/ 619 h 622"/>
                <a:gd name="T12" fmla="*/ 67 w 474"/>
                <a:gd name="T13" fmla="*/ 619 h 622"/>
                <a:gd name="T14" fmla="*/ 73 w 474"/>
                <a:gd name="T15" fmla="*/ 622 h 622"/>
                <a:gd name="T16" fmla="*/ 79 w 474"/>
                <a:gd name="T17" fmla="*/ 619 h 622"/>
                <a:gd name="T18" fmla="*/ 79 w 474"/>
                <a:gd name="T19" fmla="*/ 619 h 622"/>
                <a:gd name="T20" fmla="*/ 82 w 474"/>
                <a:gd name="T21" fmla="*/ 616 h 622"/>
                <a:gd name="T22" fmla="*/ 79 w 474"/>
                <a:gd name="T23" fmla="*/ 610 h 622"/>
                <a:gd name="T24" fmla="*/ 16 w 474"/>
                <a:gd name="T25" fmla="*/ 525 h 622"/>
                <a:gd name="T26" fmla="*/ 471 w 474"/>
                <a:gd name="T27" fmla="*/ 12 h 622"/>
                <a:gd name="T28" fmla="*/ 471 w 474"/>
                <a:gd name="T29" fmla="*/ 12 h 622"/>
                <a:gd name="T30" fmla="*/ 474 w 474"/>
                <a:gd name="T31" fmla="*/ 6 h 622"/>
                <a:gd name="T32" fmla="*/ 471 w 474"/>
                <a:gd name="T33" fmla="*/ 0 h 622"/>
                <a:gd name="T34" fmla="*/ 471 w 474"/>
                <a:gd name="T35" fmla="*/ 0 h 622"/>
                <a:gd name="T36" fmla="*/ 465 w 474"/>
                <a:gd name="T37" fmla="*/ 0 h 622"/>
                <a:gd name="T38" fmla="*/ 459 w 474"/>
                <a:gd name="T39" fmla="*/ 3 h 622"/>
                <a:gd name="T40" fmla="*/ 459 w 474"/>
                <a:gd name="T41" fmla="*/ 3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74" h="622">
                  <a:moveTo>
                    <a:pt x="459" y="3"/>
                  </a:moveTo>
                  <a:lnTo>
                    <a:pt x="0" y="519"/>
                  </a:lnTo>
                  <a:lnTo>
                    <a:pt x="0" y="519"/>
                  </a:lnTo>
                  <a:lnTo>
                    <a:pt x="0" y="525"/>
                  </a:lnTo>
                  <a:lnTo>
                    <a:pt x="0" y="528"/>
                  </a:lnTo>
                  <a:lnTo>
                    <a:pt x="67" y="619"/>
                  </a:lnTo>
                  <a:lnTo>
                    <a:pt x="67" y="619"/>
                  </a:lnTo>
                  <a:lnTo>
                    <a:pt x="73" y="622"/>
                  </a:lnTo>
                  <a:lnTo>
                    <a:pt x="79" y="619"/>
                  </a:lnTo>
                  <a:lnTo>
                    <a:pt x="79" y="619"/>
                  </a:lnTo>
                  <a:lnTo>
                    <a:pt x="82" y="616"/>
                  </a:lnTo>
                  <a:lnTo>
                    <a:pt x="79" y="610"/>
                  </a:lnTo>
                  <a:lnTo>
                    <a:pt x="16" y="525"/>
                  </a:lnTo>
                  <a:lnTo>
                    <a:pt x="471" y="12"/>
                  </a:lnTo>
                  <a:lnTo>
                    <a:pt x="471" y="12"/>
                  </a:lnTo>
                  <a:lnTo>
                    <a:pt x="474" y="6"/>
                  </a:lnTo>
                  <a:lnTo>
                    <a:pt x="471" y="0"/>
                  </a:lnTo>
                  <a:lnTo>
                    <a:pt x="471" y="0"/>
                  </a:lnTo>
                  <a:lnTo>
                    <a:pt x="465" y="0"/>
                  </a:lnTo>
                  <a:lnTo>
                    <a:pt x="459" y="3"/>
                  </a:lnTo>
                  <a:lnTo>
                    <a:pt x="459" y="3"/>
                  </a:lnTo>
                  <a:close/>
                </a:path>
              </a:pathLst>
            </a:custGeom>
            <a:solidFill>
              <a:srgbClr val="40477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Arc 160"/>
            <p:cNvSpPr/>
            <p:nvPr/>
          </p:nvSpPr>
          <p:spPr>
            <a:xfrm rot="13677174">
              <a:off x="15585114" y="2371052"/>
              <a:ext cx="254582" cy="260277"/>
            </a:xfrm>
            <a:prstGeom prst="arc">
              <a:avLst>
                <a:gd name="adj1" fmla="val 9481171"/>
                <a:gd name="adj2" fmla="val 15557986"/>
              </a:avLst>
            </a:prstGeom>
            <a:ln w="31750" cap="rnd">
              <a:solidFill>
                <a:srgbClr val="40477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4" name="Freeform 11"/>
          <p:cNvSpPr>
            <a:spLocks noEditPoints="1"/>
          </p:cNvSpPr>
          <p:nvPr/>
        </p:nvSpPr>
        <p:spPr bwMode="auto">
          <a:xfrm>
            <a:off x="839788" y="3878669"/>
            <a:ext cx="1194997" cy="123989"/>
          </a:xfrm>
          <a:custGeom>
            <a:avLst/>
            <a:gdLst>
              <a:gd name="T0" fmla="*/ 496 w 559"/>
              <a:gd name="T1" fmla="*/ 57 h 58"/>
              <a:gd name="T2" fmla="*/ 472 w 559"/>
              <a:gd name="T3" fmla="*/ 48 h 58"/>
              <a:gd name="T4" fmla="*/ 448 w 559"/>
              <a:gd name="T5" fmla="*/ 40 h 58"/>
              <a:gd name="T6" fmla="*/ 432 w 559"/>
              <a:gd name="T7" fmla="*/ 46 h 58"/>
              <a:gd name="T8" fmla="*/ 413 w 559"/>
              <a:gd name="T9" fmla="*/ 55 h 58"/>
              <a:gd name="T10" fmla="*/ 392 w 559"/>
              <a:gd name="T11" fmla="*/ 58 h 58"/>
              <a:gd name="T12" fmla="*/ 365 w 559"/>
              <a:gd name="T13" fmla="*/ 51 h 58"/>
              <a:gd name="T14" fmla="*/ 346 w 559"/>
              <a:gd name="T15" fmla="*/ 42 h 58"/>
              <a:gd name="T16" fmla="*/ 335 w 559"/>
              <a:gd name="T17" fmla="*/ 40 h 58"/>
              <a:gd name="T18" fmla="*/ 318 w 559"/>
              <a:gd name="T19" fmla="*/ 47 h 58"/>
              <a:gd name="T20" fmla="*/ 301 w 559"/>
              <a:gd name="T21" fmla="*/ 55 h 58"/>
              <a:gd name="T22" fmla="*/ 280 w 559"/>
              <a:gd name="T23" fmla="*/ 58 h 58"/>
              <a:gd name="T24" fmla="*/ 253 w 559"/>
              <a:gd name="T25" fmla="*/ 51 h 58"/>
              <a:gd name="T26" fmla="*/ 234 w 559"/>
              <a:gd name="T27" fmla="*/ 42 h 58"/>
              <a:gd name="T28" fmla="*/ 224 w 559"/>
              <a:gd name="T29" fmla="*/ 40 h 58"/>
              <a:gd name="T30" fmla="*/ 206 w 559"/>
              <a:gd name="T31" fmla="*/ 47 h 58"/>
              <a:gd name="T32" fmla="*/ 188 w 559"/>
              <a:gd name="T33" fmla="*/ 55 h 58"/>
              <a:gd name="T34" fmla="*/ 168 w 559"/>
              <a:gd name="T35" fmla="*/ 58 h 58"/>
              <a:gd name="T36" fmla="*/ 140 w 559"/>
              <a:gd name="T37" fmla="*/ 51 h 58"/>
              <a:gd name="T38" fmla="*/ 121 w 559"/>
              <a:gd name="T39" fmla="*/ 42 h 58"/>
              <a:gd name="T40" fmla="*/ 111 w 559"/>
              <a:gd name="T41" fmla="*/ 40 h 58"/>
              <a:gd name="T42" fmla="*/ 94 w 559"/>
              <a:gd name="T43" fmla="*/ 47 h 58"/>
              <a:gd name="T44" fmla="*/ 76 w 559"/>
              <a:gd name="T45" fmla="*/ 55 h 58"/>
              <a:gd name="T46" fmla="*/ 56 w 559"/>
              <a:gd name="T47" fmla="*/ 58 h 58"/>
              <a:gd name="T48" fmla="*/ 28 w 559"/>
              <a:gd name="T49" fmla="*/ 51 h 58"/>
              <a:gd name="T50" fmla="*/ 9 w 559"/>
              <a:gd name="T51" fmla="*/ 42 h 58"/>
              <a:gd name="T52" fmla="*/ 0 w 559"/>
              <a:gd name="T53" fmla="*/ 0 h 58"/>
              <a:gd name="T54" fmla="*/ 20 w 559"/>
              <a:gd name="T55" fmla="*/ 3 h 58"/>
              <a:gd name="T56" fmla="*/ 38 w 559"/>
              <a:gd name="T57" fmla="*/ 11 h 58"/>
              <a:gd name="T58" fmla="*/ 56 w 559"/>
              <a:gd name="T59" fmla="*/ 18 h 58"/>
              <a:gd name="T60" fmla="*/ 66 w 559"/>
              <a:gd name="T61" fmla="*/ 16 h 58"/>
              <a:gd name="T62" fmla="*/ 85 w 559"/>
              <a:gd name="T63" fmla="*/ 7 h 58"/>
              <a:gd name="T64" fmla="*/ 111 w 559"/>
              <a:gd name="T65" fmla="*/ 0 h 58"/>
              <a:gd name="T66" fmla="*/ 133 w 559"/>
              <a:gd name="T67" fmla="*/ 3 h 58"/>
              <a:gd name="T68" fmla="*/ 149 w 559"/>
              <a:gd name="T69" fmla="*/ 11 h 58"/>
              <a:gd name="T70" fmla="*/ 168 w 559"/>
              <a:gd name="T71" fmla="*/ 18 h 58"/>
              <a:gd name="T72" fmla="*/ 177 w 559"/>
              <a:gd name="T73" fmla="*/ 16 h 58"/>
              <a:gd name="T74" fmla="*/ 196 w 559"/>
              <a:gd name="T75" fmla="*/ 7 h 58"/>
              <a:gd name="T76" fmla="*/ 224 w 559"/>
              <a:gd name="T77" fmla="*/ 0 h 58"/>
              <a:gd name="T78" fmla="*/ 244 w 559"/>
              <a:gd name="T79" fmla="*/ 3 h 58"/>
              <a:gd name="T80" fmla="*/ 262 w 559"/>
              <a:gd name="T81" fmla="*/ 11 h 58"/>
              <a:gd name="T82" fmla="*/ 280 w 559"/>
              <a:gd name="T83" fmla="*/ 18 h 58"/>
              <a:gd name="T84" fmla="*/ 290 w 559"/>
              <a:gd name="T85" fmla="*/ 16 h 58"/>
              <a:gd name="T86" fmla="*/ 308 w 559"/>
              <a:gd name="T87" fmla="*/ 7 h 58"/>
              <a:gd name="T88" fmla="*/ 335 w 559"/>
              <a:gd name="T89" fmla="*/ 0 h 58"/>
              <a:gd name="T90" fmla="*/ 356 w 559"/>
              <a:gd name="T91" fmla="*/ 3 h 58"/>
              <a:gd name="T92" fmla="*/ 375 w 559"/>
              <a:gd name="T93" fmla="*/ 11 h 58"/>
              <a:gd name="T94" fmla="*/ 392 w 559"/>
              <a:gd name="T95" fmla="*/ 18 h 58"/>
              <a:gd name="T96" fmla="*/ 402 w 559"/>
              <a:gd name="T97" fmla="*/ 16 h 58"/>
              <a:gd name="T98" fmla="*/ 430 w 559"/>
              <a:gd name="T99" fmla="*/ 3 h 58"/>
              <a:gd name="T100" fmla="*/ 448 w 559"/>
              <a:gd name="T101" fmla="*/ 0 h 58"/>
              <a:gd name="T102" fmla="*/ 481 w 559"/>
              <a:gd name="T103" fmla="*/ 8 h 58"/>
              <a:gd name="T104" fmla="*/ 498 w 559"/>
              <a:gd name="T105" fmla="*/ 16 h 58"/>
              <a:gd name="T106" fmla="*/ 513 w 559"/>
              <a:gd name="T107" fmla="*/ 18 h 58"/>
              <a:gd name="T108" fmla="*/ 526 w 559"/>
              <a:gd name="T109" fmla="*/ 13 h 58"/>
              <a:gd name="T110" fmla="*/ 538 w 559"/>
              <a:gd name="T111" fmla="*/ 4 h 58"/>
              <a:gd name="T112" fmla="*/ 559 w 559"/>
              <a:gd name="T113" fmla="*/ 40 h 58"/>
              <a:gd name="T114" fmla="*/ 555 w 559"/>
              <a:gd name="T115" fmla="*/ 40 h 58"/>
              <a:gd name="T116" fmla="*/ 545 w 559"/>
              <a:gd name="T117" fmla="*/ 49 h 58"/>
              <a:gd name="T118" fmla="*/ 529 w 559"/>
              <a:gd name="T119" fmla="*/ 56 h 58"/>
              <a:gd name="T120" fmla="*/ 503 w 559"/>
              <a:gd name="T121" fmla="*/ 58 h 58"/>
              <a:gd name="T122" fmla="*/ 555 w 559"/>
              <a:gd name="T123" fmla="*/ 4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59" h="58">
                <a:moveTo>
                  <a:pt x="503" y="58"/>
                </a:moveTo>
                <a:lnTo>
                  <a:pt x="503" y="58"/>
                </a:lnTo>
                <a:lnTo>
                  <a:pt x="496" y="57"/>
                </a:lnTo>
                <a:lnTo>
                  <a:pt x="488" y="55"/>
                </a:lnTo>
                <a:lnTo>
                  <a:pt x="472" y="48"/>
                </a:lnTo>
                <a:lnTo>
                  <a:pt x="472" y="48"/>
                </a:lnTo>
                <a:lnTo>
                  <a:pt x="460" y="42"/>
                </a:lnTo>
                <a:lnTo>
                  <a:pt x="453" y="41"/>
                </a:lnTo>
                <a:lnTo>
                  <a:pt x="448" y="40"/>
                </a:lnTo>
                <a:lnTo>
                  <a:pt x="448" y="40"/>
                </a:lnTo>
                <a:lnTo>
                  <a:pt x="441" y="42"/>
                </a:lnTo>
                <a:lnTo>
                  <a:pt x="432" y="46"/>
                </a:lnTo>
                <a:lnTo>
                  <a:pt x="432" y="46"/>
                </a:lnTo>
                <a:lnTo>
                  <a:pt x="423" y="50"/>
                </a:lnTo>
                <a:lnTo>
                  <a:pt x="413" y="55"/>
                </a:lnTo>
                <a:lnTo>
                  <a:pt x="403" y="57"/>
                </a:lnTo>
                <a:lnTo>
                  <a:pt x="392" y="58"/>
                </a:lnTo>
                <a:lnTo>
                  <a:pt x="392" y="58"/>
                </a:lnTo>
                <a:lnTo>
                  <a:pt x="382" y="57"/>
                </a:lnTo>
                <a:lnTo>
                  <a:pt x="373" y="55"/>
                </a:lnTo>
                <a:lnTo>
                  <a:pt x="365" y="51"/>
                </a:lnTo>
                <a:lnTo>
                  <a:pt x="357" y="48"/>
                </a:lnTo>
                <a:lnTo>
                  <a:pt x="357" y="48"/>
                </a:lnTo>
                <a:lnTo>
                  <a:pt x="346" y="42"/>
                </a:lnTo>
                <a:lnTo>
                  <a:pt x="341" y="41"/>
                </a:lnTo>
                <a:lnTo>
                  <a:pt x="335" y="40"/>
                </a:lnTo>
                <a:lnTo>
                  <a:pt x="335" y="40"/>
                </a:lnTo>
                <a:lnTo>
                  <a:pt x="332" y="40"/>
                </a:lnTo>
                <a:lnTo>
                  <a:pt x="327" y="42"/>
                </a:lnTo>
                <a:lnTo>
                  <a:pt x="318" y="47"/>
                </a:lnTo>
                <a:lnTo>
                  <a:pt x="318" y="47"/>
                </a:lnTo>
                <a:lnTo>
                  <a:pt x="310" y="50"/>
                </a:lnTo>
                <a:lnTo>
                  <a:pt x="301" y="55"/>
                </a:lnTo>
                <a:lnTo>
                  <a:pt x="291" y="57"/>
                </a:lnTo>
                <a:lnTo>
                  <a:pt x="280" y="58"/>
                </a:lnTo>
                <a:lnTo>
                  <a:pt x="280" y="58"/>
                </a:lnTo>
                <a:lnTo>
                  <a:pt x="271" y="57"/>
                </a:lnTo>
                <a:lnTo>
                  <a:pt x="261" y="55"/>
                </a:lnTo>
                <a:lnTo>
                  <a:pt x="253" y="51"/>
                </a:lnTo>
                <a:lnTo>
                  <a:pt x="245" y="48"/>
                </a:lnTo>
                <a:lnTo>
                  <a:pt x="245" y="48"/>
                </a:lnTo>
                <a:lnTo>
                  <a:pt x="234" y="42"/>
                </a:lnTo>
                <a:lnTo>
                  <a:pt x="228" y="41"/>
                </a:lnTo>
                <a:lnTo>
                  <a:pt x="224" y="40"/>
                </a:lnTo>
                <a:lnTo>
                  <a:pt x="224" y="40"/>
                </a:lnTo>
                <a:lnTo>
                  <a:pt x="220" y="40"/>
                </a:lnTo>
                <a:lnTo>
                  <a:pt x="216" y="42"/>
                </a:lnTo>
                <a:lnTo>
                  <a:pt x="206" y="47"/>
                </a:lnTo>
                <a:lnTo>
                  <a:pt x="206" y="47"/>
                </a:lnTo>
                <a:lnTo>
                  <a:pt x="197" y="51"/>
                </a:lnTo>
                <a:lnTo>
                  <a:pt x="188" y="55"/>
                </a:lnTo>
                <a:lnTo>
                  <a:pt x="178" y="57"/>
                </a:lnTo>
                <a:lnTo>
                  <a:pt x="168" y="58"/>
                </a:lnTo>
                <a:lnTo>
                  <a:pt x="168" y="58"/>
                </a:lnTo>
                <a:lnTo>
                  <a:pt x="158" y="57"/>
                </a:lnTo>
                <a:lnTo>
                  <a:pt x="149" y="55"/>
                </a:lnTo>
                <a:lnTo>
                  <a:pt x="140" y="51"/>
                </a:lnTo>
                <a:lnTo>
                  <a:pt x="133" y="47"/>
                </a:lnTo>
                <a:lnTo>
                  <a:pt x="133" y="47"/>
                </a:lnTo>
                <a:lnTo>
                  <a:pt x="121" y="42"/>
                </a:lnTo>
                <a:lnTo>
                  <a:pt x="116" y="41"/>
                </a:lnTo>
                <a:lnTo>
                  <a:pt x="111" y="40"/>
                </a:lnTo>
                <a:lnTo>
                  <a:pt x="111" y="40"/>
                </a:lnTo>
                <a:lnTo>
                  <a:pt x="108" y="40"/>
                </a:lnTo>
                <a:lnTo>
                  <a:pt x="104" y="42"/>
                </a:lnTo>
                <a:lnTo>
                  <a:pt x="94" y="47"/>
                </a:lnTo>
                <a:lnTo>
                  <a:pt x="94" y="47"/>
                </a:lnTo>
                <a:lnTo>
                  <a:pt x="85" y="51"/>
                </a:lnTo>
                <a:lnTo>
                  <a:pt x="76" y="55"/>
                </a:lnTo>
                <a:lnTo>
                  <a:pt x="67" y="57"/>
                </a:lnTo>
                <a:lnTo>
                  <a:pt x="56" y="58"/>
                </a:lnTo>
                <a:lnTo>
                  <a:pt x="56" y="58"/>
                </a:lnTo>
                <a:lnTo>
                  <a:pt x="46" y="57"/>
                </a:lnTo>
                <a:lnTo>
                  <a:pt x="37" y="55"/>
                </a:lnTo>
                <a:lnTo>
                  <a:pt x="28" y="51"/>
                </a:lnTo>
                <a:lnTo>
                  <a:pt x="20" y="47"/>
                </a:lnTo>
                <a:lnTo>
                  <a:pt x="20" y="47"/>
                </a:lnTo>
                <a:lnTo>
                  <a:pt x="9" y="42"/>
                </a:lnTo>
                <a:lnTo>
                  <a:pt x="4" y="41"/>
                </a:lnTo>
                <a:lnTo>
                  <a:pt x="0" y="40"/>
                </a:lnTo>
                <a:lnTo>
                  <a:pt x="0" y="0"/>
                </a:lnTo>
                <a:lnTo>
                  <a:pt x="0" y="0"/>
                </a:lnTo>
                <a:lnTo>
                  <a:pt x="10" y="1"/>
                </a:lnTo>
                <a:lnTo>
                  <a:pt x="20" y="3"/>
                </a:lnTo>
                <a:lnTo>
                  <a:pt x="29" y="7"/>
                </a:lnTo>
                <a:lnTo>
                  <a:pt x="38" y="11"/>
                </a:lnTo>
                <a:lnTo>
                  <a:pt x="38" y="11"/>
                </a:lnTo>
                <a:lnTo>
                  <a:pt x="48" y="16"/>
                </a:lnTo>
                <a:lnTo>
                  <a:pt x="52" y="18"/>
                </a:lnTo>
                <a:lnTo>
                  <a:pt x="56" y="18"/>
                </a:lnTo>
                <a:lnTo>
                  <a:pt x="56" y="18"/>
                </a:lnTo>
                <a:lnTo>
                  <a:pt x="60" y="17"/>
                </a:lnTo>
                <a:lnTo>
                  <a:pt x="66" y="16"/>
                </a:lnTo>
                <a:lnTo>
                  <a:pt x="76" y="11"/>
                </a:lnTo>
                <a:lnTo>
                  <a:pt x="76" y="11"/>
                </a:lnTo>
                <a:lnTo>
                  <a:pt x="85" y="7"/>
                </a:lnTo>
                <a:lnTo>
                  <a:pt x="92" y="3"/>
                </a:lnTo>
                <a:lnTo>
                  <a:pt x="102" y="1"/>
                </a:lnTo>
                <a:lnTo>
                  <a:pt x="111" y="0"/>
                </a:lnTo>
                <a:lnTo>
                  <a:pt x="111" y="0"/>
                </a:lnTo>
                <a:lnTo>
                  <a:pt x="122" y="1"/>
                </a:lnTo>
                <a:lnTo>
                  <a:pt x="133" y="3"/>
                </a:lnTo>
                <a:lnTo>
                  <a:pt x="141" y="7"/>
                </a:lnTo>
                <a:lnTo>
                  <a:pt x="149" y="11"/>
                </a:lnTo>
                <a:lnTo>
                  <a:pt x="149" y="11"/>
                </a:lnTo>
                <a:lnTo>
                  <a:pt x="159" y="16"/>
                </a:lnTo>
                <a:lnTo>
                  <a:pt x="164" y="18"/>
                </a:lnTo>
                <a:lnTo>
                  <a:pt x="168" y="18"/>
                </a:lnTo>
                <a:lnTo>
                  <a:pt x="168" y="18"/>
                </a:lnTo>
                <a:lnTo>
                  <a:pt x="173" y="17"/>
                </a:lnTo>
                <a:lnTo>
                  <a:pt x="177" y="16"/>
                </a:lnTo>
                <a:lnTo>
                  <a:pt x="188" y="10"/>
                </a:lnTo>
                <a:lnTo>
                  <a:pt x="188" y="10"/>
                </a:lnTo>
                <a:lnTo>
                  <a:pt x="196" y="7"/>
                </a:lnTo>
                <a:lnTo>
                  <a:pt x="205" y="3"/>
                </a:lnTo>
                <a:lnTo>
                  <a:pt x="214" y="1"/>
                </a:lnTo>
                <a:lnTo>
                  <a:pt x="224" y="0"/>
                </a:lnTo>
                <a:lnTo>
                  <a:pt x="224" y="0"/>
                </a:lnTo>
                <a:lnTo>
                  <a:pt x="234" y="1"/>
                </a:lnTo>
                <a:lnTo>
                  <a:pt x="244" y="3"/>
                </a:lnTo>
                <a:lnTo>
                  <a:pt x="254" y="8"/>
                </a:lnTo>
                <a:lnTo>
                  <a:pt x="262" y="11"/>
                </a:lnTo>
                <a:lnTo>
                  <a:pt x="262" y="11"/>
                </a:lnTo>
                <a:lnTo>
                  <a:pt x="272" y="16"/>
                </a:lnTo>
                <a:lnTo>
                  <a:pt x="276" y="18"/>
                </a:lnTo>
                <a:lnTo>
                  <a:pt x="280" y="18"/>
                </a:lnTo>
                <a:lnTo>
                  <a:pt x="280" y="18"/>
                </a:lnTo>
                <a:lnTo>
                  <a:pt x="284" y="17"/>
                </a:lnTo>
                <a:lnTo>
                  <a:pt x="290" y="16"/>
                </a:lnTo>
                <a:lnTo>
                  <a:pt x="301" y="10"/>
                </a:lnTo>
                <a:lnTo>
                  <a:pt x="301" y="10"/>
                </a:lnTo>
                <a:lnTo>
                  <a:pt x="308" y="7"/>
                </a:lnTo>
                <a:lnTo>
                  <a:pt x="317" y="3"/>
                </a:lnTo>
                <a:lnTo>
                  <a:pt x="326" y="1"/>
                </a:lnTo>
                <a:lnTo>
                  <a:pt x="335" y="0"/>
                </a:lnTo>
                <a:lnTo>
                  <a:pt x="335" y="0"/>
                </a:lnTo>
                <a:lnTo>
                  <a:pt x="346" y="1"/>
                </a:lnTo>
                <a:lnTo>
                  <a:pt x="356" y="3"/>
                </a:lnTo>
                <a:lnTo>
                  <a:pt x="366" y="8"/>
                </a:lnTo>
                <a:lnTo>
                  <a:pt x="375" y="11"/>
                </a:lnTo>
                <a:lnTo>
                  <a:pt x="375" y="11"/>
                </a:lnTo>
                <a:lnTo>
                  <a:pt x="384" y="16"/>
                </a:lnTo>
                <a:lnTo>
                  <a:pt x="389" y="18"/>
                </a:lnTo>
                <a:lnTo>
                  <a:pt x="392" y="18"/>
                </a:lnTo>
                <a:lnTo>
                  <a:pt x="392" y="18"/>
                </a:lnTo>
                <a:lnTo>
                  <a:pt x="396" y="17"/>
                </a:lnTo>
                <a:lnTo>
                  <a:pt x="402" y="16"/>
                </a:lnTo>
                <a:lnTo>
                  <a:pt x="414" y="10"/>
                </a:lnTo>
                <a:lnTo>
                  <a:pt x="414" y="10"/>
                </a:lnTo>
                <a:lnTo>
                  <a:pt x="430" y="3"/>
                </a:lnTo>
                <a:lnTo>
                  <a:pt x="439" y="1"/>
                </a:lnTo>
                <a:lnTo>
                  <a:pt x="448" y="0"/>
                </a:lnTo>
                <a:lnTo>
                  <a:pt x="448" y="0"/>
                </a:lnTo>
                <a:lnTo>
                  <a:pt x="460" y="1"/>
                </a:lnTo>
                <a:lnTo>
                  <a:pt x="471" y="4"/>
                </a:lnTo>
                <a:lnTo>
                  <a:pt x="481" y="8"/>
                </a:lnTo>
                <a:lnTo>
                  <a:pt x="490" y="12"/>
                </a:lnTo>
                <a:lnTo>
                  <a:pt x="490" y="12"/>
                </a:lnTo>
                <a:lnTo>
                  <a:pt x="498" y="16"/>
                </a:lnTo>
                <a:lnTo>
                  <a:pt x="503" y="18"/>
                </a:lnTo>
                <a:lnTo>
                  <a:pt x="503" y="18"/>
                </a:lnTo>
                <a:lnTo>
                  <a:pt x="513" y="18"/>
                </a:lnTo>
                <a:lnTo>
                  <a:pt x="520" y="17"/>
                </a:lnTo>
                <a:lnTo>
                  <a:pt x="523" y="15"/>
                </a:lnTo>
                <a:lnTo>
                  <a:pt x="526" y="13"/>
                </a:lnTo>
                <a:lnTo>
                  <a:pt x="526" y="13"/>
                </a:lnTo>
                <a:lnTo>
                  <a:pt x="531" y="8"/>
                </a:lnTo>
                <a:lnTo>
                  <a:pt x="538" y="4"/>
                </a:lnTo>
                <a:lnTo>
                  <a:pt x="547" y="1"/>
                </a:lnTo>
                <a:lnTo>
                  <a:pt x="559" y="0"/>
                </a:lnTo>
                <a:lnTo>
                  <a:pt x="559" y="40"/>
                </a:lnTo>
                <a:lnTo>
                  <a:pt x="559" y="40"/>
                </a:lnTo>
                <a:lnTo>
                  <a:pt x="555" y="40"/>
                </a:lnTo>
                <a:lnTo>
                  <a:pt x="555" y="40"/>
                </a:lnTo>
                <a:lnTo>
                  <a:pt x="553" y="41"/>
                </a:lnTo>
                <a:lnTo>
                  <a:pt x="553" y="41"/>
                </a:lnTo>
                <a:lnTo>
                  <a:pt x="545" y="49"/>
                </a:lnTo>
                <a:lnTo>
                  <a:pt x="540" y="51"/>
                </a:lnTo>
                <a:lnTo>
                  <a:pt x="535" y="54"/>
                </a:lnTo>
                <a:lnTo>
                  <a:pt x="529" y="56"/>
                </a:lnTo>
                <a:lnTo>
                  <a:pt x="521" y="57"/>
                </a:lnTo>
                <a:lnTo>
                  <a:pt x="503" y="58"/>
                </a:lnTo>
                <a:lnTo>
                  <a:pt x="503" y="58"/>
                </a:lnTo>
                <a:close/>
                <a:moveTo>
                  <a:pt x="555" y="40"/>
                </a:moveTo>
                <a:lnTo>
                  <a:pt x="555" y="40"/>
                </a:lnTo>
                <a:lnTo>
                  <a:pt x="555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5" name="Freeform 164"/>
          <p:cNvSpPr/>
          <p:nvPr/>
        </p:nvSpPr>
        <p:spPr>
          <a:xfrm>
            <a:off x="10683536" y="2511421"/>
            <a:ext cx="286836" cy="286836"/>
          </a:xfrm>
          <a:custGeom>
            <a:avLst/>
            <a:gdLst>
              <a:gd name="connsiteX0" fmla="*/ 409189 w 818378"/>
              <a:gd name="connsiteY0" fmla="*/ 0 h 818377"/>
              <a:gd name="connsiteX1" fmla="*/ 534424 w 818378"/>
              <a:gd name="connsiteY1" fmla="*/ 125235 h 818377"/>
              <a:gd name="connsiteX2" fmla="*/ 534424 w 818378"/>
              <a:gd name="connsiteY2" fmla="*/ 283953 h 818377"/>
              <a:gd name="connsiteX3" fmla="*/ 693143 w 818378"/>
              <a:gd name="connsiteY3" fmla="*/ 283954 h 818377"/>
              <a:gd name="connsiteX4" fmla="*/ 818378 w 818378"/>
              <a:gd name="connsiteY4" fmla="*/ 409189 h 818377"/>
              <a:gd name="connsiteX5" fmla="*/ 818377 w 818378"/>
              <a:gd name="connsiteY5" fmla="*/ 409188 h 818377"/>
              <a:gd name="connsiteX6" fmla="*/ 693142 w 818378"/>
              <a:gd name="connsiteY6" fmla="*/ 534423 h 818377"/>
              <a:gd name="connsiteX7" fmla="*/ 534423 w 818378"/>
              <a:gd name="connsiteY7" fmla="*/ 534423 h 818377"/>
              <a:gd name="connsiteX8" fmla="*/ 534423 w 818378"/>
              <a:gd name="connsiteY8" fmla="*/ 693142 h 818377"/>
              <a:gd name="connsiteX9" fmla="*/ 409188 w 818378"/>
              <a:gd name="connsiteY9" fmla="*/ 818377 h 818377"/>
              <a:gd name="connsiteX10" fmla="*/ 409189 w 818378"/>
              <a:gd name="connsiteY10" fmla="*/ 818376 h 818377"/>
              <a:gd name="connsiteX11" fmla="*/ 283954 w 818378"/>
              <a:gd name="connsiteY11" fmla="*/ 693141 h 818377"/>
              <a:gd name="connsiteX12" fmla="*/ 283954 w 818378"/>
              <a:gd name="connsiteY12" fmla="*/ 534423 h 818377"/>
              <a:gd name="connsiteX13" fmla="*/ 125235 w 818378"/>
              <a:gd name="connsiteY13" fmla="*/ 534423 h 818377"/>
              <a:gd name="connsiteX14" fmla="*/ 0 w 818378"/>
              <a:gd name="connsiteY14" fmla="*/ 409188 h 818377"/>
              <a:gd name="connsiteX15" fmla="*/ 125235 w 818378"/>
              <a:gd name="connsiteY15" fmla="*/ 283953 h 818377"/>
              <a:gd name="connsiteX16" fmla="*/ 283954 w 818378"/>
              <a:gd name="connsiteY16" fmla="*/ 283953 h 818377"/>
              <a:gd name="connsiteX17" fmla="*/ 283954 w 818378"/>
              <a:gd name="connsiteY17" fmla="*/ 125235 h 818377"/>
              <a:gd name="connsiteX18" fmla="*/ 409189 w 818378"/>
              <a:gd name="connsiteY18" fmla="*/ 0 h 818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818378" h="818377">
                <a:moveTo>
                  <a:pt x="409189" y="0"/>
                </a:moveTo>
                <a:cubicBezTo>
                  <a:pt x="478354" y="0"/>
                  <a:pt x="534424" y="56070"/>
                  <a:pt x="534424" y="125235"/>
                </a:cubicBezTo>
                <a:lnTo>
                  <a:pt x="534424" y="283953"/>
                </a:lnTo>
                <a:lnTo>
                  <a:pt x="693143" y="283954"/>
                </a:lnTo>
                <a:cubicBezTo>
                  <a:pt x="762308" y="283954"/>
                  <a:pt x="818378" y="340024"/>
                  <a:pt x="818378" y="409189"/>
                </a:cubicBezTo>
                <a:lnTo>
                  <a:pt x="818377" y="409188"/>
                </a:lnTo>
                <a:cubicBezTo>
                  <a:pt x="818377" y="478353"/>
                  <a:pt x="762307" y="534423"/>
                  <a:pt x="693142" y="534423"/>
                </a:cubicBezTo>
                <a:lnTo>
                  <a:pt x="534423" y="534423"/>
                </a:lnTo>
                <a:lnTo>
                  <a:pt x="534423" y="693142"/>
                </a:lnTo>
                <a:cubicBezTo>
                  <a:pt x="534423" y="762307"/>
                  <a:pt x="478353" y="818377"/>
                  <a:pt x="409188" y="818377"/>
                </a:cubicBezTo>
                <a:lnTo>
                  <a:pt x="409189" y="818376"/>
                </a:lnTo>
                <a:cubicBezTo>
                  <a:pt x="340024" y="818376"/>
                  <a:pt x="283954" y="762306"/>
                  <a:pt x="283954" y="693141"/>
                </a:cubicBezTo>
                <a:lnTo>
                  <a:pt x="283954" y="534423"/>
                </a:lnTo>
                <a:lnTo>
                  <a:pt x="125235" y="534423"/>
                </a:lnTo>
                <a:cubicBezTo>
                  <a:pt x="56070" y="534423"/>
                  <a:pt x="0" y="478353"/>
                  <a:pt x="0" y="409188"/>
                </a:cubicBezTo>
                <a:cubicBezTo>
                  <a:pt x="0" y="340023"/>
                  <a:pt x="56070" y="283953"/>
                  <a:pt x="125235" y="283953"/>
                </a:cubicBezTo>
                <a:lnTo>
                  <a:pt x="283954" y="283953"/>
                </a:lnTo>
                <a:lnTo>
                  <a:pt x="283954" y="125235"/>
                </a:lnTo>
                <a:cubicBezTo>
                  <a:pt x="283954" y="56070"/>
                  <a:pt x="340024" y="0"/>
                  <a:pt x="40918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Freeform 165"/>
          <p:cNvSpPr/>
          <p:nvPr/>
        </p:nvSpPr>
        <p:spPr>
          <a:xfrm>
            <a:off x="6199986" y="5934031"/>
            <a:ext cx="461953" cy="461953"/>
          </a:xfrm>
          <a:custGeom>
            <a:avLst/>
            <a:gdLst>
              <a:gd name="connsiteX0" fmla="*/ 409189 w 818378"/>
              <a:gd name="connsiteY0" fmla="*/ 0 h 818377"/>
              <a:gd name="connsiteX1" fmla="*/ 534424 w 818378"/>
              <a:gd name="connsiteY1" fmla="*/ 125235 h 818377"/>
              <a:gd name="connsiteX2" fmla="*/ 534424 w 818378"/>
              <a:gd name="connsiteY2" fmla="*/ 283953 h 818377"/>
              <a:gd name="connsiteX3" fmla="*/ 693143 w 818378"/>
              <a:gd name="connsiteY3" fmla="*/ 283954 h 818377"/>
              <a:gd name="connsiteX4" fmla="*/ 818378 w 818378"/>
              <a:gd name="connsiteY4" fmla="*/ 409189 h 818377"/>
              <a:gd name="connsiteX5" fmla="*/ 818377 w 818378"/>
              <a:gd name="connsiteY5" fmla="*/ 409188 h 818377"/>
              <a:gd name="connsiteX6" fmla="*/ 693142 w 818378"/>
              <a:gd name="connsiteY6" fmla="*/ 534423 h 818377"/>
              <a:gd name="connsiteX7" fmla="*/ 534423 w 818378"/>
              <a:gd name="connsiteY7" fmla="*/ 534423 h 818377"/>
              <a:gd name="connsiteX8" fmla="*/ 534423 w 818378"/>
              <a:gd name="connsiteY8" fmla="*/ 693142 h 818377"/>
              <a:gd name="connsiteX9" fmla="*/ 409188 w 818378"/>
              <a:gd name="connsiteY9" fmla="*/ 818377 h 818377"/>
              <a:gd name="connsiteX10" fmla="*/ 409189 w 818378"/>
              <a:gd name="connsiteY10" fmla="*/ 818376 h 818377"/>
              <a:gd name="connsiteX11" fmla="*/ 283954 w 818378"/>
              <a:gd name="connsiteY11" fmla="*/ 693141 h 818377"/>
              <a:gd name="connsiteX12" fmla="*/ 283954 w 818378"/>
              <a:gd name="connsiteY12" fmla="*/ 534423 h 818377"/>
              <a:gd name="connsiteX13" fmla="*/ 125235 w 818378"/>
              <a:gd name="connsiteY13" fmla="*/ 534423 h 818377"/>
              <a:gd name="connsiteX14" fmla="*/ 0 w 818378"/>
              <a:gd name="connsiteY14" fmla="*/ 409188 h 818377"/>
              <a:gd name="connsiteX15" fmla="*/ 125235 w 818378"/>
              <a:gd name="connsiteY15" fmla="*/ 283953 h 818377"/>
              <a:gd name="connsiteX16" fmla="*/ 283954 w 818378"/>
              <a:gd name="connsiteY16" fmla="*/ 283953 h 818377"/>
              <a:gd name="connsiteX17" fmla="*/ 283954 w 818378"/>
              <a:gd name="connsiteY17" fmla="*/ 125235 h 818377"/>
              <a:gd name="connsiteX18" fmla="*/ 409189 w 818378"/>
              <a:gd name="connsiteY18" fmla="*/ 0 h 818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818378" h="818377">
                <a:moveTo>
                  <a:pt x="409189" y="0"/>
                </a:moveTo>
                <a:cubicBezTo>
                  <a:pt x="478354" y="0"/>
                  <a:pt x="534424" y="56070"/>
                  <a:pt x="534424" y="125235"/>
                </a:cubicBezTo>
                <a:lnTo>
                  <a:pt x="534424" y="283953"/>
                </a:lnTo>
                <a:lnTo>
                  <a:pt x="693143" y="283954"/>
                </a:lnTo>
                <a:cubicBezTo>
                  <a:pt x="762308" y="283954"/>
                  <a:pt x="818378" y="340024"/>
                  <a:pt x="818378" y="409189"/>
                </a:cubicBezTo>
                <a:lnTo>
                  <a:pt x="818377" y="409188"/>
                </a:lnTo>
                <a:cubicBezTo>
                  <a:pt x="818377" y="478353"/>
                  <a:pt x="762307" y="534423"/>
                  <a:pt x="693142" y="534423"/>
                </a:cubicBezTo>
                <a:lnTo>
                  <a:pt x="534423" y="534423"/>
                </a:lnTo>
                <a:lnTo>
                  <a:pt x="534423" y="693142"/>
                </a:lnTo>
                <a:cubicBezTo>
                  <a:pt x="534423" y="762307"/>
                  <a:pt x="478353" y="818377"/>
                  <a:pt x="409188" y="818377"/>
                </a:cubicBezTo>
                <a:lnTo>
                  <a:pt x="409189" y="818376"/>
                </a:lnTo>
                <a:cubicBezTo>
                  <a:pt x="340024" y="818376"/>
                  <a:pt x="283954" y="762306"/>
                  <a:pt x="283954" y="693141"/>
                </a:cubicBezTo>
                <a:lnTo>
                  <a:pt x="283954" y="534423"/>
                </a:lnTo>
                <a:lnTo>
                  <a:pt x="125235" y="534423"/>
                </a:lnTo>
                <a:cubicBezTo>
                  <a:pt x="56070" y="534423"/>
                  <a:pt x="0" y="478353"/>
                  <a:pt x="0" y="409188"/>
                </a:cubicBezTo>
                <a:cubicBezTo>
                  <a:pt x="0" y="340023"/>
                  <a:pt x="56070" y="283953"/>
                  <a:pt x="125235" y="283953"/>
                </a:cubicBezTo>
                <a:lnTo>
                  <a:pt x="283954" y="283953"/>
                </a:lnTo>
                <a:lnTo>
                  <a:pt x="283954" y="125235"/>
                </a:lnTo>
                <a:cubicBezTo>
                  <a:pt x="283954" y="56070"/>
                  <a:pt x="340024" y="0"/>
                  <a:pt x="40918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Freeform 166"/>
          <p:cNvSpPr/>
          <p:nvPr/>
        </p:nvSpPr>
        <p:spPr>
          <a:xfrm>
            <a:off x="10778927" y="4321541"/>
            <a:ext cx="178104" cy="178104"/>
          </a:xfrm>
          <a:custGeom>
            <a:avLst/>
            <a:gdLst>
              <a:gd name="connsiteX0" fmla="*/ 409189 w 818378"/>
              <a:gd name="connsiteY0" fmla="*/ 0 h 818377"/>
              <a:gd name="connsiteX1" fmla="*/ 534424 w 818378"/>
              <a:gd name="connsiteY1" fmla="*/ 125235 h 818377"/>
              <a:gd name="connsiteX2" fmla="*/ 534424 w 818378"/>
              <a:gd name="connsiteY2" fmla="*/ 283953 h 818377"/>
              <a:gd name="connsiteX3" fmla="*/ 693143 w 818378"/>
              <a:gd name="connsiteY3" fmla="*/ 283954 h 818377"/>
              <a:gd name="connsiteX4" fmla="*/ 818378 w 818378"/>
              <a:gd name="connsiteY4" fmla="*/ 409189 h 818377"/>
              <a:gd name="connsiteX5" fmla="*/ 818377 w 818378"/>
              <a:gd name="connsiteY5" fmla="*/ 409188 h 818377"/>
              <a:gd name="connsiteX6" fmla="*/ 693142 w 818378"/>
              <a:gd name="connsiteY6" fmla="*/ 534423 h 818377"/>
              <a:gd name="connsiteX7" fmla="*/ 534423 w 818378"/>
              <a:gd name="connsiteY7" fmla="*/ 534423 h 818377"/>
              <a:gd name="connsiteX8" fmla="*/ 534423 w 818378"/>
              <a:gd name="connsiteY8" fmla="*/ 693142 h 818377"/>
              <a:gd name="connsiteX9" fmla="*/ 409188 w 818378"/>
              <a:gd name="connsiteY9" fmla="*/ 818377 h 818377"/>
              <a:gd name="connsiteX10" fmla="*/ 409189 w 818378"/>
              <a:gd name="connsiteY10" fmla="*/ 818376 h 818377"/>
              <a:gd name="connsiteX11" fmla="*/ 283954 w 818378"/>
              <a:gd name="connsiteY11" fmla="*/ 693141 h 818377"/>
              <a:gd name="connsiteX12" fmla="*/ 283954 w 818378"/>
              <a:gd name="connsiteY12" fmla="*/ 534423 h 818377"/>
              <a:gd name="connsiteX13" fmla="*/ 125235 w 818378"/>
              <a:gd name="connsiteY13" fmla="*/ 534423 h 818377"/>
              <a:gd name="connsiteX14" fmla="*/ 0 w 818378"/>
              <a:gd name="connsiteY14" fmla="*/ 409188 h 818377"/>
              <a:gd name="connsiteX15" fmla="*/ 125235 w 818378"/>
              <a:gd name="connsiteY15" fmla="*/ 283953 h 818377"/>
              <a:gd name="connsiteX16" fmla="*/ 283954 w 818378"/>
              <a:gd name="connsiteY16" fmla="*/ 283953 h 818377"/>
              <a:gd name="connsiteX17" fmla="*/ 283954 w 818378"/>
              <a:gd name="connsiteY17" fmla="*/ 125235 h 818377"/>
              <a:gd name="connsiteX18" fmla="*/ 409189 w 818378"/>
              <a:gd name="connsiteY18" fmla="*/ 0 h 818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818378" h="818377">
                <a:moveTo>
                  <a:pt x="409189" y="0"/>
                </a:moveTo>
                <a:cubicBezTo>
                  <a:pt x="478354" y="0"/>
                  <a:pt x="534424" y="56070"/>
                  <a:pt x="534424" y="125235"/>
                </a:cubicBezTo>
                <a:lnTo>
                  <a:pt x="534424" y="283953"/>
                </a:lnTo>
                <a:lnTo>
                  <a:pt x="693143" y="283954"/>
                </a:lnTo>
                <a:cubicBezTo>
                  <a:pt x="762308" y="283954"/>
                  <a:pt x="818378" y="340024"/>
                  <a:pt x="818378" y="409189"/>
                </a:cubicBezTo>
                <a:lnTo>
                  <a:pt x="818377" y="409188"/>
                </a:lnTo>
                <a:cubicBezTo>
                  <a:pt x="818377" y="478353"/>
                  <a:pt x="762307" y="534423"/>
                  <a:pt x="693142" y="534423"/>
                </a:cubicBezTo>
                <a:lnTo>
                  <a:pt x="534423" y="534423"/>
                </a:lnTo>
                <a:lnTo>
                  <a:pt x="534423" y="693142"/>
                </a:lnTo>
                <a:cubicBezTo>
                  <a:pt x="534423" y="762307"/>
                  <a:pt x="478353" y="818377"/>
                  <a:pt x="409188" y="818377"/>
                </a:cubicBezTo>
                <a:lnTo>
                  <a:pt x="409189" y="818376"/>
                </a:lnTo>
                <a:cubicBezTo>
                  <a:pt x="340024" y="818376"/>
                  <a:pt x="283954" y="762306"/>
                  <a:pt x="283954" y="693141"/>
                </a:cubicBezTo>
                <a:lnTo>
                  <a:pt x="283954" y="534423"/>
                </a:lnTo>
                <a:lnTo>
                  <a:pt x="125235" y="534423"/>
                </a:lnTo>
                <a:cubicBezTo>
                  <a:pt x="56070" y="534423"/>
                  <a:pt x="0" y="478353"/>
                  <a:pt x="0" y="409188"/>
                </a:cubicBezTo>
                <a:cubicBezTo>
                  <a:pt x="0" y="340023"/>
                  <a:pt x="56070" y="283953"/>
                  <a:pt x="125235" y="283953"/>
                </a:cubicBezTo>
                <a:lnTo>
                  <a:pt x="283954" y="283953"/>
                </a:lnTo>
                <a:lnTo>
                  <a:pt x="283954" y="125235"/>
                </a:lnTo>
                <a:cubicBezTo>
                  <a:pt x="283954" y="56070"/>
                  <a:pt x="340024" y="0"/>
                  <a:pt x="40918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Freeform 167"/>
          <p:cNvSpPr/>
          <p:nvPr/>
        </p:nvSpPr>
        <p:spPr>
          <a:xfrm>
            <a:off x="532440" y="4993481"/>
            <a:ext cx="178104" cy="178104"/>
          </a:xfrm>
          <a:custGeom>
            <a:avLst/>
            <a:gdLst>
              <a:gd name="connsiteX0" fmla="*/ 409189 w 818378"/>
              <a:gd name="connsiteY0" fmla="*/ 0 h 818377"/>
              <a:gd name="connsiteX1" fmla="*/ 534424 w 818378"/>
              <a:gd name="connsiteY1" fmla="*/ 125235 h 818377"/>
              <a:gd name="connsiteX2" fmla="*/ 534424 w 818378"/>
              <a:gd name="connsiteY2" fmla="*/ 283953 h 818377"/>
              <a:gd name="connsiteX3" fmla="*/ 693143 w 818378"/>
              <a:gd name="connsiteY3" fmla="*/ 283954 h 818377"/>
              <a:gd name="connsiteX4" fmla="*/ 818378 w 818378"/>
              <a:gd name="connsiteY4" fmla="*/ 409189 h 818377"/>
              <a:gd name="connsiteX5" fmla="*/ 818377 w 818378"/>
              <a:gd name="connsiteY5" fmla="*/ 409188 h 818377"/>
              <a:gd name="connsiteX6" fmla="*/ 693142 w 818378"/>
              <a:gd name="connsiteY6" fmla="*/ 534423 h 818377"/>
              <a:gd name="connsiteX7" fmla="*/ 534423 w 818378"/>
              <a:gd name="connsiteY7" fmla="*/ 534423 h 818377"/>
              <a:gd name="connsiteX8" fmla="*/ 534423 w 818378"/>
              <a:gd name="connsiteY8" fmla="*/ 693142 h 818377"/>
              <a:gd name="connsiteX9" fmla="*/ 409188 w 818378"/>
              <a:gd name="connsiteY9" fmla="*/ 818377 h 818377"/>
              <a:gd name="connsiteX10" fmla="*/ 409189 w 818378"/>
              <a:gd name="connsiteY10" fmla="*/ 818376 h 818377"/>
              <a:gd name="connsiteX11" fmla="*/ 283954 w 818378"/>
              <a:gd name="connsiteY11" fmla="*/ 693141 h 818377"/>
              <a:gd name="connsiteX12" fmla="*/ 283954 w 818378"/>
              <a:gd name="connsiteY12" fmla="*/ 534423 h 818377"/>
              <a:gd name="connsiteX13" fmla="*/ 125235 w 818378"/>
              <a:gd name="connsiteY13" fmla="*/ 534423 h 818377"/>
              <a:gd name="connsiteX14" fmla="*/ 0 w 818378"/>
              <a:gd name="connsiteY14" fmla="*/ 409188 h 818377"/>
              <a:gd name="connsiteX15" fmla="*/ 125235 w 818378"/>
              <a:gd name="connsiteY15" fmla="*/ 283953 h 818377"/>
              <a:gd name="connsiteX16" fmla="*/ 283954 w 818378"/>
              <a:gd name="connsiteY16" fmla="*/ 283953 h 818377"/>
              <a:gd name="connsiteX17" fmla="*/ 283954 w 818378"/>
              <a:gd name="connsiteY17" fmla="*/ 125235 h 818377"/>
              <a:gd name="connsiteX18" fmla="*/ 409189 w 818378"/>
              <a:gd name="connsiteY18" fmla="*/ 0 h 818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818378" h="818377">
                <a:moveTo>
                  <a:pt x="409189" y="0"/>
                </a:moveTo>
                <a:cubicBezTo>
                  <a:pt x="478354" y="0"/>
                  <a:pt x="534424" y="56070"/>
                  <a:pt x="534424" y="125235"/>
                </a:cubicBezTo>
                <a:lnTo>
                  <a:pt x="534424" y="283953"/>
                </a:lnTo>
                <a:lnTo>
                  <a:pt x="693143" y="283954"/>
                </a:lnTo>
                <a:cubicBezTo>
                  <a:pt x="762308" y="283954"/>
                  <a:pt x="818378" y="340024"/>
                  <a:pt x="818378" y="409189"/>
                </a:cubicBezTo>
                <a:lnTo>
                  <a:pt x="818377" y="409188"/>
                </a:lnTo>
                <a:cubicBezTo>
                  <a:pt x="818377" y="478353"/>
                  <a:pt x="762307" y="534423"/>
                  <a:pt x="693142" y="534423"/>
                </a:cubicBezTo>
                <a:lnTo>
                  <a:pt x="534423" y="534423"/>
                </a:lnTo>
                <a:lnTo>
                  <a:pt x="534423" y="693142"/>
                </a:lnTo>
                <a:cubicBezTo>
                  <a:pt x="534423" y="762307"/>
                  <a:pt x="478353" y="818377"/>
                  <a:pt x="409188" y="818377"/>
                </a:cubicBezTo>
                <a:lnTo>
                  <a:pt x="409189" y="818376"/>
                </a:lnTo>
                <a:cubicBezTo>
                  <a:pt x="340024" y="818376"/>
                  <a:pt x="283954" y="762306"/>
                  <a:pt x="283954" y="693141"/>
                </a:cubicBezTo>
                <a:lnTo>
                  <a:pt x="283954" y="534423"/>
                </a:lnTo>
                <a:lnTo>
                  <a:pt x="125235" y="534423"/>
                </a:lnTo>
                <a:cubicBezTo>
                  <a:pt x="56070" y="534423"/>
                  <a:pt x="0" y="478353"/>
                  <a:pt x="0" y="409188"/>
                </a:cubicBezTo>
                <a:cubicBezTo>
                  <a:pt x="0" y="340023"/>
                  <a:pt x="56070" y="283953"/>
                  <a:pt x="125235" y="283953"/>
                </a:cubicBezTo>
                <a:lnTo>
                  <a:pt x="283954" y="283953"/>
                </a:lnTo>
                <a:lnTo>
                  <a:pt x="283954" y="125235"/>
                </a:lnTo>
                <a:cubicBezTo>
                  <a:pt x="283954" y="56070"/>
                  <a:pt x="340024" y="0"/>
                  <a:pt x="40918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Freeform 168"/>
          <p:cNvSpPr/>
          <p:nvPr/>
        </p:nvSpPr>
        <p:spPr>
          <a:xfrm>
            <a:off x="542336" y="740501"/>
            <a:ext cx="461953" cy="461953"/>
          </a:xfrm>
          <a:custGeom>
            <a:avLst/>
            <a:gdLst>
              <a:gd name="connsiteX0" fmla="*/ 409189 w 818378"/>
              <a:gd name="connsiteY0" fmla="*/ 0 h 818377"/>
              <a:gd name="connsiteX1" fmla="*/ 534424 w 818378"/>
              <a:gd name="connsiteY1" fmla="*/ 125235 h 818377"/>
              <a:gd name="connsiteX2" fmla="*/ 534424 w 818378"/>
              <a:gd name="connsiteY2" fmla="*/ 283953 h 818377"/>
              <a:gd name="connsiteX3" fmla="*/ 693143 w 818378"/>
              <a:gd name="connsiteY3" fmla="*/ 283954 h 818377"/>
              <a:gd name="connsiteX4" fmla="*/ 818378 w 818378"/>
              <a:gd name="connsiteY4" fmla="*/ 409189 h 818377"/>
              <a:gd name="connsiteX5" fmla="*/ 818377 w 818378"/>
              <a:gd name="connsiteY5" fmla="*/ 409188 h 818377"/>
              <a:gd name="connsiteX6" fmla="*/ 693142 w 818378"/>
              <a:gd name="connsiteY6" fmla="*/ 534423 h 818377"/>
              <a:gd name="connsiteX7" fmla="*/ 534423 w 818378"/>
              <a:gd name="connsiteY7" fmla="*/ 534423 h 818377"/>
              <a:gd name="connsiteX8" fmla="*/ 534423 w 818378"/>
              <a:gd name="connsiteY8" fmla="*/ 693142 h 818377"/>
              <a:gd name="connsiteX9" fmla="*/ 409188 w 818378"/>
              <a:gd name="connsiteY9" fmla="*/ 818377 h 818377"/>
              <a:gd name="connsiteX10" fmla="*/ 409189 w 818378"/>
              <a:gd name="connsiteY10" fmla="*/ 818376 h 818377"/>
              <a:gd name="connsiteX11" fmla="*/ 283954 w 818378"/>
              <a:gd name="connsiteY11" fmla="*/ 693141 h 818377"/>
              <a:gd name="connsiteX12" fmla="*/ 283954 w 818378"/>
              <a:gd name="connsiteY12" fmla="*/ 534423 h 818377"/>
              <a:gd name="connsiteX13" fmla="*/ 125235 w 818378"/>
              <a:gd name="connsiteY13" fmla="*/ 534423 h 818377"/>
              <a:gd name="connsiteX14" fmla="*/ 0 w 818378"/>
              <a:gd name="connsiteY14" fmla="*/ 409188 h 818377"/>
              <a:gd name="connsiteX15" fmla="*/ 125235 w 818378"/>
              <a:gd name="connsiteY15" fmla="*/ 283953 h 818377"/>
              <a:gd name="connsiteX16" fmla="*/ 283954 w 818378"/>
              <a:gd name="connsiteY16" fmla="*/ 283953 h 818377"/>
              <a:gd name="connsiteX17" fmla="*/ 283954 w 818378"/>
              <a:gd name="connsiteY17" fmla="*/ 125235 h 818377"/>
              <a:gd name="connsiteX18" fmla="*/ 409189 w 818378"/>
              <a:gd name="connsiteY18" fmla="*/ 0 h 818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818378" h="818377">
                <a:moveTo>
                  <a:pt x="409189" y="0"/>
                </a:moveTo>
                <a:cubicBezTo>
                  <a:pt x="478354" y="0"/>
                  <a:pt x="534424" y="56070"/>
                  <a:pt x="534424" y="125235"/>
                </a:cubicBezTo>
                <a:lnTo>
                  <a:pt x="534424" y="283953"/>
                </a:lnTo>
                <a:lnTo>
                  <a:pt x="693143" y="283954"/>
                </a:lnTo>
                <a:cubicBezTo>
                  <a:pt x="762308" y="283954"/>
                  <a:pt x="818378" y="340024"/>
                  <a:pt x="818378" y="409189"/>
                </a:cubicBezTo>
                <a:lnTo>
                  <a:pt x="818377" y="409188"/>
                </a:lnTo>
                <a:cubicBezTo>
                  <a:pt x="818377" y="478353"/>
                  <a:pt x="762307" y="534423"/>
                  <a:pt x="693142" y="534423"/>
                </a:cubicBezTo>
                <a:lnTo>
                  <a:pt x="534423" y="534423"/>
                </a:lnTo>
                <a:lnTo>
                  <a:pt x="534423" y="693142"/>
                </a:lnTo>
                <a:cubicBezTo>
                  <a:pt x="534423" y="762307"/>
                  <a:pt x="478353" y="818377"/>
                  <a:pt x="409188" y="818377"/>
                </a:cubicBezTo>
                <a:lnTo>
                  <a:pt x="409189" y="818376"/>
                </a:lnTo>
                <a:cubicBezTo>
                  <a:pt x="340024" y="818376"/>
                  <a:pt x="283954" y="762306"/>
                  <a:pt x="283954" y="693141"/>
                </a:cubicBezTo>
                <a:lnTo>
                  <a:pt x="283954" y="534423"/>
                </a:lnTo>
                <a:lnTo>
                  <a:pt x="125235" y="534423"/>
                </a:lnTo>
                <a:cubicBezTo>
                  <a:pt x="56070" y="534423"/>
                  <a:pt x="0" y="478353"/>
                  <a:pt x="0" y="409188"/>
                </a:cubicBezTo>
                <a:cubicBezTo>
                  <a:pt x="0" y="340023"/>
                  <a:pt x="56070" y="283953"/>
                  <a:pt x="125235" y="283953"/>
                </a:cubicBezTo>
                <a:lnTo>
                  <a:pt x="283954" y="283953"/>
                </a:lnTo>
                <a:lnTo>
                  <a:pt x="283954" y="125235"/>
                </a:lnTo>
                <a:cubicBezTo>
                  <a:pt x="283954" y="56070"/>
                  <a:pt x="340024" y="0"/>
                  <a:pt x="40918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Oval 169"/>
          <p:cNvSpPr/>
          <p:nvPr/>
        </p:nvSpPr>
        <p:spPr>
          <a:xfrm>
            <a:off x="4069921" y="472768"/>
            <a:ext cx="309912" cy="309912"/>
          </a:xfrm>
          <a:prstGeom prst="ellipse">
            <a:avLst/>
          </a:prstGeom>
          <a:noFill/>
          <a:ln w="152400">
            <a:solidFill>
              <a:srgbClr val="DB28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Freeform 170"/>
          <p:cNvSpPr/>
          <p:nvPr/>
        </p:nvSpPr>
        <p:spPr>
          <a:xfrm>
            <a:off x="6368920" y="751686"/>
            <a:ext cx="461953" cy="461953"/>
          </a:xfrm>
          <a:custGeom>
            <a:avLst/>
            <a:gdLst>
              <a:gd name="connsiteX0" fmla="*/ 409189 w 818378"/>
              <a:gd name="connsiteY0" fmla="*/ 0 h 818377"/>
              <a:gd name="connsiteX1" fmla="*/ 534424 w 818378"/>
              <a:gd name="connsiteY1" fmla="*/ 125235 h 818377"/>
              <a:gd name="connsiteX2" fmla="*/ 534424 w 818378"/>
              <a:gd name="connsiteY2" fmla="*/ 283953 h 818377"/>
              <a:gd name="connsiteX3" fmla="*/ 693143 w 818378"/>
              <a:gd name="connsiteY3" fmla="*/ 283954 h 818377"/>
              <a:gd name="connsiteX4" fmla="*/ 818378 w 818378"/>
              <a:gd name="connsiteY4" fmla="*/ 409189 h 818377"/>
              <a:gd name="connsiteX5" fmla="*/ 818377 w 818378"/>
              <a:gd name="connsiteY5" fmla="*/ 409188 h 818377"/>
              <a:gd name="connsiteX6" fmla="*/ 693142 w 818378"/>
              <a:gd name="connsiteY6" fmla="*/ 534423 h 818377"/>
              <a:gd name="connsiteX7" fmla="*/ 534423 w 818378"/>
              <a:gd name="connsiteY7" fmla="*/ 534423 h 818377"/>
              <a:gd name="connsiteX8" fmla="*/ 534423 w 818378"/>
              <a:gd name="connsiteY8" fmla="*/ 693142 h 818377"/>
              <a:gd name="connsiteX9" fmla="*/ 409188 w 818378"/>
              <a:gd name="connsiteY9" fmla="*/ 818377 h 818377"/>
              <a:gd name="connsiteX10" fmla="*/ 409189 w 818378"/>
              <a:gd name="connsiteY10" fmla="*/ 818376 h 818377"/>
              <a:gd name="connsiteX11" fmla="*/ 283954 w 818378"/>
              <a:gd name="connsiteY11" fmla="*/ 693141 h 818377"/>
              <a:gd name="connsiteX12" fmla="*/ 283954 w 818378"/>
              <a:gd name="connsiteY12" fmla="*/ 534423 h 818377"/>
              <a:gd name="connsiteX13" fmla="*/ 125235 w 818378"/>
              <a:gd name="connsiteY13" fmla="*/ 534423 h 818377"/>
              <a:gd name="connsiteX14" fmla="*/ 0 w 818378"/>
              <a:gd name="connsiteY14" fmla="*/ 409188 h 818377"/>
              <a:gd name="connsiteX15" fmla="*/ 125235 w 818378"/>
              <a:gd name="connsiteY15" fmla="*/ 283953 h 818377"/>
              <a:gd name="connsiteX16" fmla="*/ 283954 w 818378"/>
              <a:gd name="connsiteY16" fmla="*/ 283953 h 818377"/>
              <a:gd name="connsiteX17" fmla="*/ 283954 w 818378"/>
              <a:gd name="connsiteY17" fmla="*/ 125235 h 818377"/>
              <a:gd name="connsiteX18" fmla="*/ 409189 w 818378"/>
              <a:gd name="connsiteY18" fmla="*/ 0 h 818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818378" h="818377">
                <a:moveTo>
                  <a:pt x="409189" y="0"/>
                </a:moveTo>
                <a:cubicBezTo>
                  <a:pt x="478354" y="0"/>
                  <a:pt x="534424" y="56070"/>
                  <a:pt x="534424" y="125235"/>
                </a:cubicBezTo>
                <a:lnTo>
                  <a:pt x="534424" y="283953"/>
                </a:lnTo>
                <a:lnTo>
                  <a:pt x="693143" y="283954"/>
                </a:lnTo>
                <a:cubicBezTo>
                  <a:pt x="762308" y="283954"/>
                  <a:pt x="818378" y="340024"/>
                  <a:pt x="818378" y="409189"/>
                </a:cubicBezTo>
                <a:lnTo>
                  <a:pt x="818377" y="409188"/>
                </a:lnTo>
                <a:cubicBezTo>
                  <a:pt x="818377" y="478353"/>
                  <a:pt x="762307" y="534423"/>
                  <a:pt x="693142" y="534423"/>
                </a:cubicBezTo>
                <a:lnTo>
                  <a:pt x="534423" y="534423"/>
                </a:lnTo>
                <a:lnTo>
                  <a:pt x="534423" y="693142"/>
                </a:lnTo>
                <a:cubicBezTo>
                  <a:pt x="534423" y="762307"/>
                  <a:pt x="478353" y="818377"/>
                  <a:pt x="409188" y="818377"/>
                </a:cubicBezTo>
                <a:lnTo>
                  <a:pt x="409189" y="818376"/>
                </a:lnTo>
                <a:cubicBezTo>
                  <a:pt x="340024" y="818376"/>
                  <a:pt x="283954" y="762306"/>
                  <a:pt x="283954" y="693141"/>
                </a:cubicBezTo>
                <a:lnTo>
                  <a:pt x="283954" y="534423"/>
                </a:lnTo>
                <a:lnTo>
                  <a:pt x="125235" y="534423"/>
                </a:lnTo>
                <a:cubicBezTo>
                  <a:pt x="56070" y="534423"/>
                  <a:pt x="0" y="478353"/>
                  <a:pt x="0" y="409188"/>
                </a:cubicBezTo>
                <a:cubicBezTo>
                  <a:pt x="0" y="340023"/>
                  <a:pt x="56070" y="283953"/>
                  <a:pt x="125235" y="283953"/>
                </a:cubicBezTo>
                <a:lnTo>
                  <a:pt x="283954" y="283953"/>
                </a:lnTo>
                <a:lnTo>
                  <a:pt x="283954" y="125235"/>
                </a:lnTo>
                <a:cubicBezTo>
                  <a:pt x="283954" y="56070"/>
                  <a:pt x="340024" y="0"/>
                  <a:pt x="409189" y="0"/>
                </a:cubicBezTo>
                <a:close/>
              </a:path>
            </a:pathLst>
          </a:custGeom>
          <a:gradFill>
            <a:gsLst>
              <a:gs pos="20000">
                <a:srgbClr val="14A4A6"/>
              </a:gs>
              <a:gs pos="92000">
                <a:srgbClr val="107476"/>
              </a:gs>
            </a:gsLst>
            <a:lin ang="5400000" scaled="1"/>
          </a:gradFill>
          <a:ln w="619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0420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Science Pharma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54FAA-EE11-4340-9E4F-0FD740EF42A4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138" name="Group 137"/>
          <p:cNvGrpSpPr/>
          <p:nvPr/>
        </p:nvGrpSpPr>
        <p:grpSpPr>
          <a:xfrm>
            <a:off x="3865307" y="2243373"/>
            <a:ext cx="4356917" cy="3935107"/>
            <a:chOff x="4327014" y="2086280"/>
            <a:chExt cx="4356917" cy="3935107"/>
          </a:xfrm>
        </p:grpSpPr>
        <p:grpSp>
          <p:nvGrpSpPr>
            <p:cNvPr id="134" name="Group 133"/>
            <p:cNvGrpSpPr/>
            <p:nvPr/>
          </p:nvGrpSpPr>
          <p:grpSpPr>
            <a:xfrm>
              <a:off x="4327014" y="3970505"/>
              <a:ext cx="991134" cy="2040437"/>
              <a:chOff x="4327014" y="3970505"/>
              <a:chExt cx="991134" cy="2040437"/>
            </a:xfrm>
          </p:grpSpPr>
          <p:sp>
            <p:nvSpPr>
              <p:cNvPr id="51" name="Round Same Side Corner Rectangle 50"/>
              <p:cNvSpPr/>
              <p:nvPr/>
            </p:nvSpPr>
            <p:spPr>
              <a:xfrm flipV="1">
                <a:off x="4444332" y="4093154"/>
                <a:ext cx="756498" cy="191778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DFE9F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Rounded Rectangle 51"/>
              <p:cNvSpPr/>
              <p:nvPr/>
            </p:nvSpPr>
            <p:spPr>
              <a:xfrm>
                <a:off x="4327014" y="3970505"/>
                <a:ext cx="991134" cy="149367"/>
              </a:xfrm>
              <a:prstGeom prst="roundRect">
                <a:avLst>
                  <a:gd name="adj" fmla="val 50000"/>
                </a:avLst>
              </a:prstGeom>
              <a:solidFill>
                <a:srgbClr val="B5CB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Round Same Side Corner Rectangle 52"/>
              <p:cNvSpPr/>
              <p:nvPr/>
            </p:nvSpPr>
            <p:spPr>
              <a:xfrm flipV="1">
                <a:off x="4444332" y="5271526"/>
                <a:ext cx="756498" cy="73941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4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4759539" y="5119382"/>
                <a:ext cx="241161" cy="241161"/>
              </a:xfrm>
              <a:prstGeom prst="ellipse">
                <a:avLst/>
              </a:prstGeom>
              <a:noFill/>
              <a:ln w="2222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/>
              <p:cNvSpPr/>
              <p:nvPr/>
            </p:nvSpPr>
            <p:spPr>
              <a:xfrm>
                <a:off x="4629288" y="5585679"/>
                <a:ext cx="112504" cy="112504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/>
              <p:cNvSpPr/>
              <p:nvPr/>
            </p:nvSpPr>
            <p:spPr>
              <a:xfrm>
                <a:off x="4926507" y="5522646"/>
                <a:ext cx="181187" cy="181187"/>
              </a:xfrm>
              <a:prstGeom prst="ellipse">
                <a:avLst/>
              </a:prstGeom>
              <a:no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3" name="Group 132"/>
            <p:cNvGrpSpPr/>
            <p:nvPr/>
          </p:nvGrpSpPr>
          <p:grpSpPr>
            <a:xfrm>
              <a:off x="5816078" y="3160640"/>
              <a:ext cx="991134" cy="2850302"/>
              <a:chOff x="5492228" y="3160640"/>
              <a:chExt cx="991134" cy="2850302"/>
            </a:xfrm>
          </p:grpSpPr>
          <p:sp>
            <p:nvSpPr>
              <p:cNvPr id="43" name="Round Same Side Corner Rectangle 42"/>
              <p:cNvSpPr/>
              <p:nvPr/>
            </p:nvSpPr>
            <p:spPr>
              <a:xfrm flipV="1">
                <a:off x="5609546" y="3295300"/>
                <a:ext cx="756498" cy="271564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DFE9F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Rounded Rectangle 43"/>
              <p:cNvSpPr/>
              <p:nvPr/>
            </p:nvSpPr>
            <p:spPr>
              <a:xfrm>
                <a:off x="5492228" y="3160640"/>
                <a:ext cx="991134" cy="149367"/>
              </a:xfrm>
              <a:prstGeom prst="roundRect">
                <a:avLst>
                  <a:gd name="adj" fmla="val 50000"/>
                </a:avLst>
              </a:prstGeom>
              <a:solidFill>
                <a:srgbClr val="B5CB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Round Same Side Corner Rectangle 44"/>
              <p:cNvSpPr/>
              <p:nvPr/>
            </p:nvSpPr>
            <p:spPr>
              <a:xfrm flipV="1">
                <a:off x="5609546" y="4072664"/>
                <a:ext cx="756498" cy="193827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0747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Oval 45"/>
              <p:cNvSpPr/>
              <p:nvPr/>
            </p:nvSpPr>
            <p:spPr>
              <a:xfrm>
                <a:off x="5935715" y="5130344"/>
                <a:ext cx="219237" cy="219237"/>
              </a:xfrm>
              <a:prstGeom prst="ellipse">
                <a:avLst/>
              </a:prstGeom>
              <a:noFill/>
              <a:ln w="2222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Oval 46"/>
              <p:cNvSpPr/>
              <p:nvPr/>
            </p:nvSpPr>
            <p:spPr>
              <a:xfrm>
                <a:off x="5794502" y="5585679"/>
                <a:ext cx="112504" cy="112504"/>
              </a:xfrm>
              <a:prstGeom prst="ellipse">
                <a:avLst/>
              </a:prstGeom>
              <a:noFill/>
              <a:ln w="158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6091721" y="5522646"/>
                <a:ext cx="181187" cy="181187"/>
              </a:xfrm>
              <a:prstGeom prst="ellipse">
                <a:avLst/>
              </a:prstGeom>
              <a:no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6165310" y="4069167"/>
                <a:ext cx="84526" cy="84526"/>
              </a:xfrm>
              <a:prstGeom prst="ellipse">
                <a:avLst/>
              </a:prstGeom>
              <a:noFill/>
              <a:ln w="158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/>
              <p:cNvSpPr/>
              <p:nvPr/>
            </p:nvSpPr>
            <p:spPr>
              <a:xfrm>
                <a:off x="5763498" y="4869088"/>
                <a:ext cx="63505" cy="63505"/>
              </a:xfrm>
              <a:prstGeom prst="ellipse">
                <a:avLst/>
              </a:prstGeom>
              <a:noFill/>
              <a:ln w="158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7305142" y="2086280"/>
              <a:ext cx="991134" cy="3924662"/>
              <a:chOff x="6657442" y="2086280"/>
              <a:chExt cx="991134" cy="3924662"/>
            </a:xfrm>
          </p:grpSpPr>
          <p:sp>
            <p:nvSpPr>
              <p:cNvPr id="34" name="Round Same Side Corner Rectangle 33"/>
              <p:cNvSpPr/>
              <p:nvPr/>
            </p:nvSpPr>
            <p:spPr>
              <a:xfrm flipV="1">
                <a:off x="6774760" y="2228849"/>
                <a:ext cx="756498" cy="378209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DFE9F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ounded Rectangle 34"/>
              <p:cNvSpPr/>
              <p:nvPr/>
            </p:nvSpPr>
            <p:spPr>
              <a:xfrm>
                <a:off x="6657442" y="2086280"/>
                <a:ext cx="991134" cy="149367"/>
              </a:xfrm>
              <a:prstGeom prst="roundRect">
                <a:avLst>
                  <a:gd name="adj" fmla="val 50000"/>
                </a:avLst>
              </a:prstGeom>
              <a:solidFill>
                <a:srgbClr val="B5CB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Round Same Side Corner Rectangle 35"/>
              <p:cNvSpPr/>
              <p:nvPr/>
            </p:nvSpPr>
            <p:spPr>
              <a:xfrm flipV="1">
                <a:off x="6774760" y="2875933"/>
                <a:ext cx="756498" cy="31350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DB283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7065592" y="5051933"/>
                <a:ext cx="219237" cy="219237"/>
              </a:xfrm>
              <a:prstGeom prst="ellipse">
                <a:avLst/>
              </a:prstGeom>
              <a:noFill/>
              <a:ln w="2222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6964567" y="4422646"/>
                <a:ext cx="84526" cy="84526"/>
              </a:xfrm>
              <a:prstGeom prst="ellipse">
                <a:avLst/>
              </a:prstGeom>
              <a:noFill/>
              <a:ln w="158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7330524" y="4069167"/>
                <a:ext cx="84526" cy="84526"/>
              </a:xfrm>
              <a:prstGeom prst="ellipse">
                <a:avLst/>
              </a:prstGeom>
              <a:noFill/>
              <a:ln w="158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Oval 39"/>
              <p:cNvSpPr/>
              <p:nvPr/>
            </p:nvSpPr>
            <p:spPr>
              <a:xfrm>
                <a:off x="6928712" y="4869088"/>
                <a:ext cx="63505" cy="63505"/>
              </a:xfrm>
              <a:prstGeom prst="ellipse">
                <a:avLst/>
              </a:prstGeom>
              <a:noFill/>
              <a:ln w="158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Oval 40"/>
              <p:cNvSpPr/>
              <p:nvPr/>
            </p:nvSpPr>
            <p:spPr>
              <a:xfrm>
                <a:off x="7207662" y="4563437"/>
                <a:ext cx="112504" cy="112504"/>
              </a:xfrm>
              <a:prstGeom prst="ellipse">
                <a:avLst/>
              </a:prstGeom>
              <a:noFill/>
              <a:ln w="158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Oval 41"/>
              <p:cNvSpPr/>
              <p:nvPr/>
            </p:nvSpPr>
            <p:spPr>
              <a:xfrm>
                <a:off x="7068118" y="3603031"/>
                <a:ext cx="181187" cy="181187"/>
              </a:xfrm>
              <a:prstGeom prst="ellipse">
                <a:avLst/>
              </a:prstGeom>
              <a:noFill/>
              <a:ln w="2222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7" name="Group 136"/>
            <p:cNvGrpSpPr/>
            <p:nvPr/>
          </p:nvGrpSpPr>
          <p:grpSpPr>
            <a:xfrm>
              <a:off x="4421550" y="6021387"/>
              <a:ext cx="4262381" cy="0"/>
              <a:chOff x="5168685" y="4708458"/>
              <a:chExt cx="2100650" cy="0"/>
            </a:xfrm>
          </p:grpSpPr>
          <p:cxnSp>
            <p:nvCxnSpPr>
              <p:cNvPr id="135" name="Straight Connector 134"/>
              <p:cNvCxnSpPr/>
              <p:nvPr/>
            </p:nvCxnSpPr>
            <p:spPr>
              <a:xfrm>
                <a:off x="5168685" y="4708458"/>
                <a:ext cx="1876509" cy="0"/>
              </a:xfrm>
              <a:prstGeom prst="line">
                <a:avLst/>
              </a:prstGeom>
              <a:ln w="63500" cap="rnd">
                <a:solidFill>
                  <a:srgbClr val="272F5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Connector 135"/>
              <p:cNvCxnSpPr/>
              <p:nvPr/>
            </p:nvCxnSpPr>
            <p:spPr>
              <a:xfrm>
                <a:off x="7136645" y="4708458"/>
                <a:ext cx="132690" cy="0"/>
              </a:xfrm>
              <a:prstGeom prst="line">
                <a:avLst/>
              </a:prstGeom>
              <a:ln w="63500" cap="rnd">
                <a:solidFill>
                  <a:srgbClr val="272F5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9" name="TextBox 138"/>
          <p:cNvSpPr txBox="1"/>
          <p:nvPr/>
        </p:nvSpPr>
        <p:spPr>
          <a:xfrm>
            <a:off x="965801" y="4390784"/>
            <a:ext cx="2579065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eros</a:t>
            </a:r>
            <a:r>
              <a:rPr lang="en-US" sz="1400" dirty="0"/>
              <a:t>. </a:t>
            </a:r>
          </a:p>
        </p:txBody>
      </p:sp>
      <p:sp>
        <p:nvSpPr>
          <p:cNvPr id="140" name="TextBox 139"/>
          <p:cNvSpPr txBox="1"/>
          <p:nvPr/>
        </p:nvSpPr>
        <p:spPr>
          <a:xfrm>
            <a:off x="965801" y="3970273"/>
            <a:ext cx="257906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000" b="1" dirty="0">
                <a:solidFill>
                  <a:srgbClr val="FFCC4B"/>
                </a:solidFill>
              </a:rPr>
              <a:t>Lorem ipsum</a:t>
            </a:r>
          </a:p>
        </p:txBody>
      </p:sp>
      <p:sp>
        <p:nvSpPr>
          <p:cNvPr id="141" name="TextBox 140"/>
          <p:cNvSpPr txBox="1"/>
          <p:nvPr/>
        </p:nvSpPr>
        <p:spPr>
          <a:xfrm>
            <a:off x="8100574" y="3723538"/>
            <a:ext cx="2579065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eros</a:t>
            </a:r>
            <a:r>
              <a:rPr lang="en-US" sz="1400" dirty="0"/>
              <a:t>. </a:t>
            </a:r>
          </a:p>
        </p:txBody>
      </p:sp>
      <p:sp>
        <p:nvSpPr>
          <p:cNvPr id="142" name="TextBox 141"/>
          <p:cNvSpPr txBox="1"/>
          <p:nvPr/>
        </p:nvSpPr>
        <p:spPr>
          <a:xfrm>
            <a:off x="8100574" y="3303027"/>
            <a:ext cx="257906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>
                <a:solidFill>
                  <a:srgbClr val="DB283E"/>
                </a:solidFill>
              </a:rPr>
              <a:t>Lorem ipsum</a:t>
            </a:r>
          </a:p>
        </p:txBody>
      </p:sp>
      <p:sp>
        <p:nvSpPr>
          <p:cNvPr id="143" name="TextBox 142"/>
          <p:cNvSpPr txBox="1"/>
          <p:nvPr/>
        </p:nvSpPr>
        <p:spPr>
          <a:xfrm>
            <a:off x="2348913" y="2401090"/>
            <a:ext cx="2579065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eros</a:t>
            </a:r>
            <a:r>
              <a:rPr lang="en-US" sz="1400" dirty="0"/>
              <a:t>. </a:t>
            </a:r>
          </a:p>
        </p:txBody>
      </p:sp>
      <p:sp>
        <p:nvSpPr>
          <p:cNvPr id="144" name="TextBox 143"/>
          <p:cNvSpPr txBox="1"/>
          <p:nvPr/>
        </p:nvSpPr>
        <p:spPr>
          <a:xfrm>
            <a:off x="2348913" y="1980579"/>
            <a:ext cx="257906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000" b="1" dirty="0">
                <a:solidFill>
                  <a:srgbClr val="12888A"/>
                </a:solidFill>
              </a:rPr>
              <a:t>Lorem ipsum</a:t>
            </a:r>
          </a:p>
        </p:txBody>
      </p:sp>
      <p:sp>
        <p:nvSpPr>
          <p:cNvPr id="145" name="Freeform 144"/>
          <p:cNvSpPr>
            <a:spLocks/>
          </p:cNvSpPr>
          <p:nvPr/>
        </p:nvSpPr>
        <p:spPr bwMode="auto">
          <a:xfrm>
            <a:off x="3229066" y="3493169"/>
            <a:ext cx="314325" cy="361950"/>
          </a:xfrm>
          <a:custGeom>
            <a:avLst/>
            <a:gdLst>
              <a:gd name="T0" fmla="*/ 74 w 84"/>
              <a:gd name="T1" fmla="*/ 32 h 96"/>
              <a:gd name="T2" fmla="*/ 64 w 84"/>
              <a:gd name="T3" fmla="*/ 42 h 96"/>
              <a:gd name="T4" fmla="*/ 72 w 84"/>
              <a:gd name="T5" fmla="*/ 52 h 96"/>
              <a:gd name="T6" fmla="*/ 72 w 84"/>
              <a:gd name="T7" fmla="*/ 78 h 96"/>
              <a:gd name="T8" fmla="*/ 66 w 84"/>
              <a:gd name="T9" fmla="*/ 84 h 96"/>
              <a:gd name="T10" fmla="*/ 60 w 84"/>
              <a:gd name="T11" fmla="*/ 78 h 96"/>
              <a:gd name="T12" fmla="*/ 60 w 84"/>
              <a:gd name="T13" fmla="*/ 66 h 96"/>
              <a:gd name="T14" fmla="*/ 48 w 84"/>
              <a:gd name="T15" fmla="*/ 54 h 96"/>
              <a:gd name="T16" fmla="*/ 36 w 84"/>
              <a:gd name="T17" fmla="*/ 66 h 96"/>
              <a:gd name="T18" fmla="*/ 36 w 84"/>
              <a:gd name="T19" fmla="*/ 86 h 96"/>
              <a:gd name="T20" fmla="*/ 30 w 84"/>
              <a:gd name="T21" fmla="*/ 92 h 96"/>
              <a:gd name="T22" fmla="*/ 24 w 84"/>
              <a:gd name="T23" fmla="*/ 86 h 96"/>
              <a:gd name="T24" fmla="*/ 24 w 84"/>
              <a:gd name="T25" fmla="*/ 58 h 96"/>
              <a:gd name="T26" fmla="*/ 44 w 84"/>
              <a:gd name="T27" fmla="*/ 36 h 96"/>
              <a:gd name="T28" fmla="*/ 44 w 84"/>
              <a:gd name="T29" fmla="*/ 16 h 96"/>
              <a:gd name="T30" fmla="*/ 36 w 84"/>
              <a:gd name="T31" fmla="*/ 6 h 96"/>
              <a:gd name="T32" fmla="*/ 36 w 84"/>
              <a:gd name="T33" fmla="*/ 2 h 96"/>
              <a:gd name="T34" fmla="*/ 34 w 84"/>
              <a:gd name="T35" fmla="*/ 0 h 96"/>
              <a:gd name="T36" fmla="*/ 26 w 84"/>
              <a:gd name="T37" fmla="*/ 8 h 96"/>
              <a:gd name="T38" fmla="*/ 34 w 84"/>
              <a:gd name="T39" fmla="*/ 16 h 96"/>
              <a:gd name="T40" fmla="*/ 36 w 84"/>
              <a:gd name="T41" fmla="*/ 14 h 96"/>
              <a:gd name="T42" fmla="*/ 36 w 84"/>
              <a:gd name="T43" fmla="*/ 10 h 96"/>
              <a:gd name="T44" fmla="*/ 40 w 84"/>
              <a:gd name="T45" fmla="*/ 16 h 96"/>
              <a:gd name="T46" fmla="*/ 40 w 84"/>
              <a:gd name="T47" fmla="*/ 36 h 96"/>
              <a:gd name="T48" fmla="*/ 22 w 84"/>
              <a:gd name="T49" fmla="*/ 54 h 96"/>
              <a:gd name="T50" fmla="*/ 4 w 84"/>
              <a:gd name="T51" fmla="*/ 36 h 96"/>
              <a:gd name="T52" fmla="*/ 4 w 84"/>
              <a:gd name="T53" fmla="*/ 16 h 96"/>
              <a:gd name="T54" fmla="*/ 8 w 84"/>
              <a:gd name="T55" fmla="*/ 10 h 96"/>
              <a:gd name="T56" fmla="*/ 8 w 84"/>
              <a:gd name="T57" fmla="*/ 14 h 96"/>
              <a:gd name="T58" fmla="*/ 10 w 84"/>
              <a:gd name="T59" fmla="*/ 16 h 96"/>
              <a:gd name="T60" fmla="*/ 18 w 84"/>
              <a:gd name="T61" fmla="*/ 8 h 96"/>
              <a:gd name="T62" fmla="*/ 10 w 84"/>
              <a:gd name="T63" fmla="*/ 0 h 96"/>
              <a:gd name="T64" fmla="*/ 8 w 84"/>
              <a:gd name="T65" fmla="*/ 2 h 96"/>
              <a:gd name="T66" fmla="*/ 8 w 84"/>
              <a:gd name="T67" fmla="*/ 6 h 96"/>
              <a:gd name="T68" fmla="*/ 0 w 84"/>
              <a:gd name="T69" fmla="*/ 16 h 96"/>
              <a:gd name="T70" fmla="*/ 0 w 84"/>
              <a:gd name="T71" fmla="*/ 36 h 96"/>
              <a:gd name="T72" fmla="*/ 20 w 84"/>
              <a:gd name="T73" fmla="*/ 58 h 96"/>
              <a:gd name="T74" fmla="*/ 20 w 84"/>
              <a:gd name="T75" fmla="*/ 86 h 96"/>
              <a:gd name="T76" fmla="*/ 30 w 84"/>
              <a:gd name="T77" fmla="*/ 96 h 96"/>
              <a:gd name="T78" fmla="*/ 40 w 84"/>
              <a:gd name="T79" fmla="*/ 86 h 96"/>
              <a:gd name="T80" fmla="*/ 40 w 84"/>
              <a:gd name="T81" fmla="*/ 66 h 96"/>
              <a:gd name="T82" fmla="*/ 48 w 84"/>
              <a:gd name="T83" fmla="*/ 58 h 96"/>
              <a:gd name="T84" fmla="*/ 56 w 84"/>
              <a:gd name="T85" fmla="*/ 66 h 96"/>
              <a:gd name="T86" fmla="*/ 56 w 84"/>
              <a:gd name="T87" fmla="*/ 78 h 96"/>
              <a:gd name="T88" fmla="*/ 66 w 84"/>
              <a:gd name="T89" fmla="*/ 88 h 96"/>
              <a:gd name="T90" fmla="*/ 76 w 84"/>
              <a:gd name="T91" fmla="*/ 78 h 96"/>
              <a:gd name="T92" fmla="*/ 76 w 84"/>
              <a:gd name="T93" fmla="*/ 52 h 96"/>
              <a:gd name="T94" fmla="*/ 84 w 84"/>
              <a:gd name="T95" fmla="*/ 42 h 96"/>
              <a:gd name="T96" fmla="*/ 74 w 84"/>
              <a:gd name="T97" fmla="*/ 32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84" h="96">
                <a:moveTo>
                  <a:pt x="74" y="32"/>
                </a:moveTo>
                <a:cubicBezTo>
                  <a:pt x="68" y="32"/>
                  <a:pt x="64" y="37"/>
                  <a:pt x="64" y="42"/>
                </a:cubicBezTo>
                <a:cubicBezTo>
                  <a:pt x="64" y="47"/>
                  <a:pt x="67" y="51"/>
                  <a:pt x="72" y="52"/>
                </a:cubicBezTo>
                <a:cubicBezTo>
                  <a:pt x="72" y="78"/>
                  <a:pt x="72" y="78"/>
                  <a:pt x="72" y="78"/>
                </a:cubicBezTo>
                <a:cubicBezTo>
                  <a:pt x="72" y="81"/>
                  <a:pt x="69" y="84"/>
                  <a:pt x="66" y="84"/>
                </a:cubicBezTo>
                <a:cubicBezTo>
                  <a:pt x="63" y="84"/>
                  <a:pt x="60" y="81"/>
                  <a:pt x="60" y="78"/>
                </a:cubicBezTo>
                <a:cubicBezTo>
                  <a:pt x="60" y="66"/>
                  <a:pt x="60" y="66"/>
                  <a:pt x="60" y="66"/>
                </a:cubicBezTo>
                <a:cubicBezTo>
                  <a:pt x="60" y="59"/>
                  <a:pt x="55" y="54"/>
                  <a:pt x="48" y="54"/>
                </a:cubicBezTo>
                <a:cubicBezTo>
                  <a:pt x="41" y="54"/>
                  <a:pt x="36" y="59"/>
                  <a:pt x="36" y="66"/>
                </a:cubicBezTo>
                <a:cubicBezTo>
                  <a:pt x="36" y="86"/>
                  <a:pt x="36" y="86"/>
                  <a:pt x="36" y="86"/>
                </a:cubicBezTo>
                <a:cubicBezTo>
                  <a:pt x="36" y="89"/>
                  <a:pt x="33" y="92"/>
                  <a:pt x="30" y="92"/>
                </a:cubicBezTo>
                <a:cubicBezTo>
                  <a:pt x="27" y="92"/>
                  <a:pt x="24" y="89"/>
                  <a:pt x="24" y="86"/>
                </a:cubicBezTo>
                <a:cubicBezTo>
                  <a:pt x="24" y="58"/>
                  <a:pt x="24" y="58"/>
                  <a:pt x="24" y="58"/>
                </a:cubicBezTo>
                <a:cubicBezTo>
                  <a:pt x="35" y="57"/>
                  <a:pt x="44" y="47"/>
                  <a:pt x="44" y="36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11"/>
                  <a:pt x="41" y="7"/>
                  <a:pt x="36" y="6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1"/>
                  <a:pt x="35" y="0"/>
                  <a:pt x="34" y="0"/>
                </a:cubicBezTo>
                <a:cubicBezTo>
                  <a:pt x="31" y="0"/>
                  <a:pt x="26" y="2"/>
                  <a:pt x="26" y="8"/>
                </a:cubicBezTo>
                <a:cubicBezTo>
                  <a:pt x="26" y="14"/>
                  <a:pt x="31" y="16"/>
                  <a:pt x="34" y="16"/>
                </a:cubicBezTo>
                <a:cubicBezTo>
                  <a:pt x="35" y="16"/>
                  <a:pt x="36" y="15"/>
                  <a:pt x="36" y="14"/>
                </a:cubicBezTo>
                <a:cubicBezTo>
                  <a:pt x="36" y="10"/>
                  <a:pt x="36" y="10"/>
                  <a:pt x="36" y="10"/>
                </a:cubicBezTo>
                <a:cubicBezTo>
                  <a:pt x="38" y="11"/>
                  <a:pt x="40" y="13"/>
                  <a:pt x="40" y="16"/>
                </a:cubicBezTo>
                <a:cubicBezTo>
                  <a:pt x="40" y="36"/>
                  <a:pt x="40" y="36"/>
                  <a:pt x="40" y="36"/>
                </a:cubicBezTo>
                <a:cubicBezTo>
                  <a:pt x="40" y="46"/>
                  <a:pt x="32" y="54"/>
                  <a:pt x="22" y="54"/>
                </a:cubicBezTo>
                <a:cubicBezTo>
                  <a:pt x="12" y="54"/>
                  <a:pt x="4" y="46"/>
                  <a:pt x="4" y="36"/>
                </a:cubicBezTo>
                <a:cubicBezTo>
                  <a:pt x="4" y="16"/>
                  <a:pt x="4" y="16"/>
                  <a:pt x="4" y="16"/>
                </a:cubicBezTo>
                <a:cubicBezTo>
                  <a:pt x="4" y="13"/>
                  <a:pt x="6" y="11"/>
                  <a:pt x="8" y="10"/>
                </a:cubicBezTo>
                <a:cubicBezTo>
                  <a:pt x="8" y="14"/>
                  <a:pt x="8" y="14"/>
                  <a:pt x="8" y="14"/>
                </a:cubicBezTo>
                <a:cubicBezTo>
                  <a:pt x="8" y="15"/>
                  <a:pt x="9" y="16"/>
                  <a:pt x="10" y="16"/>
                </a:cubicBezTo>
                <a:cubicBezTo>
                  <a:pt x="13" y="16"/>
                  <a:pt x="18" y="14"/>
                  <a:pt x="18" y="8"/>
                </a:cubicBezTo>
                <a:cubicBezTo>
                  <a:pt x="18" y="2"/>
                  <a:pt x="13" y="0"/>
                  <a:pt x="10" y="0"/>
                </a:cubicBezTo>
                <a:cubicBezTo>
                  <a:pt x="9" y="0"/>
                  <a:pt x="8" y="1"/>
                  <a:pt x="8" y="2"/>
                </a:cubicBezTo>
                <a:cubicBezTo>
                  <a:pt x="8" y="6"/>
                  <a:pt x="8" y="6"/>
                  <a:pt x="8" y="6"/>
                </a:cubicBezTo>
                <a:cubicBezTo>
                  <a:pt x="3" y="7"/>
                  <a:pt x="0" y="11"/>
                  <a:pt x="0" y="1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47"/>
                  <a:pt x="9" y="57"/>
                  <a:pt x="20" y="58"/>
                </a:cubicBezTo>
                <a:cubicBezTo>
                  <a:pt x="20" y="86"/>
                  <a:pt x="20" y="86"/>
                  <a:pt x="20" y="86"/>
                </a:cubicBezTo>
                <a:cubicBezTo>
                  <a:pt x="20" y="92"/>
                  <a:pt x="24" y="96"/>
                  <a:pt x="30" y="96"/>
                </a:cubicBezTo>
                <a:cubicBezTo>
                  <a:pt x="36" y="96"/>
                  <a:pt x="40" y="92"/>
                  <a:pt x="40" y="86"/>
                </a:cubicBezTo>
                <a:cubicBezTo>
                  <a:pt x="40" y="66"/>
                  <a:pt x="40" y="66"/>
                  <a:pt x="40" y="66"/>
                </a:cubicBezTo>
                <a:cubicBezTo>
                  <a:pt x="40" y="62"/>
                  <a:pt x="44" y="58"/>
                  <a:pt x="48" y="58"/>
                </a:cubicBezTo>
                <a:cubicBezTo>
                  <a:pt x="52" y="58"/>
                  <a:pt x="56" y="62"/>
                  <a:pt x="56" y="66"/>
                </a:cubicBezTo>
                <a:cubicBezTo>
                  <a:pt x="56" y="78"/>
                  <a:pt x="56" y="78"/>
                  <a:pt x="56" y="78"/>
                </a:cubicBezTo>
                <a:cubicBezTo>
                  <a:pt x="56" y="84"/>
                  <a:pt x="60" y="88"/>
                  <a:pt x="66" y="88"/>
                </a:cubicBezTo>
                <a:cubicBezTo>
                  <a:pt x="72" y="88"/>
                  <a:pt x="76" y="84"/>
                  <a:pt x="76" y="78"/>
                </a:cubicBezTo>
                <a:cubicBezTo>
                  <a:pt x="76" y="52"/>
                  <a:pt x="76" y="52"/>
                  <a:pt x="76" y="52"/>
                </a:cubicBezTo>
                <a:cubicBezTo>
                  <a:pt x="81" y="51"/>
                  <a:pt x="84" y="47"/>
                  <a:pt x="84" y="42"/>
                </a:cubicBezTo>
                <a:cubicBezTo>
                  <a:pt x="84" y="37"/>
                  <a:pt x="80" y="32"/>
                  <a:pt x="74" y="32"/>
                </a:cubicBezTo>
                <a:close/>
              </a:path>
            </a:pathLst>
          </a:custGeom>
          <a:solidFill>
            <a:srgbClr val="FFCC4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6" name="Freeform 145"/>
          <p:cNvSpPr>
            <a:spLocks noEditPoints="1"/>
          </p:cNvSpPr>
          <p:nvPr/>
        </p:nvSpPr>
        <p:spPr bwMode="auto">
          <a:xfrm>
            <a:off x="4576419" y="1616458"/>
            <a:ext cx="334818" cy="318944"/>
          </a:xfrm>
          <a:custGeom>
            <a:avLst/>
            <a:gdLst>
              <a:gd name="T0" fmla="*/ 88 w 98"/>
              <a:gd name="T1" fmla="*/ 8 h 93"/>
              <a:gd name="T2" fmla="*/ 68 w 98"/>
              <a:gd name="T3" fmla="*/ 0 h 93"/>
              <a:gd name="T4" fmla="*/ 48 w 98"/>
              <a:gd name="T5" fmla="*/ 8 h 93"/>
              <a:gd name="T6" fmla="*/ 31 w 98"/>
              <a:gd name="T7" fmla="*/ 26 h 93"/>
              <a:gd name="T8" fmla="*/ 31 w 98"/>
              <a:gd name="T9" fmla="*/ 26 h 93"/>
              <a:gd name="T10" fmla="*/ 11 w 98"/>
              <a:gd name="T11" fmla="*/ 45 h 93"/>
              <a:gd name="T12" fmla="*/ 11 w 98"/>
              <a:gd name="T13" fmla="*/ 85 h 93"/>
              <a:gd name="T14" fmla="*/ 31 w 98"/>
              <a:gd name="T15" fmla="*/ 93 h 93"/>
              <a:gd name="T16" fmla="*/ 51 w 98"/>
              <a:gd name="T17" fmla="*/ 85 h 93"/>
              <a:gd name="T18" fmla="*/ 70 w 98"/>
              <a:gd name="T19" fmla="*/ 66 h 93"/>
              <a:gd name="T20" fmla="*/ 70 w 98"/>
              <a:gd name="T21" fmla="*/ 66 h 93"/>
              <a:gd name="T22" fmla="*/ 88 w 98"/>
              <a:gd name="T23" fmla="*/ 48 h 93"/>
              <a:gd name="T24" fmla="*/ 88 w 98"/>
              <a:gd name="T25" fmla="*/ 8 h 93"/>
              <a:gd name="T26" fmla="*/ 48 w 98"/>
              <a:gd name="T27" fmla="*/ 82 h 93"/>
              <a:gd name="T28" fmla="*/ 14 w 98"/>
              <a:gd name="T29" fmla="*/ 82 h 93"/>
              <a:gd name="T30" fmla="*/ 14 w 98"/>
              <a:gd name="T31" fmla="*/ 48 h 93"/>
              <a:gd name="T32" fmla="*/ 31 w 98"/>
              <a:gd name="T33" fmla="*/ 31 h 93"/>
              <a:gd name="T34" fmla="*/ 65 w 98"/>
              <a:gd name="T35" fmla="*/ 65 h 93"/>
              <a:gd name="T36" fmla="*/ 48 w 98"/>
              <a:gd name="T37" fmla="*/ 82 h 93"/>
              <a:gd name="T38" fmla="*/ 79 w 98"/>
              <a:gd name="T39" fmla="*/ 20 h 93"/>
              <a:gd name="T40" fmla="*/ 76 w 98"/>
              <a:gd name="T41" fmla="*/ 20 h 93"/>
              <a:gd name="T42" fmla="*/ 56 w 98"/>
              <a:gd name="T43" fmla="*/ 20 h 93"/>
              <a:gd name="T44" fmla="*/ 48 w 98"/>
              <a:gd name="T45" fmla="*/ 28 h 93"/>
              <a:gd name="T46" fmla="*/ 47 w 98"/>
              <a:gd name="T47" fmla="*/ 29 h 93"/>
              <a:gd name="T48" fmla="*/ 45 w 98"/>
              <a:gd name="T49" fmla="*/ 28 h 93"/>
              <a:gd name="T50" fmla="*/ 45 w 98"/>
              <a:gd name="T51" fmla="*/ 25 h 93"/>
              <a:gd name="T52" fmla="*/ 54 w 98"/>
              <a:gd name="T53" fmla="*/ 17 h 93"/>
              <a:gd name="T54" fmla="*/ 79 w 98"/>
              <a:gd name="T55" fmla="*/ 17 h 93"/>
              <a:gd name="T56" fmla="*/ 79 w 98"/>
              <a:gd name="T57" fmla="*/ 20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8" h="93">
                <a:moveTo>
                  <a:pt x="88" y="8"/>
                </a:moveTo>
                <a:cubicBezTo>
                  <a:pt x="82" y="3"/>
                  <a:pt x="75" y="0"/>
                  <a:pt x="68" y="0"/>
                </a:cubicBezTo>
                <a:cubicBezTo>
                  <a:pt x="60" y="0"/>
                  <a:pt x="53" y="3"/>
                  <a:pt x="48" y="8"/>
                </a:cubicBezTo>
                <a:cubicBezTo>
                  <a:pt x="31" y="26"/>
                  <a:pt x="31" y="26"/>
                  <a:pt x="31" y="26"/>
                </a:cubicBezTo>
                <a:cubicBezTo>
                  <a:pt x="31" y="26"/>
                  <a:pt x="31" y="26"/>
                  <a:pt x="31" y="26"/>
                </a:cubicBezTo>
                <a:cubicBezTo>
                  <a:pt x="11" y="45"/>
                  <a:pt x="11" y="45"/>
                  <a:pt x="11" y="45"/>
                </a:cubicBezTo>
                <a:cubicBezTo>
                  <a:pt x="0" y="56"/>
                  <a:pt x="0" y="74"/>
                  <a:pt x="11" y="85"/>
                </a:cubicBezTo>
                <a:cubicBezTo>
                  <a:pt x="17" y="90"/>
                  <a:pt x="24" y="93"/>
                  <a:pt x="31" y="93"/>
                </a:cubicBezTo>
                <a:cubicBezTo>
                  <a:pt x="38" y="93"/>
                  <a:pt x="45" y="90"/>
                  <a:pt x="51" y="85"/>
                </a:cubicBezTo>
                <a:cubicBezTo>
                  <a:pt x="70" y="66"/>
                  <a:pt x="70" y="66"/>
                  <a:pt x="70" y="66"/>
                </a:cubicBezTo>
                <a:cubicBezTo>
                  <a:pt x="70" y="66"/>
                  <a:pt x="70" y="66"/>
                  <a:pt x="70" y="66"/>
                </a:cubicBezTo>
                <a:cubicBezTo>
                  <a:pt x="88" y="48"/>
                  <a:pt x="88" y="48"/>
                  <a:pt x="88" y="48"/>
                </a:cubicBezTo>
                <a:cubicBezTo>
                  <a:pt x="98" y="37"/>
                  <a:pt x="98" y="19"/>
                  <a:pt x="88" y="8"/>
                </a:cubicBezTo>
                <a:close/>
                <a:moveTo>
                  <a:pt x="48" y="82"/>
                </a:moveTo>
                <a:cubicBezTo>
                  <a:pt x="39" y="91"/>
                  <a:pt x="23" y="91"/>
                  <a:pt x="14" y="82"/>
                </a:cubicBezTo>
                <a:cubicBezTo>
                  <a:pt x="5" y="73"/>
                  <a:pt x="5" y="57"/>
                  <a:pt x="14" y="48"/>
                </a:cubicBezTo>
                <a:cubicBezTo>
                  <a:pt x="31" y="31"/>
                  <a:pt x="31" y="31"/>
                  <a:pt x="31" y="31"/>
                </a:cubicBezTo>
                <a:cubicBezTo>
                  <a:pt x="65" y="65"/>
                  <a:pt x="65" y="65"/>
                  <a:pt x="65" y="65"/>
                </a:cubicBezTo>
                <a:lnTo>
                  <a:pt x="48" y="82"/>
                </a:lnTo>
                <a:close/>
                <a:moveTo>
                  <a:pt x="79" y="20"/>
                </a:moveTo>
                <a:cubicBezTo>
                  <a:pt x="78" y="21"/>
                  <a:pt x="77" y="21"/>
                  <a:pt x="76" y="20"/>
                </a:cubicBezTo>
                <a:cubicBezTo>
                  <a:pt x="71" y="14"/>
                  <a:pt x="62" y="14"/>
                  <a:pt x="56" y="20"/>
                </a:cubicBezTo>
                <a:cubicBezTo>
                  <a:pt x="48" y="28"/>
                  <a:pt x="48" y="28"/>
                  <a:pt x="48" y="28"/>
                </a:cubicBezTo>
                <a:cubicBezTo>
                  <a:pt x="48" y="29"/>
                  <a:pt x="47" y="29"/>
                  <a:pt x="47" y="29"/>
                </a:cubicBezTo>
                <a:cubicBezTo>
                  <a:pt x="46" y="29"/>
                  <a:pt x="46" y="29"/>
                  <a:pt x="45" y="28"/>
                </a:cubicBezTo>
                <a:cubicBezTo>
                  <a:pt x="44" y="27"/>
                  <a:pt x="44" y="26"/>
                  <a:pt x="45" y="25"/>
                </a:cubicBezTo>
                <a:cubicBezTo>
                  <a:pt x="54" y="17"/>
                  <a:pt x="54" y="17"/>
                  <a:pt x="54" y="17"/>
                </a:cubicBezTo>
                <a:cubicBezTo>
                  <a:pt x="61" y="10"/>
                  <a:pt x="72" y="10"/>
                  <a:pt x="79" y="17"/>
                </a:cubicBezTo>
                <a:cubicBezTo>
                  <a:pt x="80" y="18"/>
                  <a:pt x="80" y="19"/>
                  <a:pt x="79" y="20"/>
                </a:cubicBezTo>
                <a:close/>
              </a:path>
            </a:pathLst>
          </a:custGeom>
          <a:solidFill>
            <a:srgbClr val="12888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7" name="Freeform 146"/>
          <p:cNvSpPr>
            <a:spLocks/>
          </p:cNvSpPr>
          <p:nvPr/>
        </p:nvSpPr>
        <p:spPr bwMode="auto">
          <a:xfrm>
            <a:off x="8099775" y="2792930"/>
            <a:ext cx="211138" cy="361950"/>
          </a:xfrm>
          <a:custGeom>
            <a:avLst/>
            <a:gdLst>
              <a:gd name="T0" fmla="*/ 54 w 56"/>
              <a:gd name="T1" fmla="*/ 20 h 96"/>
              <a:gd name="T2" fmla="*/ 36 w 56"/>
              <a:gd name="T3" fmla="*/ 20 h 96"/>
              <a:gd name="T4" fmla="*/ 36 w 56"/>
              <a:gd name="T5" fmla="*/ 4 h 96"/>
              <a:gd name="T6" fmla="*/ 42 w 56"/>
              <a:gd name="T7" fmla="*/ 4 h 96"/>
              <a:gd name="T8" fmla="*/ 44 w 56"/>
              <a:gd name="T9" fmla="*/ 2 h 96"/>
              <a:gd name="T10" fmla="*/ 42 w 56"/>
              <a:gd name="T11" fmla="*/ 0 h 96"/>
              <a:gd name="T12" fmla="*/ 14 w 56"/>
              <a:gd name="T13" fmla="*/ 0 h 96"/>
              <a:gd name="T14" fmla="*/ 12 w 56"/>
              <a:gd name="T15" fmla="*/ 2 h 96"/>
              <a:gd name="T16" fmla="*/ 14 w 56"/>
              <a:gd name="T17" fmla="*/ 4 h 96"/>
              <a:gd name="T18" fmla="*/ 20 w 56"/>
              <a:gd name="T19" fmla="*/ 4 h 96"/>
              <a:gd name="T20" fmla="*/ 20 w 56"/>
              <a:gd name="T21" fmla="*/ 20 h 96"/>
              <a:gd name="T22" fmla="*/ 2 w 56"/>
              <a:gd name="T23" fmla="*/ 20 h 96"/>
              <a:gd name="T24" fmla="*/ 0 w 56"/>
              <a:gd name="T25" fmla="*/ 22 h 96"/>
              <a:gd name="T26" fmla="*/ 2 w 56"/>
              <a:gd name="T27" fmla="*/ 24 h 96"/>
              <a:gd name="T28" fmla="*/ 12 w 56"/>
              <a:gd name="T29" fmla="*/ 24 h 96"/>
              <a:gd name="T30" fmla="*/ 12 w 56"/>
              <a:gd name="T31" fmla="*/ 32 h 96"/>
              <a:gd name="T32" fmla="*/ 22 w 56"/>
              <a:gd name="T33" fmla="*/ 32 h 96"/>
              <a:gd name="T34" fmla="*/ 24 w 56"/>
              <a:gd name="T35" fmla="*/ 34 h 96"/>
              <a:gd name="T36" fmla="*/ 22 w 56"/>
              <a:gd name="T37" fmla="*/ 36 h 96"/>
              <a:gd name="T38" fmla="*/ 12 w 56"/>
              <a:gd name="T39" fmla="*/ 36 h 96"/>
              <a:gd name="T40" fmla="*/ 12 w 56"/>
              <a:gd name="T41" fmla="*/ 40 h 96"/>
              <a:gd name="T42" fmla="*/ 22 w 56"/>
              <a:gd name="T43" fmla="*/ 40 h 96"/>
              <a:gd name="T44" fmla="*/ 24 w 56"/>
              <a:gd name="T45" fmla="*/ 42 h 96"/>
              <a:gd name="T46" fmla="*/ 22 w 56"/>
              <a:gd name="T47" fmla="*/ 44 h 96"/>
              <a:gd name="T48" fmla="*/ 12 w 56"/>
              <a:gd name="T49" fmla="*/ 44 h 96"/>
              <a:gd name="T50" fmla="*/ 12 w 56"/>
              <a:gd name="T51" fmla="*/ 48 h 96"/>
              <a:gd name="T52" fmla="*/ 22 w 56"/>
              <a:gd name="T53" fmla="*/ 48 h 96"/>
              <a:gd name="T54" fmla="*/ 24 w 56"/>
              <a:gd name="T55" fmla="*/ 50 h 96"/>
              <a:gd name="T56" fmla="*/ 22 w 56"/>
              <a:gd name="T57" fmla="*/ 52 h 96"/>
              <a:gd name="T58" fmla="*/ 12 w 56"/>
              <a:gd name="T59" fmla="*/ 52 h 96"/>
              <a:gd name="T60" fmla="*/ 12 w 56"/>
              <a:gd name="T61" fmla="*/ 62 h 96"/>
              <a:gd name="T62" fmla="*/ 26 w 56"/>
              <a:gd name="T63" fmla="*/ 80 h 96"/>
              <a:gd name="T64" fmla="*/ 26 w 56"/>
              <a:gd name="T65" fmla="*/ 94 h 96"/>
              <a:gd name="T66" fmla="*/ 28 w 56"/>
              <a:gd name="T67" fmla="*/ 96 h 96"/>
              <a:gd name="T68" fmla="*/ 30 w 56"/>
              <a:gd name="T69" fmla="*/ 94 h 96"/>
              <a:gd name="T70" fmla="*/ 30 w 56"/>
              <a:gd name="T71" fmla="*/ 80 h 96"/>
              <a:gd name="T72" fmla="*/ 44 w 56"/>
              <a:gd name="T73" fmla="*/ 62 h 96"/>
              <a:gd name="T74" fmla="*/ 44 w 56"/>
              <a:gd name="T75" fmla="*/ 24 h 96"/>
              <a:gd name="T76" fmla="*/ 54 w 56"/>
              <a:gd name="T77" fmla="*/ 24 h 96"/>
              <a:gd name="T78" fmla="*/ 56 w 56"/>
              <a:gd name="T79" fmla="*/ 22 h 96"/>
              <a:gd name="T80" fmla="*/ 54 w 56"/>
              <a:gd name="T81" fmla="*/ 2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6" h="96">
                <a:moveTo>
                  <a:pt x="54" y="20"/>
                </a:moveTo>
                <a:cubicBezTo>
                  <a:pt x="36" y="20"/>
                  <a:pt x="36" y="20"/>
                  <a:pt x="36" y="20"/>
                </a:cubicBezTo>
                <a:cubicBezTo>
                  <a:pt x="36" y="4"/>
                  <a:pt x="36" y="4"/>
                  <a:pt x="36" y="4"/>
                </a:cubicBezTo>
                <a:cubicBezTo>
                  <a:pt x="42" y="4"/>
                  <a:pt x="42" y="4"/>
                  <a:pt x="42" y="4"/>
                </a:cubicBezTo>
                <a:cubicBezTo>
                  <a:pt x="43" y="4"/>
                  <a:pt x="44" y="3"/>
                  <a:pt x="44" y="2"/>
                </a:cubicBezTo>
                <a:cubicBezTo>
                  <a:pt x="44" y="1"/>
                  <a:pt x="43" y="0"/>
                  <a:pt x="42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3" y="0"/>
                  <a:pt x="12" y="1"/>
                  <a:pt x="12" y="2"/>
                </a:cubicBezTo>
                <a:cubicBezTo>
                  <a:pt x="12" y="3"/>
                  <a:pt x="13" y="4"/>
                  <a:pt x="14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20"/>
                  <a:pt x="20" y="20"/>
                  <a:pt x="20" y="20"/>
                </a:cubicBezTo>
                <a:cubicBezTo>
                  <a:pt x="2" y="20"/>
                  <a:pt x="2" y="20"/>
                  <a:pt x="2" y="20"/>
                </a:cubicBezTo>
                <a:cubicBezTo>
                  <a:pt x="1" y="20"/>
                  <a:pt x="0" y="21"/>
                  <a:pt x="0" y="22"/>
                </a:cubicBezTo>
                <a:cubicBezTo>
                  <a:pt x="0" y="23"/>
                  <a:pt x="1" y="24"/>
                  <a:pt x="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32"/>
                  <a:pt x="12" y="32"/>
                  <a:pt x="12" y="32"/>
                </a:cubicBezTo>
                <a:cubicBezTo>
                  <a:pt x="22" y="32"/>
                  <a:pt x="22" y="32"/>
                  <a:pt x="22" y="32"/>
                </a:cubicBezTo>
                <a:cubicBezTo>
                  <a:pt x="23" y="32"/>
                  <a:pt x="24" y="33"/>
                  <a:pt x="24" y="34"/>
                </a:cubicBezTo>
                <a:cubicBezTo>
                  <a:pt x="24" y="35"/>
                  <a:pt x="23" y="36"/>
                  <a:pt x="22" y="36"/>
                </a:cubicBezTo>
                <a:cubicBezTo>
                  <a:pt x="12" y="36"/>
                  <a:pt x="12" y="36"/>
                  <a:pt x="12" y="36"/>
                </a:cubicBezTo>
                <a:cubicBezTo>
                  <a:pt x="12" y="40"/>
                  <a:pt x="12" y="40"/>
                  <a:pt x="12" y="40"/>
                </a:cubicBezTo>
                <a:cubicBezTo>
                  <a:pt x="22" y="40"/>
                  <a:pt x="22" y="40"/>
                  <a:pt x="22" y="40"/>
                </a:cubicBezTo>
                <a:cubicBezTo>
                  <a:pt x="23" y="40"/>
                  <a:pt x="24" y="41"/>
                  <a:pt x="24" y="42"/>
                </a:cubicBezTo>
                <a:cubicBezTo>
                  <a:pt x="24" y="43"/>
                  <a:pt x="23" y="44"/>
                  <a:pt x="2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8"/>
                  <a:pt x="12" y="48"/>
                  <a:pt x="12" y="48"/>
                </a:cubicBezTo>
                <a:cubicBezTo>
                  <a:pt x="22" y="48"/>
                  <a:pt x="22" y="48"/>
                  <a:pt x="22" y="48"/>
                </a:cubicBezTo>
                <a:cubicBezTo>
                  <a:pt x="23" y="48"/>
                  <a:pt x="24" y="49"/>
                  <a:pt x="24" y="50"/>
                </a:cubicBezTo>
                <a:cubicBezTo>
                  <a:pt x="24" y="51"/>
                  <a:pt x="23" y="52"/>
                  <a:pt x="22" y="52"/>
                </a:cubicBezTo>
                <a:cubicBezTo>
                  <a:pt x="12" y="52"/>
                  <a:pt x="12" y="52"/>
                  <a:pt x="12" y="52"/>
                </a:cubicBezTo>
                <a:cubicBezTo>
                  <a:pt x="12" y="62"/>
                  <a:pt x="12" y="62"/>
                  <a:pt x="12" y="62"/>
                </a:cubicBezTo>
                <a:cubicBezTo>
                  <a:pt x="12" y="71"/>
                  <a:pt x="18" y="79"/>
                  <a:pt x="26" y="80"/>
                </a:cubicBezTo>
                <a:cubicBezTo>
                  <a:pt x="26" y="94"/>
                  <a:pt x="26" y="94"/>
                  <a:pt x="26" y="94"/>
                </a:cubicBezTo>
                <a:cubicBezTo>
                  <a:pt x="26" y="95"/>
                  <a:pt x="27" y="96"/>
                  <a:pt x="28" y="96"/>
                </a:cubicBezTo>
                <a:cubicBezTo>
                  <a:pt x="29" y="96"/>
                  <a:pt x="30" y="95"/>
                  <a:pt x="30" y="94"/>
                </a:cubicBezTo>
                <a:cubicBezTo>
                  <a:pt x="30" y="80"/>
                  <a:pt x="30" y="80"/>
                  <a:pt x="30" y="80"/>
                </a:cubicBezTo>
                <a:cubicBezTo>
                  <a:pt x="38" y="79"/>
                  <a:pt x="44" y="71"/>
                  <a:pt x="44" y="62"/>
                </a:cubicBezTo>
                <a:cubicBezTo>
                  <a:pt x="44" y="24"/>
                  <a:pt x="44" y="24"/>
                  <a:pt x="44" y="24"/>
                </a:cubicBezTo>
                <a:cubicBezTo>
                  <a:pt x="54" y="24"/>
                  <a:pt x="54" y="24"/>
                  <a:pt x="54" y="24"/>
                </a:cubicBezTo>
                <a:cubicBezTo>
                  <a:pt x="55" y="24"/>
                  <a:pt x="56" y="23"/>
                  <a:pt x="56" y="22"/>
                </a:cubicBezTo>
                <a:cubicBezTo>
                  <a:pt x="56" y="21"/>
                  <a:pt x="55" y="20"/>
                  <a:pt x="54" y="20"/>
                </a:cubicBezTo>
                <a:close/>
              </a:path>
            </a:pathLst>
          </a:custGeom>
          <a:solidFill>
            <a:srgbClr val="DB283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52" name="Group 151"/>
          <p:cNvGrpSpPr/>
          <p:nvPr/>
        </p:nvGrpSpPr>
        <p:grpSpPr>
          <a:xfrm>
            <a:off x="7506159" y="4541063"/>
            <a:ext cx="3276141" cy="1325128"/>
            <a:chOff x="7506159" y="4656217"/>
            <a:chExt cx="3309590" cy="1209974"/>
          </a:xfrm>
        </p:grpSpPr>
        <p:cxnSp>
          <p:nvCxnSpPr>
            <p:cNvPr id="149" name="Straight Connector 148"/>
            <p:cNvCxnSpPr/>
            <p:nvPr/>
          </p:nvCxnSpPr>
          <p:spPr>
            <a:xfrm flipV="1">
              <a:off x="7506159" y="4656217"/>
              <a:ext cx="629103" cy="1209974"/>
            </a:xfrm>
            <a:prstGeom prst="line">
              <a:avLst/>
            </a:prstGeom>
            <a:ln>
              <a:solidFill>
                <a:srgbClr val="DB28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8135262" y="4656217"/>
              <a:ext cx="2680487" cy="0"/>
            </a:xfrm>
            <a:prstGeom prst="line">
              <a:avLst/>
            </a:prstGeom>
            <a:ln>
              <a:solidFill>
                <a:srgbClr val="DB28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9" name="Group 158"/>
          <p:cNvGrpSpPr/>
          <p:nvPr/>
        </p:nvGrpSpPr>
        <p:grpSpPr>
          <a:xfrm flipH="1">
            <a:off x="838201" y="5198894"/>
            <a:ext cx="3421342" cy="686168"/>
            <a:chOff x="7506158" y="5239651"/>
            <a:chExt cx="3078747" cy="626540"/>
          </a:xfrm>
        </p:grpSpPr>
        <p:cxnSp>
          <p:nvCxnSpPr>
            <p:cNvPr id="160" name="Straight Connector 159"/>
            <p:cNvCxnSpPr/>
            <p:nvPr/>
          </p:nvCxnSpPr>
          <p:spPr>
            <a:xfrm flipV="1">
              <a:off x="7506158" y="5239651"/>
              <a:ext cx="644440" cy="626540"/>
            </a:xfrm>
            <a:prstGeom prst="line">
              <a:avLst/>
            </a:prstGeom>
            <a:ln>
              <a:solidFill>
                <a:srgbClr val="FFCC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/>
          </p:nvCxnSpPr>
          <p:spPr>
            <a:xfrm>
              <a:off x="8150598" y="5239651"/>
              <a:ext cx="2434307" cy="0"/>
            </a:xfrm>
            <a:prstGeom prst="line">
              <a:avLst/>
            </a:prstGeom>
            <a:ln>
              <a:solidFill>
                <a:srgbClr val="FFCC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5" name="Group 164"/>
          <p:cNvGrpSpPr/>
          <p:nvPr/>
        </p:nvGrpSpPr>
        <p:grpSpPr>
          <a:xfrm flipH="1">
            <a:off x="2222788" y="3210123"/>
            <a:ext cx="3421342" cy="1163985"/>
            <a:chOff x="7506158" y="5239651"/>
            <a:chExt cx="3078747" cy="626540"/>
          </a:xfrm>
        </p:grpSpPr>
        <p:cxnSp>
          <p:nvCxnSpPr>
            <p:cNvPr id="166" name="Straight Connector 165"/>
            <p:cNvCxnSpPr/>
            <p:nvPr/>
          </p:nvCxnSpPr>
          <p:spPr>
            <a:xfrm flipV="1">
              <a:off x="7506158" y="5239651"/>
              <a:ext cx="644440" cy="626540"/>
            </a:xfrm>
            <a:prstGeom prst="line">
              <a:avLst/>
            </a:prstGeom>
            <a:ln>
              <a:solidFill>
                <a:srgbClr val="10747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>
            <a:xfrm>
              <a:off x="8150598" y="5239651"/>
              <a:ext cx="2434307" cy="0"/>
            </a:xfrm>
            <a:prstGeom prst="line">
              <a:avLst/>
            </a:prstGeom>
            <a:ln>
              <a:solidFill>
                <a:srgbClr val="10747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18302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Freeform 5"/>
          <p:cNvSpPr>
            <a:spLocks/>
          </p:cNvSpPr>
          <p:nvPr/>
        </p:nvSpPr>
        <p:spPr bwMode="auto">
          <a:xfrm flipH="1" flipV="1">
            <a:off x="-1" y="-1"/>
            <a:ext cx="4320373" cy="5360928"/>
          </a:xfrm>
          <a:custGeom>
            <a:avLst/>
            <a:gdLst>
              <a:gd name="T0" fmla="*/ 2600 w 6262"/>
              <a:gd name="T1" fmla="*/ 7102 h 7102"/>
              <a:gd name="T2" fmla="*/ 2357 w 6262"/>
              <a:gd name="T3" fmla="*/ 7014 h 7102"/>
              <a:gd name="T4" fmla="*/ 1987 w 6262"/>
              <a:gd name="T5" fmla="*/ 6839 h 7102"/>
              <a:gd name="T6" fmla="*/ 1529 w 6262"/>
              <a:gd name="T7" fmla="*/ 6567 h 7102"/>
              <a:gd name="T8" fmla="*/ 1159 w 6262"/>
              <a:gd name="T9" fmla="*/ 6305 h 7102"/>
              <a:gd name="T10" fmla="*/ 916 w 6262"/>
              <a:gd name="T11" fmla="*/ 6082 h 7102"/>
              <a:gd name="T12" fmla="*/ 692 w 6262"/>
              <a:gd name="T13" fmla="*/ 5839 h 7102"/>
              <a:gd name="T14" fmla="*/ 478 w 6262"/>
              <a:gd name="T15" fmla="*/ 5567 h 7102"/>
              <a:gd name="T16" fmla="*/ 302 w 6262"/>
              <a:gd name="T17" fmla="*/ 5256 h 7102"/>
              <a:gd name="T18" fmla="*/ 156 w 6262"/>
              <a:gd name="T19" fmla="*/ 4916 h 7102"/>
              <a:gd name="T20" fmla="*/ 59 w 6262"/>
              <a:gd name="T21" fmla="*/ 4547 h 7102"/>
              <a:gd name="T22" fmla="*/ 10 w 6262"/>
              <a:gd name="T23" fmla="*/ 4139 h 7102"/>
              <a:gd name="T24" fmla="*/ 0 w 6262"/>
              <a:gd name="T25" fmla="*/ 3925 h 7102"/>
              <a:gd name="T26" fmla="*/ 49 w 6262"/>
              <a:gd name="T27" fmla="*/ 3546 h 7102"/>
              <a:gd name="T28" fmla="*/ 147 w 6262"/>
              <a:gd name="T29" fmla="*/ 3235 h 7102"/>
              <a:gd name="T30" fmla="*/ 293 w 6262"/>
              <a:gd name="T31" fmla="*/ 2973 h 7102"/>
              <a:gd name="T32" fmla="*/ 497 w 6262"/>
              <a:gd name="T33" fmla="*/ 2769 h 7102"/>
              <a:gd name="T34" fmla="*/ 731 w 6262"/>
              <a:gd name="T35" fmla="*/ 2604 h 7102"/>
              <a:gd name="T36" fmla="*/ 994 w 6262"/>
              <a:gd name="T37" fmla="*/ 2468 h 7102"/>
              <a:gd name="T38" fmla="*/ 1276 w 6262"/>
              <a:gd name="T39" fmla="*/ 2351 h 7102"/>
              <a:gd name="T40" fmla="*/ 2201 w 6262"/>
              <a:gd name="T41" fmla="*/ 2089 h 7102"/>
              <a:gd name="T42" fmla="*/ 2649 w 6262"/>
              <a:gd name="T43" fmla="*/ 1943 h 7102"/>
              <a:gd name="T44" fmla="*/ 2931 w 6262"/>
              <a:gd name="T45" fmla="*/ 1827 h 7102"/>
              <a:gd name="T46" fmla="*/ 3185 w 6262"/>
              <a:gd name="T47" fmla="*/ 1681 h 7102"/>
              <a:gd name="T48" fmla="*/ 3399 w 6262"/>
              <a:gd name="T49" fmla="*/ 1506 h 7102"/>
              <a:gd name="T50" fmla="*/ 3584 w 6262"/>
              <a:gd name="T51" fmla="*/ 1283 h 7102"/>
              <a:gd name="T52" fmla="*/ 3652 w 6262"/>
              <a:gd name="T53" fmla="*/ 1156 h 7102"/>
              <a:gd name="T54" fmla="*/ 3798 w 6262"/>
              <a:gd name="T55" fmla="*/ 904 h 7102"/>
              <a:gd name="T56" fmla="*/ 3964 w 6262"/>
              <a:gd name="T57" fmla="*/ 700 h 7102"/>
              <a:gd name="T58" fmla="*/ 4149 w 6262"/>
              <a:gd name="T59" fmla="*/ 515 h 7102"/>
              <a:gd name="T60" fmla="*/ 4353 w 6262"/>
              <a:gd name="T61" fmla="*/ 370 h 7102"/>
              <a:gd name="T62" fmla="*/ 4567 w 6262"/>
              <a:gd name="T63" fmla="*/ 263 h 7102"/>
              <a:gd name="T64" fmla="*/ 4781 w 6262"/>
              <a:gd name="T65" fmla="*/ 166 h 7102"/>
              <a:gd name="T66" fmla="*/ 5220 w 6262"/>
              <a:gd name="T67" fmla="*/ 59 h 7102"/>
              <a:gd name="T68" fmla="*/ 5619 w 6262"/>
              <a:gd name="T69" fmla="*/ 10 h 7102"/>
              <a:gd name="T70" fmla="*/ 5950 w 6262"/>
              <a:gd name="T71" fmla="*/ 0 h 7102"/>
              <a:gd name="T72" fmla="*/ 6262 w 6262"/>
              <a:gd name="T73" fmla="*/ 30 h 7102"/>
              <a:gd name="T74" fmla="*/ 2600 w 6262"/>
              <a:gd name="T75" fmla="*/ 7102 h 7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262" h="7102">
                <a:moveTo>
                  <a:pt x="2600" y="7102"/>
                </a:moveTo>
                <a:lnTo>
                  <a:pt x="2600" y="7102"/>
                </a:lnTo>
                <a:lnTo>
                  <a:pt x="2483" y="7063"/>
                </a:lnTo>
                <a:lnTo>
                  <a:pt x="2357" y="7014"/>
                </a:lnTo>
                <a:lnTo>
                  <a:pt x="2191" y="6936"/>
                </a:lnTo>
                <a:lnTo>
                  <a:pt x="1987" y="6839"/>
                </a:lnTo>
                <a:lnTo>
                  <a:pt x="1763" y="6723"/>
                </a:lnTo>
                <a:lnTo>
                  <a:pt x="1529" y="6567"/>
                </a:lnTo>
                <a:lnTo>
                  <a:pt x="1286" y="6402"/>
                </a:lnTo>
                <a:lnTo>
                  <a:pt x="1159" y="6305"/>
                </a:lnTo>
                <a:lnTo>
                  <a:pt x="1042" y="6198"/>
                </a:lnTo>
                <a:lnTo>
                  <a:pt x="916" y="6082"/>
                </a:lnTo>
                <a:lnTo>
                  <a:pt x="799" y="5965"/>
                </a:lnTo>
                <a:lnTo>
                  <a:pt x="692" y="5839"/>
                </a:lnTo>
                <a:lnTo>
                  <a:pt x="585" y="5703"/>
                </a:lnTo>
                <a:lnTo>
                  <a:pt x="478" y="5567"/>
                </a:lnTo>
                <a:lnTo>
                  <a:pt x="390" y="5421"/>
                </a:lnTo>
                <a:lnTo>
                  <a:pt x="302" y="5256"/>
                </a:lnTo>
                <a:lnTo>
                  <a:pt x="224" y="5091"/>
                </a:lnTo>
                <a:lnTo>
                  <a:pt x="156" y="4916"/>
                </a:lnTo>
                <a:lnTo>
                  <a:pt x="98" y="4741"/>
                </a:lnTo>
                <a:lnTo>
                  <a:pt x="59" y="4547"/>
                </a:lnTo>
                <a:lnTo>
                  <a:pt x="20" y="4352"/>
                </a:lnTo>
                <a:lnTo>
                  <a:pt x="10" y="4139"/>
                </a:lnTo>
                <a:lnTo>
                  <a:pt x="0" y="3925"/>
                </a:lnTo>
                <a:lnTo>
                  <a:pt x="0" y="3925"/>
                </a:lnTo>
                <a:lnTo>
                  <a:pt x="20" y="3731"/>
                </a:lnTo>
                <a:lnTo>
                  <a:pt x="49" y="3546"/>
                </a:lnTo>
                <a:lnTo>
                  <a:pt x="88" y="3381"/>
                </a:lnTo>
                <a:lnTo>
                  <a:pt x="147" y="3235"/>
                </a:lnTo>
                <a:lnTo>
                  <a:pt x="215" y="3099"/>
                </a:lnTo>
                <a:lnTo>
                  <a:pt x="293" y="2973"/>
                </a:lnTo>
                <a:lnTo>
                  <a:pt x="390" y="2866"/>
                </a:lnTo>
                <a:lnTo>
                  <a:pt x="497" y="2769"/>
                </a:lnTo>
                <a:lnTo>
                  <a:pt x="604" y="2682"/>
                </a:lnTo>
                <a:lnTo>
                  <a:pt x="731" y="2604"/>
                </a:lnTo>
                <a:lnTo>
                  <a:pt x="857" y="2526"/>
                </a:lnTo>
                <a:lnTo>
                  <a:pt x="994" y="2468"/>
                </a:lnTo>
                <a:lnTo>
                  <a:pt x="1130" y="2410"/>
                </a:lnTo>
                <a:lnTo>
                  <a:pt x="1276" y="2351"/>
                </a:lnTo>
                <a:lnTo>
                  <a:pt x="1578" y="2254"/>
                </a:lnTo>
                <a:lnTo>
                  <a:pt x="2201" y="2089"/>
                </a:lnTo>
                <a:lnTo>
                  <a:pt x="2503" y="1992"/>
                </a:lnTo>
                <a:lnTo>
                  <a:pt x="2649" y="1943"/>
                </a:lnTo>
                <a:lnTo>
                  <a:pt x="2795" y="1885"/>
                </a:lnTo>
                <a:lnTo>
                  <a:pt x="2931" y="1827"/>
                </a:lnTo>
                <a:lnTo>
                  <a:pt x="3058" y="1759"/>
                </a:lnTo>
                <a:lnTo>
                  <a:pt x="3185" y="1681"/>
                </a:lnTo>
                <a:lnTo>
                  <a:pt x="3292" y="1594"/>
                </a:lnTo>
                <a:lnTo>
                  <a:pt x="3399" y="1506"/>
                </a:lnTo>
                <a:lnTo>
                  <a:pt x="3496" y="1399"/>
                </a:lnTo>
                <a:lnTo>
                  <a:pt x="3584" y="1283"/>
                </a:lnTo>
                <a:lnTo>
                  <a:pt x="3652" y="1156"/>
                </a:lnTo>
                <a:lnTo>
                  <a:pt x="3652" y="1156"/>
                </a:lnTo>
                <a:lnTo>
                  <a:pt x="3720" y="1030"/>
                </a:lnTo>
                <a:lnTo>
                  <a:pt x="3798" y="904"/>
                </a:lnTo>
                <a:lnTo>
                  <a:pt x="3876" y="797"/>
                </a:lnTo>
                <a:lnTo>
                  <a:pt x="3964" y="700"/>
                </a:lnTo>
                <a:lnTo>
                  <a:pt x="4061" y="603"/>
                </a:lnTo>
                <a:lnTo>
                  <a:pt x="4149" y="515"/>
                </a:lnTo>
                <a:lnTo>
                  <a:pt x="4256" y="438"/>
                </a:lnTo>
                <a:lnTo>
                  <a:pt x="4353" y="370"/>
                </a:lnTo>
                <a:lnTo>
                  <a:pt x="4460" y="311"/>
                </a:lnTo>
                <a:lnTo>
                  <a:pt x="4567" y="263"/>
                </a:lnTo>
                <a:lnTo>
                  <a:pt x="4674" y="214"/>
                </a:lnTo>
                <a:lnTo>
                  <a:pt x="4781" y="166"/>
                </a:lnTo>
                <a:lnTo>
                  <a:pt x="5005" y="98"/>
                </a:lnTo>
                <a:lnTo>
                  <a:pt x="5220" y="59"/>
                </a:lnTo>
                <a:lnTo>
                  <a:pt x="5424" y="20"/>
                </a:lnTo>
                <a:lnTo>
                  <a:pt x="5619" y="10"/>
                </a:lnTo>
                <a:lnTo>
                  <a:pt x="5794" y="0"/>
                </a:lnTo>
                <a:lnTo>
                  <a:pt x="5950" y="0"/>
                </a:lnTo>
                <a:lnTo>
                  <a:pt x="6174" y="20"/>
                </a:lnTo>
                <a:lnTo>
                  <a:pt x="6262" y="30"/>
                </a:lnTo>
                <a:lnTo>
                  <a:pt x="6262" y="7102"/>
                </a:lnTo>
                <a:lnTo>
                  <a:pt x="2600" y="7102"/>
                </a:lnTo>
                <a:close/>
              </a:path>
            </a:pathLst>
          </a:custGeom>
          <a:gradFill>
            <a:gsLst>
              <a:gs pos="20000">
                <a:srgbClr val="14A4A6"/>
              </a:gs>
              <a:gs pos="92000">
                <a:srgbClr val="107476"/>
              </a:gs>
            </a:gsLst>
            <a:lin ang="5400000" scaled="1"/>
          </a:gradFill>
          <a:ln w="619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Freeform 108"/>
          <p:cNvSpPr/>
          <p:nvPr/>
        </p:nvSpPr>
        <p:spPr>
          <a:xfrm>
            <a:off x="-867097" y="728451"/>
            <a:ext cx="3248198" cy="3248195"/>
          </a:xfrm>
          <a:custGeom>
            <a:avLst/>
            <a:gdLst>
              <a:gd name="connsiteX0" fmla="*/ 409189 w 818378"/>
              <a:gd name="connsiteY0" fmla="*/ 0 h 818377"/>
              <a:gd name="connsiteX1" fmla="*/ 534424 w 818378"/>
              <a:gd name="connsiteY1" fmla="*/ 125235 h 818377"/>
              <a:gd name="connsiteX2" fmla="*/ 534424 w 818378"/>
              <a:gd name="connsiteY2" fmla="*/ 283953 h 818377"/>
              <a:gd name="connsiteX3" fmla="*/ 693143 w 818378"/>
              <a:gd name="connsiteY3" fmla="*/ 283954 h 818377"/>
              <a:gd name="connsiteX4" fmla="*/ 818378 w 818378"/>
              <a:gd name="connsiteY4" fmla="*/ 409189 h 818377"/>
              <a:gd name="connsiteX5" fmla="*/ 818377 w 818378"/>
              <a:gd name="connsiteY5" fmla="*/ 409188 h 818377"/>
              <a:gd name="connsiteX6" fmla="*/ 693142 w 818378"/>
              <a:gd name="connsiteY6" fmla="*/ 534423 h 818377"/>
              <a:gd name="connsiteX7" fmla="*/ 534423 w 818378"/>
              <a:gd name="connsiteY7" fmla="*/ 534423 h 818377"/>
              <a:gd name="connsiteX8" fmla="*/ 534423 w 818378"/>
              <a:gd name="connsiteY8" fmla="*/ 693142 h 818377"/>
              <a:gd name="connsiteX9" fmla="*/ 409188 w 818378"/>
              <a:gd name="connsiteY9" fmla="*/ 818377 h 818377"/>
              <a:gd name="connsiteX10" fmla="*/ 409189 w 818378"/>
              <a:gd name="connsiteY10" fmla="*/ 818376 h 818377"/>
              <a:gd name="connsiteX11" fmla="*/ 283954 w 818378"/>
              <a:gd name="connsiteY11" fmla="*/ 693141 h 818377"/>
              <a:gd name="connsiteX12" fmla="*/ 283954 w 818378"/>
              <a:gd name="connsiteY12" fmla="*/ 534423 h 818377"/>
              <a:gd name="connsiteX13" fmla="*/ 125235 w 818378"/>
              <a:gd name="connsiteY13" fmla="*/ 534423 h 818377"/>
              <a:gd name="connsiteX14" fmla="*/ 0 w 818378"/>
              <a:gd name="connsiteY14" fmla="*/ 409188 h 818377"/>
              <a:gd name="connsiteX15" fmla="*/ 125235 w 818378"/>
              <a:gd name="connsiteY15" fmla="*/ 283953 h 818377"/>
              <a:gd name="connsiteX16" fmla="*/ 283954 w 818378"/>
              <a:gd name="connsiteY16" fmla="*/ 283953 h 818377"/>
              <a:gd name="connsiteX17" fmla="*/ 283954 w 818378"/>
              <a:gd name="connsiteY17" fmla="*/ 125235 h 818377"/>
              <a:gd name="connsiteX18" fmla="*/ 409189 w 818378"/>
              <a:gd name="connsiteY18" fmla="*/ 0 h 818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818378" h="818377">
                <a:moveTo>
                  <a:pt x="409189" y="0"/>
                </a:moveTo>
                <a:cubicBezTo>
                  <a:pt x="478354" y="0"/>
                  <a:pt x="534424" y="56070"/>
                  <a:pt x="534424" y="125235"/>
                </a:cubicBezTo>
                <a:lnTo>
                  <a:pt x="534424" y="283953"/>
                </a:lnTo>
                <a:lnTo>
                  <a:pt x="693143" y="283954"/>
                </a:lnTo>
                <a:cubicBezTo>
                  <a:pt x="762308" y="283954"/>
                  <a:pt x="818378" y="340024"/>
                  <a:pt x="818378" y="409189"/>
                </a:cubicBezTo>
                <a:lnTo>
                  <a:pt x="818377" y="409188"/>
                </a:lnTo>
                <a:cubicBezTo>
                  <a:pt x="818377" y="478353"/>
                  <a:pt x="762307" y="534423"/>
                  <a:pt x="693142" y="534423"/>
                </a:cubicBezTo>
                <a:lnTo>
                  <a:pt x="534423" y="534423"/>
                </a:lnTo>
                <a:lnTo>
                  <a:pt x="534423" y="693142"/>
                </a:lnTo>
                <a:cubicBezTo>
                  <a:pt x="534423" y="762307"/>
                  <a:pt x="478353" y="818377"/>
                  <a:pt x="409188" y="818377"/>
                </a:cubicBezTo>
                <a:lnTo>
                  <a:pt x="409189" y="818376"/>
                </a:lnTo>
                <a:cubicBezTo>
                  <a:pt x="340024" y="818376"/>
                  <a:pt x="283954" y="762306"/>
                  <a:pt x="283954" y="693141"/>
                </a:cubicBezTo>
                <a:lnTo>
                  <a:pt x="283954" y="534423"/>
                </a:lnTo>
                <a:lnTo>
                  <a:pt x="125235" y="534423"/>
                </a:lnTo>
                <a:cubicBezTo>
                  <a:pt x="56070" y="534423"/>
                  <a:pt x="0" y="478353"/>
                  <a:pt x="0" y="409188"/>
                </a:cubicBezTo>
                <a:cubicBezTo>
                  <a:pt x="0" y="340023"/>
                  <a:pt x="56070" y="283953"/>
                  <a:pt x="125235" y="283953"/>
                </a:cubicBezTo>
                <a:lnTo>
                  <a:pt x="283954" y="283953"/>
                </a:lnTo>
                <a:lnTo>
                  <a:pt x="283954" y="125235"/>
                </a:lnTo>
                <a:cubicBezTo>
                  <a:pt x="283954" y="56070"/>
                  <a:pt x="340024" y="0"/>
                  <a:pt x="409189" y="0"/>
                </a:cubicBezTo>
                <a:close/>
              </a:path>
            </a:pathLst>
          </a:custGeom>
          <a:solidFill>
            <a:schemeClr val="bg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Title 1"/>
          <p:cNvSpPr txBox="1">
            <a:spLocks/>
          </p:cNvSpPr>
          <p:nvPr/>
        </p:nvSpPr>
        <p:spPr>
          <a:xfrm>
            <a:off x="838201" y="1543101"/>
            <a:ext cx="2762250" cy="19018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n-US" dirty="0">
                <a:solidFill>
                  <a:schemeClr val="bg1"/>
                </a:solidFill>
              </a:rPr>
              <a:t>Science Pharma Slides</a:t>
            </a:r>
          </a:p>
        </p:txBody>
      </p:sp>
      <p:sp>
        <p:nvSpPr>
          <p:cNvPr id="111" name="Freeform 110"/>
          <p:cNvSpPr/>
          <p:nvPr/>
        </p:nvSpPr>
        <p:spPr>
          <a:xfrm>
            <a:off x="781902" y="4566395"/>
            <a:ext cx="347072" cy="347072"/>
          </a:xfrm>
          <a:custGeom>
            <a:avLst/>
            <a:gdLst>
              <a:gd name="connsiteX0" fmla="*/ 409189 w 818378"/>
              <a:gd name="connsiteY0" fmla="*/ 0 h 818377"/>
              <a:gd name="connsiteX1" fmla="*/ 534424 w 818378"/>
              <a:gd name="connsiteY1" fmla="*/ 125235 h 818377"/>
              <a:gd name="connsiteX2" fmla="*/ 534424 w 818378"/>
              <a:gd name="connsiteY2" fmla="*/ 283953 h 818377"/>
              <a:gd name="connsiteX3" fmla="*/ 693143 w 818378"/>
              <a:gd name="connsiteY3" fmla="*/ 283954 h 818377"/>
              <a:gd name="connsiteX4" fmla="*/ 818378 w 818378"/>
              <a:gd name="connsiteY4" fmla="*/ 409189 h 818377"/>
              <a:gd name="connsiteX5" fmla="*/ 818377 w 818378"/>
              <a:gd name="connsiteY5" fmla="*/ 409188 h 818377"/>
              <a:gd name="connsiteX6" fmla="*/ 693142 w 818378"/>
              <a:gd name="connsiteY6" fmla="*/ 534423 h 818377"/>
              <a:gd name="connsiteX7" fmla="*/ 534423 w 818378"/>
              <a:gd name="connsiteY7" fmla="*/ 534423 h 818377"/>
              <a:gd name="connsiteX8" fmla="*/ 534423 w 818378"/>
              <a:gd name="connsiteY8" fmla="*/ 693142 h 818377"/>
              <a:gd name="connsiteX9" fmla="*/ 409188 w 818378"/>
              <a:gd name="connsiteY9" fmla="*/ 818377 h 818377"/>
              <a:gd name="connsiteX10" fmla="*/ 409189 w 818378"/>
              <a:gd name="connsiteY10" fmla="*/ 818376 h 818377"/>
              <a:gd name="connsiteX11" fmla="*/ 283954 w 818378"/>
              <a:gd name="connsiteY11" fmla="*/ 693141 h 818377"/>
              <a:gd name="connsiteX12" fmla="*/ 283954 w 818378"/>
              <a:gd name="connsiteY12" fmla="*/ 534423 h 818377"/>
              <a:gd name="connsiteX13" fmla="*/ 125235 w 818378"/>
              <a:gd name="connsiteY13" fmla="*/ 534423 h 818377"/>
              <a:gd name="connsiteX14" fmla="*/ 0 w 818378"/>
              <a:gd name="connsiteY14" fmla="*/ 409188 h 818377"/>
              <a:gd name="connsiteX15" fmla="*/ 125235 w 818378"/>
              <a:gd name="connsiteY15" fmla="*/ 283953 h 818377"/>
              <a:gd name="connsiteX16" fmla="*/ 283954 w 818378"/>
              <a:gd name="connsiteY16" fmla="*/ 283953 h 818377"/>
              <a:gd name="connsiteX17" fmla="*/ 283954 w 818378"/>
              <a:gd name="connsiteY17" fmla="*/ 125235 h 818377"/>
              <a:gd name="connsiteX18" fmla="*/ 409189 w 818378"/>
              <a:gd name="connsiteY18" fmla="*/ 0 h 818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818378" h="818377">
                <a:moveTo>
                  <a:pt x="409189" y="0"/>
                </a:moveTo>
                <a:cubicBezTo>
                  <a:pt x="478354" y="0"/>
                  <a:pt x="534424" y="56070"/>
                  <a:pt x="534424" y="125235"/>
                </a:cubicBezTo>
                <a:lnTo>
                  <a:pt x="534424" y="283953"/>
                </a:lnTo>
                <a:lnTo>
                  <a:pt x="693143" y="283954"/>
                </a:lnTo>
                <a:cubicBezTo>
                  <a:pt x="762308" y="283954"/>
                  <a:pt x="818378" y="340024"/>
                  <a:pt x="818378" y="409189"/>
                </a:cubicBezTo>
                <a:lnTo>
                  <a:pt x="818377" y="409188"/>
                </a:lnTo>
                <a:cubicBezTo>
                  <a:pt x="818377" y="478353"/>
                  <a:pt x="762307" y="534423"/>
                  <a:pt x="693142" y="534423"/>
                </a:cubicBezTo>
                <a:lnTo>
                  <a:pt x="534423" y="534423"/>
                </a:lnTo>
                <a:lnTo>
                  <a:pt x="534423" y="693142"/>
                </a:lnTo>
                <a:cubicBezTo>
                  <a:pt x="534423" y="762307"/>
                  <a:pt x="478353" y="818377"/>
                  <a:pt x="409188" y="818377"/>
                </a:cubicBezTo>
                <a:lnTo>
                  <a:pt x="409189" y="818376"/>
                </a:lnTo>
                <a:cubicBezTo>
                  <a:pt x="340024" y="818376"/>
                  <a:pt x="283954" y="762306"/>
                  <a:pt x="283954" y="693141"/>
                </a:cubicBezTo>
                <a:lnTo>
                  <a:pt x="283954" y="534423"/>
                </a:lnTo>
                <a:lnTo>
                  <a:pt x="125235" y="534423"/>
                </a:lnTo>
                <a:cubicBezTo>
                  <a:pt x="56070" y="534423"/>
                  <a:pt x="0" y="478353"/>
                  <a:pt x="0" y="409188"/>
                </a:cubicBezTo>
                <a:cubicBezTo>
                  <a:pt x="0" y="340023"/>
                  <a:pt x="56070" y="283953"/>
                  <a:pt x="125235" y="283953"/>
                </a:cubicBezTo>
                <a:lnTo>
                  <a:pt x="283954" y="283953"/>
                </a:lnTo>
                <a:lnTo>
                  <a:pt x="283954" y="125235"/>
                </a:lnTo>
                <a:cubicBezTo>
                  <a:pt x="283954" y="56070"/>
                  <a:pt x="340024" y="0"/>
                  <a:pt x="40918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Freeform 111"/>
          <p:cNvSpPr/>
          <p:nvPr/>
        </p:nvSpPr>
        <p:spPr>
          <a:xfrm>
            <a:off x="3020633" y="622576"/>
            <a:ext cx="237055" cy="237055"/>
          </a:xfrm>
          <a:custGeom>
            <a:avLst/>
            <a:gdLst>
              <a:gd name="connsiteX0" fmla="*/ 409189 w 818378"/>
              <a:gd name="connsiteY0" fmla="*/ 0 h 818377"/>
              <a:gd name="connsiteX1" fmla="*/ 534424 w 818378"/>
              <a:gd name="connsiteY1" fmla="*/ 125235 h 818377"/>
              <a:gd name="connsiteX2" fmla="*/ 534424 w 818378"/>
              <a:gd name="connsiteY2" fmla="*/ 283953 h 818377"/>
              <a:gd name="connsiteX3" fmla="*/ 693143 w 818378"/>
              <a:gd name="connsiteY3" fmla="*/ 283954 h 818377"/>
              <a:gd name="connsiteX4" fmla="*/ 818378 w 818378"/>
              <a:gd name="connsiteY4" fmla="*/ 409189 h 818377"/>
              <a:gd name="connsiteX5" fmla="*/ 818377 w 818378"/>
              <a:gd name="connsiteY5" fmla="*/ 409188 h 818377"/>
              <a:gd name="connsiteX6" fmla="*/ 693142 w 818378"/>
              <a:gd name="connsiteY6" fmla="*/ 534423 h 818377"/>
              <a:gd name="connsiteX7" fmla="*/ 534423 w 818378"/>
              <a:gd name="connsiteY7" fmla="*/ 534423 h 818377"/>
              <a:gd name="connsiteX8" fmla="*/ 534423 w 818378"/>
              <a:gd name="connsiteY8" fmla="*/ 693142 h 818377"/>
              <a:gd name="connsiteX9" fmla="*/ 409188 w 818378"/>
              <a:gd name="connsiteY9" fmla="*/ 818377 h 818377"/>
              <a:gd name="connsiteX10" fmla="*/ 409189 w 818378"/>
              <a:gd name="connsiteY10" fmla="*/ 818376 h 818377"/>
              <a:gd name="connsiteX11" fmla="*/ 283954 w 818378"/>
              <a:gd name="connsiteY11" fmla="*/ 693141 h 818377"/>
              <a:gd name="connsiteX12" fmla="*/ 283954 w 818378"/>
              <a:gd name="connsiteY12" fmla="*/ 534423 h 818377"/>
              <a:gd name="connsiteX13" fmla="*/ 125235 w 818378"/>
              <a:gd name="connsiteY13" fmla="*/ 534423 h 818377"/>
              <a:gd name="connsiteX14" fmla="*/ 0 w 818378"/>
              <a:gd name="connsiteY14" fmla="*/ 409188 h 818377"/>
              <a:gd name="connsiteX15" fmla="*/ 125235 w 818378"/>
              <a:gd name="connsiteY15" fmla="*/ 283953 h 818377"/>
              <a:gd name="connsiteX16" fmla="*/ 283954 w 818378"/>
              <a:gd name="connsiteY16" fmla="*/ 283953 h 818377"/>
              <a:gd name="connsiteX17" fmla="*/ 283954 w 818378"/>
              <a:gd name="connsiteY17" fmla="*/ 125235 h 818377"/>
              <a:gd name="connsiteX18" fmla="*/ 409189 w 818378"/>
              <a:gd name="connsiteY18" fmla="*/ 0 h 818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818378" h="818377">
                <a:moveTo>
                  <a:pt x="409189" y="0"/>
                </a:moveTo>
                <a:cubicBezTo>
                  <a:pt x="478354" y="0"/>
                  <a:pt x="534424" y="56070"/>
                  <a:pt x="534424" y="125235"/>
                </a:cubicBezTo>
                <a:lnTo>
                  <a:pt x="534424" y="283953"/>
                </a:lnTo>
                <a:lnTo>
                  <a:pt x="693143" y="283954"/>
                </a:lnTo>
                <a:cubicBezTo>
                  <a:pt x="762308" y="283954"/>
                  <a:pt x="818378" y="340024"/>
                  <a:pt x="818378" y="409189"/>
                </a:cubicBezTo>
                <a:lnTo>
                  <a:pt x="818377" y="409188"/>
                </a:lnTo>
                <a:cubicBezTo>
                  <a:pt x="818377" y="478353"/>
                  <a:pt x="762307" y="534423"/>
                  <a:pt x="693142" y="534423"/>
                </a:cubicBezTo>
                <a:lnTo>
                  <a:pt x="534423" y="534423"/>
                </a:lnTo>
                <a:lnTo>
                  <a:pt x="534423" y="693142"/>
                </a:lnTo>
                <a:cubicBezTo>
                  <a:pt x="534423" y="762307"/>
                  <a:pt x="478353" y="818377"/>
                  <a:pt x="409188" y="818377"/>
                </a:cubicBezTo>
                <a:lnTo>
                  <a:pt x="409189" y="818376"/>
                </a:lnTo>
                <a:cubicBezTo>
                  <a:pt x="340024" y="818376"/>
                  <a:pt x="283954" y="762306"/>
                  <a:pt x="283954" y="693141"/>
                </a:cubicBezTo>
                <a:lnTo>
                  <a:pt x="283954" y="534423"/>
                </a:lnTo>
                <a:lnTo>
                  <a:pt x="125235" y="534423"/>
                </a:lnTo>
                <a:cubicBezTo>
                  <a:pt x="56070" y="534423"/>
                  <a:pt x="0" y="478353"/>
                  <a:pt x="0" y="409188"/>
                </a:cubicBezTo>
                <a:cubicBezTo>
                  <a:pt x="0" y="340023"/>
                  <a:pt x="56070" y="283953"/>
                  <a:pt x="125235" y="283953"/>
                </a:cubicBezTo>
                <a:lnTo>
                  <a:pt x="283954" y="283953"/>
                </a:lnTo>
                <a:lnTo>
                  <a:pt x="283954" y="125235"/>
                </a:lnTo>
                <a:cubicBezTo>
                  <a:pt x="283954" y="56070"/>
                  <a:pt x="340024" y="0"/>
                  <a:pt x="40918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2" name="Group 101"/>
          <p:cNvGrpSpPr/>
          <p:nvPr/>
        </p:nvGrpSpPr>
        <p:grpSpPr>
          <a:xfrm>
            <a:off x="7526872" y="4857487"/>
            <a:ext cx="2131459" cy="976778"/>
            <a:chOff x="2311649" y="5044610"/>
            <a:chExt cx="2131459" cy="976778"/>
          </a:xfrm>
        </p:grpSpPr>
        <p:sp>
          <p:nvSpPr>
            <p:cNvPr id="103" name="TextBox 102"/>
            <p:cNvSpPr txBox="1"/>
            <p:nvPr/>
          </p:nvSpPr>
          <p:spPr>
            <a:xfrm>
              <a:off x="2311649" y="5375057"/>
              <a:ext cx="2131459" cy="6463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</a:t>
              </a:r>
              <a:r>
                <a:rPr lang="en-US" sz="1400" dirty="0" err="1"/>
                <a:t>Aliquam</a:t>
              </a:r>
              <a:r>
                <a:rPr lang="en-US" sz="1400" dirty="0"/>
                <a:t> </a:t>
              </a:r>
              <a:r>
                <a:rPr lang="en-US" sz="1400" dirty="0" err="1"/>
                <a:t>eu</a:t>
              </a:r>
              <a:r>
                <a:rPr lang="en-US" sz="1400" dirty="0"/>
                <a:t> </a:t>
              </a:r>
              <a:r>
                <a:rPr lang="en-US" sz="1400" dirty="0" err="1"/>
                <a:t>lobortis</a:t>
              </a:r>
              <a:r>
                <a:rPr lang="en-US" sz="1400" dirty="0"/>
                <a:t> </a:t>
              </a:r>
              <a:r>
                <a:rPr lang="en-US" sz="1400" dirty="0" err="1"/>
                <a:t>eros</a:t>
              </a:r>
              <a:r>
                <a:rPr lang="en-US" sz="1400" dirty="0"/>
                <a:t>. </a:t>
              </a:r>
            </a:p>
          </p:txBody>
        </p:sp>
        <p:sp>
          <p:nvSpPr>
            <p:cNvPr id="104" name="TextBox 103"/>
            <p:cNvSpPr txBox="1"/>
            <p:nvPr/>
          </p:nvSpPr>
          <p:spPr>
            <a:xfrm flipH="1">
              <a:off x="2311649" y="5044610"/>
              <a:ext cx="2131458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FFCC4B"/>
                  </a:solidFill>
                </a:rPr>
                <a:t>Lorem ipsum</a:t>
              </a:r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4915917" y="4857487"/>
            <a:ext cx="2131459" cy="976778"/>
            <a:chOff x="2311649" y="5044610"/>
            <a:chExt cx="2131459" cy="976778"/>
          </a:xfrm>
        </p:grpSpPr>
        <p:sp>
          <p:nvSpPr>
            <p:cNvPr id="97" name="TextBox 96"/>
            <p:cNvSpPr txBox="1"/>
            <p:nvPr/>
          </p:nvSpPr>
          <p:spPr>
            <a:xfrm>
              <a:off x="2311649" y="5375057"/>
              <a:ext cx="2131459" cy="6463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</a:t>
              </a:r>
              <a:r>
                <a:rPr lang="en-US" sz="1400" dirty="0" err="1"/>
                <a:t>Aliquam</a:t>
              </a:r>
              <a:r>
                <a:rPr lang="en-US" sz="1400" dirty="0"/>
                <a:t> </a:t>
              </a:r>
              <a:r>
                <a:rPr lang="en-US" sz="1400" dirty="0" err="1"/>
                <a:t>eu</a:t>
              </a:r>
              <a:r>
                <a:rPr lang="en-US" sz="1400" dirty="0"/>
                <a:t> </a:t>
              </a:r>
              <a:r>
                <a:rPr lang="en-US" sz="1400" dirty="0" err="1"/>
                <a:t>lobortis</a:t>
              </a:r>
              <a:r>
                <a:rPr lang="en-US" sz="1400" dirty="0"/>
                <a:t> </a:t>
              </a:r>
              <a:r>
                <a:rPr lang="en-US" sz="1400" dirty="0" err="1"/>
                <a:t>eros</a:t>
              </a:r>
              <a:r>
                <a:rPr lang="en-US" sz="1400" dirty="0"/>
                <a:t>. </a:t>
              </a:r>
            </a:p>
          </p:txBody>
        </p:sp>
        <p:sp>
          <p:nvSpPr>
            <p:cNvPr id="98" name="TextBox 97"/>
            <p:cNvSpPr txBox="1"/>
            <p:nvPr/>
          </p:nvSpPr>
          <p:spPr>
            <a:xfrm flipH="1">
              <a:off x="2311649" y="5044610"/>
              <a:ext cx="2131458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DB283E"/>
                  </a:solidFill>
                </a:rPr>
                <a:t>Lorem ipsum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915917" y="999853"/>
            <a:ext cx="2131459" cy="976778"/>
            <a:chOff x="2311649" y="1182548"/>
            <a:chExt cx="2131459" cy="976778"/>
          </a:xfrm>
        </p:grpSpPr>
        <p:sp>
          <p:nvSpPr>
            <p:cNvPr id="92" name="TextBox 91"/>
            <p:cNvSpPr txBox="1"/>
            <p:nvPr/>
          </p:nvSpPr>
          <p:spPr>
            <a:xfrm>
              <a:off x="2311649" y="1512995"/>
              <a:ext cx="2131459" cy="6463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</a:t>
              </a:r>
              <a:r>
                <a:rPr lang="en-US" sz="1400" dirty="0" err="1"/>
                <a:t>Aliquam</a:t>
              </a:r>
              <a:r>
                <a:rPr lang="en-US" sz="1400" dirty="0"/>
                <a:t> </a:t>
              </a:r>
              <a:r>
                <a:rPr lang="en-US" sz="1400" dirty="0" err="1"/>
                <a:t>eu</a:t>
              </a:r>
              <a:r>
                <a:rPr lang="en-US" sz="1400" dirty="0"/>
                <a:t> </a:t>
              </a:r>
              <a:r>
                <a:rPr lang="en-US" sz="1400" dirty="0" err="1"/>
                <a:t>lobortis</a:t>
              </a:r>
              <a:r>
                <a:rPr lang="en-US" sz="1400" dirty="0"/>
                <a:t> </a:t>
              </a:r>
              <a:r>
                <a:rPr lang="en-US" sz="1400" dirty="0" err="1"/>
                <a:t>eros</a:t>
              </a:r>
              <a:r>
                <a:rPr lang="en-US" sz="1400" dirty="0"/>
                <a:t>. </a:t>
              </a:r>
            </a:p>
          </p:txBody>
        </p:sp>
        <p:sp>
          <p:nvSpPr>
            <p:cNvPr id="93" name="TextBox 92"/>
            <p:cNvSpPr txBox="1"/>
            <p:nvPr/>
          </p:nvSpPr>
          <p:spPr>
            <a:xfrm flipH="1">
              <a:off x="2311649" y="1182548"/>
              <a:ext cx="2131458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FFCC4B"/>
                  </a:solidFill>
                </a:rPr>
                <a:t>Lorem ipsum</a:t>
              </a:r>
            </a:p>
          </p:txBody>
        </p:sp>
      </p:grpSp>
      <p:grpSp>
        <p:nvGrpSpPr>
          <p:cNvPr id="105" name="Group 104"/>
          <p:cNvGrpSpPr/>
          <p:nvPr/>
        </p:nvGrpSpPr>
        <p:grpSpPr>
          <a:xfrm>
            <a:off x="7526872" y="999853"/>
            <a:ext cx="2131459" cy="976778"/>
            <a:chOff x="2311649" y="1182548"/>
            <a:chExt cx="2131459" cy="976778"/>
          </a:xfrm>
        </p:grpSpPr>
        <p:sp>
          <p:nvSpPr>
            <p:cNvPr id="106" name="TextBox 105"/>
            <p:cNvSpPr txBox="1"/>
            <p:nvPr/>
          </p:nvSpPr>
          <p:spPr>
            <a:xfrm>
              <a:off x="2311649" y="1512995"/>
              <a:ext cx="2131459" cy="6463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</a:t>
              </a:r>
              <a:r>
                <a:rPr lang="en-US" sz="1400" dirty="0" err="1"/>
                <a:t>Aliquam</a:t>
              </a:r>
              <a:r>
                <a:rPr lang="en-US" sz="1400" dirty="0"/>
                <a:t> </a:t>
              </a:r>
              <a:r>
                <a:rPr lang="en-US" sz="1400" dirty="0" err="1"/>
                <a:t>eu</a:t>
              </a:r>
              <a:r>
                <a:rPr lang="en-US" sz="1400" dirty="0"/>
                <a:t> </a:t>
              </a:r>
              <a:r>
                <a:rPr lang="en-US" sz="1400" dirty="0" err="1"/>
                <a:t>lobortis</a:t>
              </a:r>
              <a:r>
                <a:rPr lang="en-US" sz="1400" dirty="0"/>
                <a:t> </a:t>
              </a:r>
              <a:r>
                <a:rPr lang="en-US" sz="1400" dirty="0" err="1"/>
                <a:t>eros</a:t>
              </a:r>
              <a:r>
                <a:rPr lang="en-US" sz="1400" dirty="0"/>
                <a:t>. </a:t>
              </a:r>
            </a:p>
          </p:txBody>
        </p:sp>
        <p:sp>
          <p:nvSpPr>
            <p:cNvPr id="107" name="TextBox 106"/>
            <p:cNvSpPr txBox="1"/>
            <p:nvPr/>
          </p:nvSpPr>
          <p:spPr>
            <a:xfrm flipH="1">
              <a:off x="2311649" y="1182548"/>
              <a:ext cx="2131458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DB283E"/>
                  </a:solidFill>
                </a:rPr>
                <a:t>Lorem ipsum</a:t>
              </a:r>
            </a:p>
          </p:txBody>
        </p:sp>
      </p:grp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54FAA-EE11-4340-9E4F-0FD740EF42A4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47" name="Group 46"/>
          <p:cNvGrpSpPr/>
          <p:nvPr/>
        </p:nvGrpSpPr>
        <p:grpSpPr>
          <a:xfrm rot="5400000" flipV="1">
            <a:off x="4803241" y="-2095552"/>
            <a:ext cx="4994559" cy="11055553"/>
            <a:chOff x="4692195" y="-2142302"/>
            <a:chExt cx="4328060" cy="9580244"/>
          </a:xfrm>
        </p:grpSpPr>
        <p:grpSp>
          <p:nvGrpSpPr>
            <p:cNvPr id="48" name="Group 47"/>
            <p:cNvGrpSpPr/>
            <p:nvPr/>
          </p:nvGrpSpPr>
          <p:grpSpPr>
            <a:xfrm rot="5400000">
              <a:off x="4331751" y="2749439"/>
              <a:ext cx="5048947" cy="4328060"/>
              <a:chOff x="5187468" y="3759200"/>
              <a:chExt cx="4172684" cy="3576909"/>
            </a:xfrm>
          </p:grpSpPr>
          <p:grpSp>
            <p:nvGrpSpPr>
              <p:cNvPr id="115" name="Group 114"/>
              <p:cNvGrpSpPr/>
              <p:nvPr/>
            </p:nvGrpSpPr>
            <p:grpSpPr>
              <a:xfrm>
                <a:off x="5187468" y="3759200"/>
                <a:ext cx="4172684" cy="3576909"/>
                <a:chOff x="5187468" y="3759200"/>
                <a:chExt cx="4172684" cy="3576909"/>
              </a:xfrm>
            </p:grpSpPr>
            <p:sp>
              <p:nvSpPr>
                <p:cNvPr id="128" name="Arc 127"/>
                <p:cNvSpPr/>
                <p:nvPr/>
              </p:nvSpPr>
              <p:spPr>
                <a:xfrm flipV="1">
                  <a:off x="5187469" y="3759201"/>
                  <a:ext cx="2287902" cy="2287902"/>
                </a:xfrm>
                <a:prstGeom prst="arc">
                  <a:avLst>
                    <a:gd name="adj1" fmla="val 16177928"/>
                    <a:gd name="adj2" fmla="val 19600254"/>
                  </a:avLst>
                </a:prstGeom>
                <a:ln w="82550" cap="rnd">
                  <a:solidFill>
                    <a:srgbClr val="DB283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9" name="Arc 128"/>
                <p:cNvSpPr/>
                <p:nvPr/>
              </p:nvSpPr>
              <p:spPr>
                <a:xfrm>
                  <a:off x="5187468" y="5048207"/>
                  <a:ext cx="2287902" cy="2287902"/>
                </a:xfrm>
                <a:prstGeom prst="arc">
                  <a:avLst>
                    <a:gd name="adj1" fmla="val 16194448"/>
                    <a:gd name="adj2" fmla="val 19565502"/>
                  </a:avLst>
                </a:prstGeom>
                <a:ln w="82550" cap="rnd">
                  <a:solidFill>
                    <a:srgbClr val="FFCC4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0" name="Arc 129"/>
                <p:cNvSpPr/>
                <p:nvPr/>
              </p:nvSpPr>
              <p:spPr>
                <a:xfrm flipV="1">
                  <a:off x="7072250" y="3759200"/>
                  <a:ext cx="2287902" cy="2287902"/>
                </a:xfrm>
                <a:prstGeom prst="arc">
                  <a:avLst>
                    <a:gd name="adj1" fmla="val 12803680"/>
                    <a:gd name="adj2" fmla="val 16130295"/>
                  </a:avLst>
                </a:prstGeom>
                <a:ln w="82550" cap="rnd">
                  <a:solidFill>
                    <a:srgbClr val="FFCC4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1" name="Arc 130"/>
                <p:cNvSpPr/>
                <p:nvPr/>
              </p:nvSpPr>
              <p:spPr>
                <a:xfrm>
                  <a:off x="7072250" y="5048207"/>
                  <a:ext cx="2287902" cy="2287902"/>
                </a:xfrm>
                <a:prstGeom prst="arc">
                  <a:avLst>
                    <a:gd name="adj1" fmla="val 12667171"/>
                    <a:gd name="adj2" fmla="val 16192838"/>
                  </a:avLst>
                </a:prstGeom>
                <a:ln w="82550" cap="rnd">
                  <a:solidFill>
                    <a:srgbClr val="DB283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6" name="Group 115"/>
              <p:cNvGrpSpPr/>
              <p:nvPr/>
            </p:nvGrpSpPr>
            <p:grpSpPr>
              <a:xfrm>
                <a:off x="6403028" y="5146231"/>
                <a:ext cx="669222" cy="788130"/>
                <a:chOff x="6403028" y="5146231"/>
                <a:chExt cx="669222" cy="788130"/>
              </a:xfrm>
            </p:grpSpPr>
            <p:cxnSp>
              <p:nvCxnSpPr>
                <p:cNvPr id="123" name="Straight Connector 122"/>
                <p:cNvCxnSpPr/>
                <p:nvPr/>
              </p:nvCxnSpPr>
              <p:spPr>
                <a:xfrm>
                  <a:off x="6904946" y="5295613"/>
                  <a:ext cx="0" cy="489367"/>
                </a:xfrm>
                <a:prstGeom prst="line">
                  <a:avLst/>
                </a:prstGeom>
                <a:ln w="38100" cap="rnd">
                  <a:solidFill>
                    <a:srgbClr val="DB283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Connector 123"/>
                <p:cNvCxnSpPr/>
                <p:nvPr/>
              </p:nvCxnSpPr>
              <p:spPr>
                <a:xfrm>
                  <a:off x="6737640" y="5244229"/>
                  <a:ext cx="0" cy="592134"/>
                </a:xfrm>
                <a:prstGeom prst="line">
                  <a:avLst/>
                </a:prstGeom>
                <a:ln w="38100" cap="rnd">
                  <a:solidFill>
                    <a:srgbClr val="DB283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/>
                <p:cNvCxnSpPr/>
                <p:nvPr/>
              </p:nvCxnSpPr>
              <p:spPr>
                <a:xfrm>
                  <a:off x="6570334" y="5182055"/>
                  <a:ext cx="0" cy="716482"/>
                </a:xfrm>
                <a:prstGeom prst="line">
                  <a:avLst/>
                </a:prstGeom>
                <a:ln w="38100" cap="rnd">
                  <a:solidFill>
                    <a:srgbClr val="DB283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" name="Straight Connector 125"/>
                <p:cNvCxnSpPr/>
                <p:nvPr/>
              </p:nvCxnSpPr>
              <p:spPr>
                <a:xfrm>
                  <a:off x="6403028" y="5146231"/>
                  <a:ext cx="0" cy="788130"/>
                </a:xfrm>
                <a:prstGeom prst="line">
                  <a:avLst/>
                </a:prstGeom>
                <a:ln w="38100" cap="rnd">
                  <a:solidFill>
                    <a:srgbClr val="DB283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/>
                <p:cNvCxnSpPr/>
                <p:nvPr/>
              </p:nvCxnSpPr>
              <p:spPr>
                <a:xfrm>
                  <a:off x="7072250" y="5402179"/>
                  <a:ext cx="0" cy="276235"/>
                </a:xfrm>
                <a:prstGeom prst="line">
                  <a:avLst/>
                </a:prstGeom>
                <a:ln w="38100" cap="rnd">
                  <a:solidFill>
                    <a:srgbClr val="DB283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7" name="Group 116"/>
              <p:cNvGrpSpPr/>
              <p:nvPr/>
            </p:nvGrpSpPr>
            <p:grpSpPr>
              <a:xfrm flipH="1">
                <a:off x="7480632" y="5146231"/>
                <a:ext cx="669222" cy="788130"/>
                <a:chOff x="6403028" y="5146231"/>
                <a:chExt cx="669222" cy="788130"/>
              </a:xfrm>
            </p:grpSpPr>
            <p:cxnSp>
              <p:nvCxnSpPr>
                <p:cNvPr id="118" name="Straight Connector 117"/>
                <p:cNvCxnSpPr/>
                <p:nvPr/>
              </p:nvCxnSpPr>
              <p:spPr>
                <a:xfrm>
                  <a:off x="6904946" y="5295613"/>
                  <a:ext cx="0" cy="489367"/>
                </a:xfrm>
                <a:prstGeom prst="line">
                  <a:avLst/>
                </a:prstGeom>
                <a:ln w="38100" cap="rnd">
                  <a:solidFill>
                    <a:srgbClr val="DB283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Straight Connector 118"/>
                <p:cNvCxnSpPr/>
                <p:nvPr/>
              </p:nvCxnSpPr>
              <p:spPr>
                <a:xfrm>
                  <a:off x="6737640" y="5244229"/>
                  <a:ext cx="0" cy="592134"/>
                </a:xfrm>
                <a:prstGeom prst="line">
                  <a:avLst/>
                </a:prstGeom>
                <a:ln w="38100" cap="rnd">
                  <a:solidFill>
                    <a:srgbClr val="DB283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Straight Connector 119"/>
                <p:cNvCxnSpPr/>
                <p:nvPr/>
              </p:nvCxnSpPr>
              <p:spPr>
                <a:xfrm>
                  <a:off x="6570334" y="5182055"/>
                  <a:ext cx="0" cy="716482"/>
                </a:xfrm>
                <a:prstGeom prst="line">
                  <a:avLst/>
                </a:prstGeom>
                <a:ln w="38100" cap="rnd">
                  <a:solidFill>
                    <a:srgbClr val="DB283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Straight Connector 120"/>
                <p:cNvCxnSpPr/>
                <p:nvPr/>
              </p:nvCxnSpPr>
              <p:spPr>
                <a:xfrm>
                  <a:off x="6403028" y="5146231"/>
                  <a:ext cx="0" cy="788130"/>
                </a:xfrm>
                <a:prstGeom prst="line">
                  <a:avLst/>
                </a:prstGeom>
                <a:ln w="38100" cap="rnd">
                  <a:solidFill>
                    <a:srgbClr val="DB283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/>
                <p:cNvCxnSpPr/>
                <p:nvPr/>
              </p:nvCxnSpPr>
              <p:spPr>
                <a:xfrm>
                  <a:off x="7072250" y="5402179"/>
                  <a:ext cx="0" cy="276235"/>
                </a:xfrm>
                <a:prstGeom prst="line">
                  <a:avLst/>
                </a:prstGeom>
                <a:ln w="38100" cap="rnd">
                  <a:solidFill>
                    <a:srgbClr val="DB283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9" name="Group 48"/>
            <p:cNvGrpSpPr/>
            <p:nvPr/>
          </p:nvGrpSpPr>
          <p:grpSpPr>
            <a:xfrm rot="5400000">
              <a:off x="4331751" y="483790"/>
              <a:ext cx="5048947" cy="4328060"/>
              <a:chOff x="2852426" y="777149"/>
              <a:chExt cx="4172684" cy="3576909"/>
            </a:xfrm>
          </p:grpSpPr>
          <p:grpSp>
            <p:nvGrpSpPr>
              <p:cNvPr id="71" name="Group 70"/>
              <p:cNvGrpSpPr/>
              <p:nvPr/>
            </p:nvGrpSpPr>
            <p:grpSpPr>
              <a:xfrm>
                <a:off x="2852426" y="777149"/>
                <a:ext cx="4172684" cy="3576909"/>
                <a:chOff x="5187468" y="3759200"/>
                <a:chExt cx="4172684" cy="3576909"/>
              </a:xfrm>
            </p:grpSpPr>
            <p:sp>
              <p:nvSpPr>
                <p:cNvPr id="94" name="Arc 93"/>
                <p:cNvSpPr/>
                <p:nvPr/>
              </p:nvSpPr>
              <p:spPr>
                <a:xfrm flipV="1">
                  <a:off x="5187468" y="3759200"/>
                  <a:ext cx="2287902" cy="2287902"/>
                </a:xfrm>
                <a:prstGeom prst="arc">
                  <a:avLst>
                    <a:gd name="adj1" fmla="val 16177928"/>
                    <a:gd name="adj2" fmla="val 19600254"/>
                  </a:avLst>
                </a:prstGeom>
                <a:ln w="82550" cap="rnd">
                  <a:solidFill>
                    <a:srgbClr val="FFCC4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5" name="Arc 94"/>
                <p:cNvSpPr/>
                <p:nvPr/>
              </p:nvSpPr>
              <p:spPr>
                <a:xfrm>
                  <a:off x="5187468" y="5048207"/>
                  <a:ext cx="2287902" cy="2287902"/>
                </a:xfrm>
                <a:prstGeom prst="arc">
                  <a:avLst>
                    <a:gd name="adj1" fmla="val 16194448"/>
                    <a:gd name="adj2" fmla="val 19565502"/>
                  </a:avLst>
                </a:prstGeom>
                <a:ln w="82550" cap="rnd">
                  <a:solidFill>
                    <a:srgbClr val="DB283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3" name="Arc 112"/>
                <p:cNvSpPr/>
                <p:nvPr/>
              </p:nvSpPr>
              <p:spPr>
                <a:xfrm flipV="1">
                  <a:off x="7072250" y="3759200"/>
                  <a:ext cx="2287902" cy="2287902"/>
                </a:xfrm>
                <a:prstGeom prst="arc">
                  <a:avLst>
                    <a:gd name="adj1" fmla="val 12803680"/>
                    <a:gd name="adj2" fmla="val 16130295"/>
                  </a:avLst>
                </a:prstGeom>
                <a:ln w="82550" cap="rnd">
                  <a:solidFill>
                    <a:srgbClr val="DB283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Arc 113"/>
                <p:cNvSpPr/>
                <p:nvPr/>
              </p:nvSpPr>
              <p:spPr>
                <a:xfrm>
                  <a:off x="7072250" y="5048207"/>
                  <a:ext cx="2287902" cy="2287902"/>
                </a:xfrm>
                <a:prstGeom prst="arc">
                  <a:avLst>
                    <a:gd name="adj1" fmla="val 12735048"/>
                    <a:gd name="adj2" fmla="val 16192838"/>
                  </a:avLst>
                </a:prstGeom>
                <a:ln w="82550" cap="rnd">
                  <a:solidFill>
                    <a:srgbClr val="FFCC4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73"/>
              <p:cNvGrpSpPr/>
              <p:nvPr/>
            </p:nvGrpSpPr>
            <p:grpSpPr>
              <a:xfrm>
                <a:off x="4067986" y="2164180"/>
                <a:ext cx="669222" cy="788130"/>
                <a:chOff x="6403028" y="5146231"/>
                <a:chExt cx="669222" cy="788130"/>
              </a:xfrm>
            </p:grpSpPr>
            <p:cxnSp>
              <p:nvCxnSpPr>
                <p:cNvPr id="87" name="Straight Connector 86"/>
                <p:cNvCxnSpPr/>
                <p:nvPr/>
              </p:nvCxnSpPr>
              <p:spPr>
                <a:xfrm>
                  <a:off x="6904946" y="5295613"/>
                  <a:ext cx="0" cy="489367"/>
                </a:xfrm>
                <a:prstGeom prst="line">
                  <a:avLst/>
                </a:prstGeom>
                <a:ln w="38100" cap="rnd">
                  <a:solidFill>
                    <a:srgbClr val="FFCC4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Straight Connector 87"/>
                <p:cNvCxnSpPr/>
                <p:nvPr/>
              </p:nvCxnSpPr>
              <p:spPr>
                <a:xfrm>
                  <a:off x="6737640" y="5244229"/>
                  <a:ext cx="0" cy="592134"/>
                </a:xfrm>
                <a:prstGeom prst="line">
                  <a:avLst/>
                </a:prstGeom>
                <a:ln w="38100" cap="rnd">
                  <a:solidFill>
                    <a:srgbClr val="FFCC4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88"/>
                <p:cNvCxnSpPr/>
                <p:nvPr/>
              </p:nvCxnSpPr>
              <p:spPr>
                <a:xfrm>
                  <a:off x="6570334" y="5182055"/>
                  <a:ext cx="0" cy="716482"/>
                </a:xfrm>
                <a:prstGeom prst="line">
                  <a:avLst/>
                </a:prstGeom>
                <a:ln w="38100" cap="rnd">
                  <a:solidFill>
                    <a:srgbClr val="FFCC4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Connector 89"/>
                <p:cNvCxnSpPr/>
                <p:nvPr/>
              </p:nvCxnSpPr>
              <p:spPr>
                <a:xfrm>
                  <a:off x="6403028" y="5146231"/>
                  <a:ext cx="0" cy="788130"/>
                </a:xfrm>
                <a:prstGeom prst="line">
                  <a:avLst/>
                </a:prstGeom>
                <a:ln w="38100" cap="rnd">
                  <a:solidFill>
                    <a:srgbClr val="FFCC4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90"/>
                <p:cNvCxnSpPr/>
                <p:nvPr/>
              </p:nvCxnSpPr>
              <p:spPr>
                <a:xfrm>
                  <a:off x="7072250" y="5402179"/>
                  <a:ext cx="0" cy="276235"/>
                </a:xfrm>
                <a:prstGeom prst="line">
                  <a:avLst/>
                </a:prstGeom>
                <a:ln w="38100" cap="rnd">
                  <a:solidFill>
                    <a:srgbClr val="FFCC4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5" name="Group 74"/>
              <p:cNvGrpSpPr/>
              <p:nvPr/>
            </p:nvGrpSpPr>
            <p:grpSpPr>
              <a:xfrm flipH="1">
                <a:off x="5145590" y="2164180"/>
                <a:ext cx="669222" cy="788130"/>
                <a:chOff x="6403028" y="5146231"/>
                <a:chExt cx="669222" cy="788130"/>
              </a:xfrm>
            </p:grpSpPr>
            <p:cxnSp>
              <p:nvCxnSpPr>
                <p:cNvPr id="76" name="Straight Connector 75"/>
                <p:cNvCxnSpPr/>
                <p:nvPr/>
              </p:nvCxnSpPr>
              <p:spPr>
                <a:xfrm>
                  <a:off x="6904946" y="5295613"/>
                  <a:ext cx="0" cy="489367"/>
                </a:xfrm>
                <a:prstGeom prst="line">
                  <a:avLst/>
                </a:prstGeom>
                <a:ln w="38100" cap="rnd">
                  <a:solidFill>
                    <a:srgbClr val="FFCC4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Straight Connector 76"/>
                <p:cNvCxnSpPr/>
                <p:nvPr/>
              </p:nvCxnSpPr>
              <p:spPr>
                <a:xfrm>
                  <a:off x="6737640" y="5244229"/>
                  <a:ext cx="0" cy="592134"/>
                </a:xfrm>
                <a:prstGeom prst="line">
                  <a:avLst/>
                </a:prstGeom>
                <a:ln w="38100" cap="rnd">
                  <a:solidFill>
                    <a:srgbClr val="FFCC4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Connector 77"/>
                <p:cNvCxnSpPr/>
                <p:nvPr/>
              </p:nvCxnSpPr>
              <p:spPr>
                <a:xfrm>
                  <a:off x="6570334" y="5182055"/>
                  <a:ext cx="0" cy="716482"/>
                </a:xfrm>
                <a:prstGeom prst="line">
                  <a:avLst/>
                </a:prstGeom>
                <a:ln w="38100" cap="rnd">
                  <a:solidFill>
                    <a:srgbClr val="FFCC4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Straight Connector 84"/>
                <p:cNvCxnSpPr/>
                <p:nvPr/>
              </p:nvCxnSpPr>
              <p:spPr>
                <a:xfrm>
                  <a:off x="6403028" y="5146231"/>
                  <a:ext cx="0" cy="788130"/>
                </a:xfrm>
                <a:prstGeom prst="line">
                  <a:avLst/>
                </a:prstGeom>
                <a:ln w="38100" cap="rnd">
                  <a:solidFill>
                    <a:srgbClr val="FFCC4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Straight Connector 85"/>
                <p:cNvCxnSpPr/>
                <p:nvPr/>
              </p:nvCxnSpPr>
              <p:spPr>
                <a:xfrm>
                  <a:off x="7072250" y="5402179"/>
                  <a:ext cx="0" cy="276235"/>
                </a:xfrm>
                <a:prstGeom prst="line">
                  <a:avLst/>
                </a:prstGeom>
                <a:ln w="38100" cap="rnd">
                  <a:solidFill>
                    <a:srgbClr val="FFCC4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50" name="Group 49"/>
            <p:cNvGrpSpPr/>
            <p:nvPr/>
          </p:nvGrpSpPr>
          <p:grpSpPr>
            <a:xfrm rot="5400000">
              <a:off x="4331751" y="-1781858"/>
              <a:ext cx="5048947" cy="4328060"/>
              <a:chOff x="5187468" y="3759200"/>
              <a:chExt cx="4172684" cy="3576909"/>
            </a:xfrm>
          </p:grpSpPr>
          <p:grpSp>
            <p:nvGrpSpPr>
              <p:cNvPr id="51" name="Group 50"/>
              <p:cNvGrpSpPr/>
              <p:nvPr/>
            </p:nvGrpSpPr>
            <p:grpSpPr>
              <a:xfrm>
                <a:off x="5187468" y="3759200"/>
                <a:ext cx="4172684" cy="3576909"/>
                <a:chOff x="5187468" y="3759200"/>
                <a:chExt cx="4172684" cy="3576909"/>
              </a:xfrm>
            </p:grpSpPr>
            <p:sp>
              <p:nvSpPr>
                <p:cNvPr id="64" name="Arc 63"/>
                <p:cNvSpPr/>
                <p:nvPr/>
              </p:nvSpPr>
              <p:spPr>
                <a:xfrm flipV="1">
                  <a:off x="5187468" y="3759200"/>
                  <a:ext cx="2287902" cy="2287902"/>
                </a:xfrm>
                <a:prstGeom prst="arc">
                  <a:avLst>
                    <a:gd name="adj1" fmla="val 16177928"/>
                    <a:gd name="adj2" fmla="val 19600254"/>
                  </a:avLst>
                </a:prstGeom>
                <a:ln w="82550" cap="rnd">
                  <a:solidFill>
                    <a:srgbClr val="DB283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" name="Arc 64"/>
                <p:cNvSpPr/>
                <p:nvPr/>
              </p:nvSpPr>
              <p:spPr>
                <a:xfrm>
                  <a:off x="5187468" y="5048207"/>
                  <a:ext cx="2287902" cy="2287902"/>
                </a:xfrm>
                <a:prstGeom prst="arc">
                  <a:avLst>
                    <a:gd name="adj1" fmla="val 16194448"/>
                    <a:gd name="adj2" fmla="val 19565502"/>
                  </a:avLst>
                </a:prstGeom>
                <a:ln w="82550" cap="rnd">
                  <a:solidFill>
                    <a:srgbClr val="FFCC4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" name="Arc 66"/>
                <p:cNvSpPr/>
                <p:nvPr/>
              </p:nvSpPr>
              <p:spPr>
                <a:xfrm flipV="1">
                  <a:off x="7072250" y="3759200"/>
                  <a:ext cx="2287902" cy="2287902"/>
                </a:xfrm>
                <a:prstGeom prst="arc">
                  <a:avLst>
                    <a:gd name="adj1" fmla="val 12803680"/>
                    <a:gd name="adj2" fmla="val 16130295"/>
                  </a:avLst>
                </a:prstGeom>
                <a:ln w="82550" cap="rnd">
                  <a:solidFill>
                    <a:srgbClr val="FFCC4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" name="Arc 67"/>
                <p:cNvSpPr/>
                <p:nvPr/>
              </p:nvSpPr>
              <p:spPr>
                <a:xfrm>
                  <a:off x="7072250" y="5048207"/>
                  <a:ext cx="2287902" cy="2287902"/>
                </a:xfrm>
                <a:prstGeom prst="arc">
                  <a:avLst>
                    <a:gd name="adj1" fmla="val 12707644"/>
                    <a:gd name="adj2" fmla="val 16192838"/>
                  </a:avLst>
                </a:prstGeom>
                <a:ln w="82550" cap="rnd">
                  <a:solidFill>
                    <a:srgbClr val="DB283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2" name="Group 51"/>
              <p:cNvGrpSpPr/>
              <p:nvPr/>
            </p:nvGrpSpPr>
            <p:grpSpPr>
              <a:xfrm>
                <a:off x="6403028" y="5146231"/>
                <a:ext cx="669222" cy="788130"/>
                <a:chOff x="6403028" y="5146231"/>
                <a:chExt cx="669222" cy="788130"/>
              </a:xfrm>
            </p:grpSpPr>
            <p:cxnSp>
              <p:nvCxnSpPr>
                <p:cNvPr id="59" name="Straight Connector 58"/>
                <p:cNvCxnSpPr/>
                <p:nvPr/>
              </p:nvCxnSpPr>
              <p:spPr>
                <a:xfrm>
                  <a:off x="6904946" y="5295613"/>
                  <a:ext cx="0" cy="489367"/>
                </a:xfrm>
                <a:prstGeom prst="line">
                  <a:avLst/>
                </a:prstGeom>
                <a:ln w="38100" cap="rnd">
                  <a:solidFill>
                    <a:srgbClr val="DB283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/>
                <p:cNvCxnSpPr/>
                <p:nvPr/>
              </p:nvCxnSpPr>
              <p:spPr>
                <a:xfrm>
                  <a:off x="6737640" y="5244229"/>
                  <a:ext cx="0" cy="592134"/>
                </a:xfrm>
                <a:prstGeom prst="line">
                  <a:avLst/>
                </a:prstGeom>
                <a:ln w="38100" cap="rnd">
                  <a:solidFill>
                    <a:srgbClr val="DB283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Connector 60"/>
                <p:cNvCxnSpPr/>
                <p:nvPr/>
              </p:nvCxnSpPr>
              <p:spPr>
                <a:xfrm>
                  <a:off x="6570334" y="5182055"/>
                  <a:ext cx="0" cy="716482"/>
                </a:xfrm>
                <a:prstGeom prst="line">
                  <a:avLst/>
                </a:prstGeom>
                <a:ln w="38100" cap="rnd">
                  <a:solidFill>
                    <a:srgbClr val="DB283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/>
                <p:cNvCxnSpPr/>
                <p:nvPr/>
              </p:nvCxnSpPr>
              <p:spPr>
                <a:xfrm>
                  <a:off x="6403028" y="5146231"/>
                  <a:ext cx="0" cy="788130"/>
                </a:xfrm>
                <a:prstGeom prst="line">
                  <a:avLst/>
                </a:prstGeom>
                <a:ln w="38100" cap="rnd">
                  <a:solidFill>
                    <a:srgbClr val="DB283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/>
                <p:cNvCxnSpPr/>
                <p:nvPr/>
              </p:nvCxnSpPr>
              <p:spPr>
                <a:xfrm>
                  <a:off x="7072250" y="5402179"/>
                  <a:ext cx="0" cy="276235"/>
                </a:xfrm>
                <a:prstGeom prst="line">
                  <a:avLst/>
                </a:prstGeom>
                <a:ln w="38100" cap="rnd">
                  <a:solidFill>
                    <a:srgbClr val="DB283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3" name="Group 52"/>
              <p:cNvGrpSpPr/>
              <p:nvPr/>
            </p:nvGrpSpPr>
            <p:grpSpPr>
              <a:xfrm flipH="1">
                <a:off x="7480632" y="5146231"/>
                <a:ext cx="669222" cy="788130"/>
                <a:chOff x="6403028" y="5146231"/>
                <a:chExt cx="669222" cy="788130"/>
              </a:xfrm>
            </p:grpSpPr>
            <p:cxnSp>
              <p:nvCxnSpPr>
                <p:cNvPr id="54" name="Straight Connector 53"/>
                <p:cNvCxnSpPr/>
                <p:nvPr/>
              </p:nvCxnSpPr>
              <p:spPr>
                <a:xfrm>
                  <a:off x="6904946" y="5295613"/>
                  <a:ext cx="0" cy="489367"/>
                </a:xfrm>
                <a:prstGeom prst="line">
                  <a:avLst/>
                </a:prstGeom>
                <a:ln w="38100" cap="rnd">
                  <a:solidFill>
                    <a:srgbClr val="DB283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>
                <a:xfrm>
                  <a:off x="6737640" y="5244229"/>
                  <a:ext cx="0" cy="592134"/>
                </a:xfrm>
                <a:prstGeom prst="line">
                  <a:avLst/>
                </a:prstGeom>
                <a:ln w="38100" cap="rnd">
                  <a:solidFill>
                    <a:srgbClr val="DB283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>
                <a:xfrm>
                  <a:off x="6570334" y="5182055"/>
                  <a:ext cx="0" cy="716482"/>
                </a:xfrm>
                <a:prstGeom prst="line">
                  <a:avLst/>
                </a:prstGeom>
                <a:ln w="38100" cap="rnd">
                  <a:solidFill>
                    <a:srgbClr val="DB283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>
                <a:xfrm>
                  <a:off x="6403028" y="5146231"/>
                  <a:ext cx="0" cy="788130"/>
                </a:xfrm>
                <a:prstGeom prst="line">
                  <a:avLst/>
                </a:prstGeom>
                <a:ln w="38100" cap="rnd">
                  <a:solidFill>
                    <a:srgbClr val="DB283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/>
                <p:nvPr/>
              </p:nvCxnSpPr>
              <p:spPr>
                <a:xfrm>
                  <a:off x="7072250" y="5402179"/>
                  <a:ext cx="0" cy="276235"/>
                </a:xfrm>
                <a:prstGeom prst="line">
                  <a:avLst/>
                </a:prstGeom>
                <a:ln w="38100" cap="rnd">
                  <a:solidFill>
                    <a:srgbClr val="DB283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7" name="Group 6"/>
          <p:cNvGrpSpPr/>
          <p:nvPr/>
        </p:nvGrpSpPr>
        <p:grpSpPr>
          <a:xfrm flipV="1">
            <a:off x="5838093" y="4170599"/>
            <a:ext cx="287216" cy="517517"/>
            <a:chOff x="5838093" y="2230013"/>
            <a:chExt cx="287216" cy="517517"/>
          </a:xfrm>
        </p:grpSpPr>
        <p:cxnSp>
          <p:nvCxnSpPr>
            <p:cNvPr id="3" name="Straight Connector 2"/>
            <p:cNvCxnSpPr/>
            <p:nvPr/>
          </p:nvCxnSpPr>
          <p:spPr>
            <a:xfrm>
              <a:off x="5981646" y="2355850"/>
              <a:ext cx="0" cy="391680"/>
            </a:xfrm>
            <a:prstGeom prst="line">
              <a:avLst/>
            </a:prstGeom>
            <a:ln>
              <a:solidFill>
                <a:srgbClr val="DB28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Oval 5"/>
            <p:cNvSpPr/>
            <p:nvPr/>
          </p:nvSpPr>
          <p:spPr>
            <a:xfrm>
              <a:off x="5909224" y="2301144"/>
              <a:ext cx="144954" cy="144954"/>
            </a:xfrm>
            <a:prstGeom prst="ellipse">
              <a:avLst/>
            </a:prstGeom>
            <a:solidFill>
              <a:srgbClr val="DB28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Oval 131"/>
            <p:cNvSpPr/>
            <p:nvPr/>
          </p:nvSpPr>
          <p:spPr>
            <a:xfrm>
              <a:off x="5838093" y="2230013"/>
              <a:ext cx="287216" cy="287216"/>
            </a:xfrm>
            <a:prstGeom prst="ellipse">
              <a:avLst/>
            </a:prstGeom>
            <a:noFill/>
            <a:ln>
              <a:solidFill>
                <a:srgbClr val="DB28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3" name="Group 132"/>
          <p:cNvGrpSpPr/>
          <p:nvPr/>
        </p:nvGrpSpPr>
        <p:grpSpPr>
          <a:xfrm flipV="1">
            <a:off x="8448993" y="4170599"/>
            <a:ext cx="287216" cy="517517"/>
            <a:chOff x="5838093" y="2230013"/>
            <a:chExt cx="287216" cy="517517"/>
          </a:xfrm>
        </p:grpSpPr>
        <p:cxnSp>
          <p:nvCxnSpPr>
            <p:cNvPr id="134" name="Straight Connector 133"/>
            <p:cNvCxnSpPr/>
            <p:nvPr/>
          </p:nvCxnSpPr>
          <p:spPr>
            <a:xfrm>
              <a:off x="5981646" y="2355850"/>
              <a:ext cx="0" cy="391680"/>
            </a:xfrm>
            <a:prstGeom prst="line">
              <a:avLst/>
            </a:prstGeom>
            <a:ln>
              <a:solidFill>
                <a:srgbClr val="FFCC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Oval 134"/>
            <p:cNvSpPr/>
            <p:nvPr/>
          </p:nvSpPr>
          <p:spPr>
            <a:xfrm>
              <a:off x="5909224" y="2301144"/>
              <a:ext cx="144954" cy="144954"/>
            </a:xfrm>
            <a:prstGeom prst="ellipse">
              <a:avLst/>
            </a:prstGeom>
            <a:solidFill>
              <a:srgbClr val="FFCC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Oval 135"/>
            <p:cNvSpPr/>
            <p:nvPr/>
          </p:nvSpPr>
          <p:spPr>
            <a:xfrm>
              <a:off x="5838093" y="2230013"/>
              <a:ext cx="287216" cy="287216"/>
            </a:xfrm>
            <a:prstGeom prst="ellipse">
              <a:avLst/>
            </a:prstGeom>
            <a:noFill/>
            <a:ln>
              <a:solidFill>
                <a:srgbClr val="FFCC4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7" name="Group 136"/>
          <p:cNvGrpSpPr/>
          <p:nvPr/>
        </p:nvGrpSpPr>
        <p:grpSpPr>
          <a:xfrm>
            <a:off x="5838093" y="2177267"/>
            <a:ext cx="287216" cy="517517"/>
            <a:chOff x="5838093" y="2230013"/>
            <a:chExt cx="287216" cy="517517"/>
          </a:xfrm>
        </p:grpSpPr>
        <p:cxnSp>
          <p:nvCxnSpPr>
            <p:cNvPr id="138" name="Straight Connector 137"/>
            <p:cNvCxnSpPr/>
            <p:nvPr/>
          </p:nvCxnSpPr>
          <p:spPr>
            <a:xfrm>
              <a:off x="5981646" y="2355850"/>
              <a:ext cx="0" cy="391680"/>
            </a:xfrm>
            <a:prstGeom prst="line">
              <a:avLst/>
            </a:prstGeom>
            <a:ln>
              <a:solidFill>
                <a:srgbClr val="FFCC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Oval 140"/>
            <p:cNvSpPr/>
            <p:nvPr/>
          </p:nvSpPr>
          <p:spPr>
            <a:xfrm>
              <a:off x="5909224" y="2301144"/>
              <a:ext cx="144954" cy="144954"/>
            </a:xfrm>
            <a:prstGeom prst="ellipse">
              <a:avLst/>
            </a:prstGeom>
            <a:solidFill>
              <a:srgbClr val="FFCC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Oval 141"/>
            <p:cNvSpPr/>
            <p:nvPr/>
          </p:nvSpPr>
          <p:spPr>
            <a:xfrm>
              <a:off x="5838093" y="2230013"/>
              <a:ext cx="287216" cy="287216"/>
            </a:xfrm>
            <a:prstGeom prst="ellipse">
              <a:avLst/>
            </a:prstGeom>
            <a:noFill/>
            <a:ln>
              <a:solidFill>
                <a:srgbClr val="FFCC4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3" name="Group 142"/>
          <p:cNvGrpSpPr/>
          <p:nvPr/>
        </p:nvGrpSpPr>
        <p:grpSpPr>
          <a:xfrm>
            <a:off x="8448993" y="2177267"/>
            <a:ext cx="287216" cy="517517"/>
            <a:chOff x="5838093" y="2230013"/>
            <a:chExt cx="287216" cy="517517"/>
          </a:xfrm>
        </p:grpSpPr>
        <p:cxnSp>
          <p:nvCxnSpPr>
            <p:cNvPr id="144" name="Straight Connector 143"/>
            <p:cNvCxnSpPr/>
            <p:nvPr/>
          </p:nvCxnSpPr>
          <p:spPr>
            <a:xfrm>
              <a:off x="5981646" y="2355850"/>
              <a:ext cx="0" cy="391680"/>
            </a:xfrm>
            <a:prstGeom prst="line">
              <a:avLst/>
            </a:prstGeom>
            <a:ln>
              <a:solidFill>
                <a:srgbClr val="DB28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5" name="Oval 144"/>
            <p:cNvSpPr/>
            <p:nvPr/>
          </p:nvSpPr>
          <p:spPr>
            <a:xfrm>
              <a:off x="5909224" y="2301144"/>
              <a:ext cx="144954" cy="144954"/>
            </a:xfrm>
            <a:prstGeom prst="ellipse">
              <a:avLst/>
            </a:prstGeom>
            <a:solidFill>
              <a:srgbClr val="DB28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Oval 145"/>
            <p:cNvSpPr/>
            <p:nvPr/>
          </p:nvSpPr>
          <p:spPr>
            <a:xfrm>
              <a:off x="5838093" y="2230013"/>
              <a:ext cx="287216" cy="287216"/>
            </a:xfrm>
            <a:prstGeom prst="ellipse">
              <a:avLst/>
            </a:prstGeom>
            <a:noFill/>
            <a:ln>
              <a:solidFill>
                <a:srgbClr val="DB28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254233" y="3624366"/>
            <a:ext cx="2152136" cy="2668120"/>
            <a:chOff x="1254233" y="3624366"/>
            <a:chExt cx="2152136" cy="2668120"/>
          </a:xfrm>
        </p:grpSpPr>
        <p:grpSp>
          <p:nvGrpSpPr>
            <p:cNvPr id="9" name="Group 8"/>
            <p:cNvGrpSpPr/>
            <p:nvPr/>
          </p:nvGrpSpPr>
          <p:grpSpPr>
            <a:xfrm>
              <a:off x="1313609" y="3624366"/>
              <a:ext cx="978282" cy="2667448"/>
              <a:chOff x="-2235040" y="4538299"/>
              <a:chExt cx="829759" cy="2262477"/>
            </a:xfrm>
          </p:grpSpPr>
          <p:sp>
            <p:nvSpPr>
              <p:cNvPr id="210" name="Freeform 212"/>
              <p:cNvSpPr>
                <a:spLocks/>
              </p:cNvSpPr>
              <p:nvPr/>
            </p:nvSpPr>
            <p:spPr bwMode="auto">
              <a:xfrm>
                <a:off x="-2235040" y="4556738"/>
                <a:ext cx="829759" cy="2244038"/>
              </a:xfrm>
              <a:custGeom>
                <a:avLst/>
                <a:gdLst>
                  <a:gd name="T0" fmla="*/ 445 w 450"/>
                  <a:gd name="T1" fmla="*/ 1187 h 1217"/>
                  <a:gd name="T2" fmla="*/ 316 w 450"/>
                  <a:gd name="T3" fmla="*/ 1071 h 1217"/>
                  <a:gd name="T4" fmla="*/ 316 w 450"/>
                  <a:gd name="T5" fmla="*/ 0 h 1217"/>
                  <a:gd name="T6" fmla="*/ 134 w 450"/>
                  <a:gd name="T7" fmla="*/ 0 h 1217"/>
                  <a:gd name="T8" fmla="*/ 134 w 450"/>
                  <a:gd name="T9" fmla="*/ 1071 h 1217"/>
                  <a:gd name="T10" fmla="*/ 6 w 450"/>
                  <a:gd name="T11" fmla="*/ 1187 h 1217"/>
                  <a:gd name="T12" fmla="*/ 6 w 450"/>
                  <a:gd name="T13" fmla="*/ 1187 h 1217"/>
                  <a:gd name="T14" fmla="*/ 3 w 450"/>
                  <a:gd name="T15" fmla="*/ 1192 h 1217"/>
                  <a:gd name="T16" fmla="*/ 0 w 450"/>
                  <a:gd name="T17" fmla="*/ 1197 h 1217"/>
                  <a:gd name="T18" fmla="*/ 0 w 450"/>
                  <a:gd name="T19" fmla="*/ 1202 h 1217"/>
                  <a:gd name="T20" fmla="*/ 0 w 450"/>
                  <a:gd name="T21" fmla="*/ 1207 h 1217"/>
                  <a:gd name="T22" fmla="*/ 3 w 450"/>
                  <a:gd name="T23" fmla="*/ 1212 h 1217"/>
                  <a:gd name="T24" fmla="*/ 8 w 450"/>
                  <a:gd name="T25" fmla="*/ 1214 h 1217"/>
                  <a:gd name="T26" fmla="*/ 13 w 450"/>
                  <a:gd name="T27" fmla="*/ 1217 h 1217"/>
                  <a:gd name="T28" fmla="*/ 18 w 450"/>
                  <a:gd name="T29" fmla="*/ 1217 h 1217"/>
                  <a:gd name="T30" fmla="*/ 432 w 450"/>
                  <a:gd name="T31" fmla="*/ 1217 h 1217"/>
                  <a:gd name="T32" fmla="*/ 432 w 450"/>
                  <a:gd name="T33" fmla="*/ 1217 h 1217"/>
                  <a:gd name="T34" fmla="*/ 437 w 450"/>
                  <a:gd name="T35" fmla="*/ 1217 h 1217"/>
                  <a:gd name="T36" fmla="*/ 442 w 450"/>
                  <a:gd name="T37" fmla="*/ 1214 h 1217"/>
                  <a:gd name="T38" fmla="*/ 447 w 450"/>
                  <a:gd name="T39" fmla="*/ 1207 h 1217"/>
                  <a:gd name="T40" fmla="*/ 450 w 450"/>
                  <a:gd name="T41" fmla="*/ 1197 h 1217"/>
                  <a:gd name="T42" fmla="*/ 447 w 450"/>
                  <a:gd name="T43" fmla="*/ 1192 h 1217"/>
                  <a:gd name="T44" fmla="*/ 445 w 450"/>
                  <a:gd name="T45" fmla="*/ 1187 h 1217"/>
                  <a:gd name="T46" fmla="*/ 445 w 450"/>
                  <a:gd name="T47" fmla="*/ 1187 h 1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0" h="1217">
                    <a:moveTo>
                      <a:pt x="445" y="1187"/>
                    </a:moveTo>
                    <a:lnTo>
                      <a:pt x="316" y="1071"/>
                    </a:lnTo>
                    <a:lnTo>
                      <a:pt x="316" y="0"/>
                    </a:lnTo>
                    <a:lnTo>
                      <a:pt x="134" y="0"/>
                    </a:lnTo>
                    <a:lnTo>
                      <a:pt x="134" y="1071"/>
                    </a:lnTo>
                    <a:lnTo>
                      <a:pt x="6" y="1187"/>
                    </a:lnTo>
                    <a:lnTo>
                      <a:pt x="6" y="1187"/>
                    </a:lnTo>
                    <a:lnTo>
                      <a:pt x="3" y="1192"/>
                    </a:lnTo>
                    <a:lnTo>
                      <a:pt x="0" y="1197"/>
                    </a:lnTo>
                    <a:lnTo>
                      <a:pt x="0" y="1202"/>
                    </a:lnTo>
                    <a:lnTo>
                      <a:pt x="0" y="1207"/>
                    </a:lnTo>
                    <a:lnTo>
                      <a:pt x="3" y="1212"/>
                    </a:lnTo>
                    <a:lnTo>
                      <a:pt x="8" y="1214"/>
                    </a:lnTo>
                    <a:lnTo>
                      <a:pt x="13" y="1217"/>
                    </a:lnTo>
                    <a:lnTo>
                      <a:pt x="18" y="1217"/>
                    </a:lnTo>
                    <a:lnTo>
                      <a:pt x="432" y="1217"/>
                    </a:lnTo>
                    <a:lnTo>
                      <a:pt x="432" y="1217"/>
                    </a:lnTo>
                    <a:lnTo>
                      <a:pt x="437" y="1217"/>
                    </a:lnTo>
                    <a:lnTo>
                      <a:pt x="442" y="1214"/>
                    </a:lnTo>
                    <a:lnTo>
                      <a:pt x="447" y="1207"/>
                    </a:lnTo>
                    <a:lnTo>
                      <a:pt x="450" y="1197"/>
                    </a:lnTo>
                    <a:lnTo>
                      <a:pt x="447" y="1192"/>
                    </a:lnTo>
                    <a:lnTo>
                      <a:pt x="445" y="1187"/>
                    </a:lnTo>
                    <a:lnTo>
                      <a:pt x="445" y="1187"/>
                    </a:lnTo>
                    <a:close/>
                  </a:path>
                </a:pathLst>
              </a:custGeom>
              <a:solidFill>
                <a:srgbClr val="D1DF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Freeform 213"/>
              <p:cNvSpPr>
                <a:spLocks/>
              </p:cNvSpPr>
              <p:nvPr/>
            </p:nvSpPr>
            <p:spPr bwMode="auto">
              <a:xfrm>
                <a:off x="-2235040" y="6385897"/>
                <a:ext cx="829759" cy="414879"/>
              </a:xfrm>
              <a:custGeom>
                <a:avLst/>
                <a:gdLst>
                  <a:gd name="T0" fmla="*/ 134 w 450"/>
                  <a:gd name="T1" fmla="*/ 0 h 225"/>
                  <a:gd name="T2" fmla="*/ 134 w 450"/>
                  <a:gd name="T3" fmla="*/ 79 h 225"/>
                  <a:gd name="T4" fmla="*/ 6 w 450"/>
                  <a:gd name="T5" fmla="*/ 195 h 225"/>
                  <a:gd name="T6" fmla="*/ 6 w 450"/>
                  <a:gd name="T7" fmla="*/ 195 h 225"/>
                  <a:gd name="T8" fmla="*/ 3 w 450"/>
                  <a:gd name="T9" fmla="*/ 200 h 225"/>
                  <a:gd name="T10" fmla="*/ 0 w 450"/>
                  <a:gd name="T11" fmla="*/ 205 h 225"/>
                  <a:gd name="T12" fmla="*/ 0 w 450"/>
                  <a:gd name="T13" fmla="*/ 210 h 225"/>
                  <a:gd name="T14" fmla="*/ 0 w 450"/>
                  <a:gd name="T15" fmla="*/ 215 h 225"/>
                  <a:gd name="T16" fmla="*/ 3 w 450"/>
                  <a:gd name="T17" fmla="*/ 220 h 225"/>
                  <a:gd name="T18" fmla="*/ 8 w 450"/>
                  <a:gd name="T19" fmla="*/ 222 h 225"/>
                  <a:gd name="T20" fmla="*/ 13 w 450"/>
                  <a:gd name="T21" fmla="*/ 225 h 225"/>
                  <a:gd name="T22" fmla="*/ 18 w 450"/>
                  <a:gd name="T23" fmla="*/ 225 h 225"/>
                  <a:gd name="T24" fmla="*/ 432 w 450"/>
                  <a:gd name="T25" fmla="*/ 225 h 225"/>
                  <a:gd name="T26" fmla="*/ 432 w 450"/>
                  <a:gd name="T27" fmla="*/ 225 h 225"/>
                  <a:gd name="T28" fmla="*/ 437 w 450"/>
                  <a:gd name="T29" fmla="*/ 225 h 225"/>
                  <a:gd name="T30" fmla="*/ 442 w 450"/>
                  <a:gd name="T31" fmla="*/ 222 h 225"/>
                  <a:gd name="T32" fmla="*/ 447 w 450"/>
                  <a:gd name="T33" fmla="*/ 215 h 225"/>
                  <a:gd name="T34" fmla="*/ 450 w 450"/>
                  <a:gd name="T35" fmla="*/ 205 h 225"/>
                  <a:gd name="T36" fmla="*/ 447 w 450"/>
                  <a:gd name="T37" fmla="*/ 200 h 225"/>
                  <a:gd name="T38" fmla="*/ 445 w 450"/>
                  <a:gd name="T39" fmla="*/ 195 h 225"/>
                  <a:gd name="T40" fmla="*/ 316 w 450"/>
                  <a:gd name="T41" fmla="*/ 79 h 225"/>
                  <a:gd name="T42" fmla="*/ 316 w 450"/>
                  <a:gd name="T43" fmla="*/ 0 h 225"/>
                  <a:gd name="T44" fmla="*/ 134 w 450"/>
                  <a:gd name="T45" fmla="*/ 0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50" h="225">
                    <a:moveTo>
                      <a:pt x="134" y="0"/>
                    </a:moveTo>
                    <a:lnTo>
                      <a:pt x="134" y="79"/>
                    </a:lnTo>
                    <a:lnTo>
                      <a:pt x="6" y="195"/>
                    </a:lnTo>
                    <a:lnTo>
                      <a:pt x="6" y="195"/>
                    </a:lnTo>
                    <a:lnTo>
                      <a:pt x="3" y="200"/>
                    </a:lnTo>
                    <a:lnTo>
                      <a:pt x="0" y="205"/>
                    </a:lnTo>
                    <a:lnTo>
                      <a:pt x="0" y="210"/>
                    </a:lnTo>
                    <a:lnTo>
                      <a:pt x="0" y="215"/>
                    </a:lnTo>
                    <a:lnTo>
                      <a:pt x="3" y="220"/>
                    </a:lnTo>
                    <a:lnTo>
                      <a:pt x="8" y="222"/>
                    </a:lnTo>
                    <a:lnTo>
                      <a:pt x="13" y="225"/>
                    </a:lnTo>
                    <a:lnTo>
                      <a:pt x="18" y="225"/>
                    </a:lnTo>
                    <a:lnTo>
                      <a:pt x="432" y="225"/>
                    </a:lnTo>
                    <a:lnTo>
                      <a:pt x="432" y="225"/>
                    </a:lnTo>
                    <a:lnTo>
                      <a:pt x="437" y="225"/>
                    </a:lnTo>
                    <a:lnTo>
                      <a:pt x="442" y="222"/>
                    </a:lnTo>
                    <a:lnTo>
                      <a:pt x="447" y="215"/>
                    </a:lnTo>
                    <a:lnTo>
                      <a:pt x="450" y="205"/>
                    </a:lnTo>
                    <a:lnTo>
                      <a:pt x="447" y="200"/>
                    </a:lnTo>
                    <a:lnTo>
                      <a:pt x="445" y="195"/>
                    </a:lnTo>
                    <a:lnTo>
                      <a:pt x="316" y="79"/>
                    </a:lnTo>
                    <a:lnTo>
                      <a:pt x="316" y="0"/>
                    </a:lnTo>
                    <a:lnTo>
                      <a:pt x="134" y="0"/>
                    </a:lnTo>
                    <a:close/>
                  </a:path>
                </a:pathLst>
              </a:custGeom>
              <a:solidFill>
                <a:srgbClr val="FFCC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Freeform 214"/>
              <p:cNvSpPr>
                <a:spLocks/>
              </p:cNvSpPr>
              <p:nvPr/>
            </p:nvSpPr>
            <p:spPr bwMode="auto">
              <a:xfrm>
                <a:off x="-1884698" y="6046617"/>
                <a:ext cx="73756" cy="73756"/>
              </a:xfrm>
              <a:custGeom>
                <a:avLst/>
                <a:gdLst>
                  <a:gd name="T0" fmla="*/ 35 w 40"/>
                  <a:gd name="T1" fmla="*/ 20 h 40"/>
                  <a:gd name="T2" fmla="*/ 30 w 40"/>
                  <a:gd name="T3" fmla="*/ 20 h 40"/>
                  <a:gd name="T4" fmla="*/ 30 w 40"/>
                  <a:gd name="T5" fmla="*/ 20 h 40"/>
                  <a:gd name="T6" fmla="*/ 30 w 40"/>
                  <a:gd name="T7" fmla="*/ 23 h 40"/>
                  <a:gd name="T8" fmla="*/ 28 w 40"/>
                  <a:gd name="T9" fmla="*/ 28 h 40"/>
                  <a:gd name="T10" fmla="*/ 25 w 40"/>
                  <a:gd name="T11" fmla="*/ 28 h 40"/>
                  <a:gd name="T12" fmla="*/ 20 w 40"/>
                  <a:gd name="T13" fmla="*/ 30 h 40"/>
                  <a:gd name="T14" fmla="*/ 20 w 40"/>
                  <a:gd name="T15" fmla="*/ 30 h 40"/>
                  <a:gd name="T16" fmla="*/ 18 w 40"/>
                  <a:gd name="T17" fmla="*/ 28 h 40"/>
                  <a:gd name="T18" fmla="*/ 13 w 40"/>
                  <a:gd name="T19" fmla="*/ 28 h 40"/>
                  <a:gd name="T20" fmla="*/ 10 w 40"/>
                  <a:gd name="T21" fmla="*/ 23 h 40"/>
                  <a:gd name="T22" fmla="*/ 10 w 40"/>
                  <a:gd name="T23" fmla="*/ 20 h 40"/>
                  <a:gd name="T24" fmla="*/ 10 w 40"/>
                  <a:gd name="T25" fmla="*/ 20 h 40"/>
                  <a:gd name="T26" fmla="*/ 10 w 40"/>
                  <a:gd name="T27" fmla="*/ 15 h 40"/>
                  <a:gd name="T28" fmla="*/ 13 w 40"/>
                  <a:gd name="T29" fmla="*/ 12 h 40"/>
                  <a:gd name="T30" fmla="*/ 18 w 40"/>
                  <a:gd name="T31" fmla="*/ 10 h 40"/>
                  <a:gd name="T32" fmla="*/ 20 w 40"/>
                  <a:gd name="T33" fmla="*/ 10 h 40"/>
                  <a:gd name="T34" fmla="*/ 20 w 40"/>
                  <a:gd name="T35" fmla="*/ 10 h 40"/>
                  <a:gd name="T36" fmla="*/ 25 w 40"/>
                  <a:gd name="T37" fmla="*/ 10 h 40"/>
                  <a:gd name="T38" fmla="*/ 28 w 40"/>
                  <a:gd name="T39" fmla="*/ 12 h 40"/>
                  <a:gd name="T40" fmla="*/ 30 w 40"/>
                  <a:gd name="T41" fmla="*/ 15 h 40"/>
                  <a:gd name="T42" fmla="*/ 30 w 40"/>
                  <a:gd name="T43" fmla="*/ 20 h 40"/>
                  <a:gd name="T44" fmla="*/ 35 w 40"/>
                  <a:gd name="T45" fmla="*/ 20 h 40"/>
                  <a:gd name="T46" fmla="*/ 40 w 40"/>
                  <a:gd name="T47" fmla="*/ 20 h 40"/>
                  <a:gd name="T48" fmla="*/ 40 w 40"/>
                  <a:gd name="T49" fmla="*/ 20 h 40"/>
                  <a:gd name="T50" fmla="*/ 38 w 40"/>
                  <a:gd name="T51" fmla="*/ 12 h 40"/>
                  <a:gd name="T52" fmla="*/ 35 w 40"/>
                  <a:gd name="T53" fmla="*/ 5 h 40"/>
                  <a:gd name="T54" fmla="*/ 28 w 40"/>
                  <a:gd name="T55" fmla="*/ 2 h 40"/>
                  <a:gd name="T56" fmla="*/ 20 w 40"/>
                  <a:gd name="T57" fmla="*/ 0 h 40"/>
                  <a:gd name="T58" fmla="*/ 20 w 40"/>
                  <a:gd name="T59" fmla="*/ 0 h 40"/>
                  <a:gd name="T60" fmla="*/ 13 w 40"/>
                  <a:gd name="T61" fmla="*/ 2 h 40"/>
                  <a:gd name="T62" fmla="*/ 5 w 40"/>
                  <a:gd name="T63" fmla="*/ 5 h 40"/>
                  <a:gd name="T64" fmla="*/ 2 w 40"/>
                  <a:gd name="T65" fmla="*/ 12 h 40"/>
                  <a:gd name="T66" fmla="*/ 0 w 40"/>
                  <a:gd name="T67" fmla="*/ 20 h 40"/>
                  <a:gd name="T68" fmla="*/ 0 w 40"/>
                  <a:gd name="T69" fmla="*/ 20 h 40"/>
                  <a:gd name="T70" fmla="*/ 2 w 40"/>
                  <a:gd name="T71" fmla="*/ 28 h 40"/>
                  <a:gd name="T72" fmla="*/ 5 w 40"/>
                  <a:gd name="T73" fmla="*/ 33 h 40"/>
                  <a:gd name="T74" fmla="*/ 13 w 40"/>
                  <a:gd name="T75" fmla="*/ 38 h 40"/>
                  <a:gd name="T76" fmla="*/ 20 w 40"/>
                  <a:gd name="T77" fmla="*/ 40 h 40"/>
                  <a:gd name="T78" fmla="*/ 20 w 40"/>
                  <a:gd name="T79" fmla="*/ 40 h 40"/>
                  <a:gd name="T80" fmla="*/ 28 w 40"/>
                  <a:gd name="T81" fmla="*/ 38 h 40"/>
                  <a:gd name="T82" fmla="*/ 35 w 40"/>
                  <a:gd name="T83" fmla="*/ 33 h 40"/>
                  <a:gd name="T84" fmla="*/ 38 w 40"/>
                  <a:gd name="T85" fmla="*/ 28 h 40"/>
                  <a:gd name="T86" fmla="*/ 40 w 40"/>
                  <a:gd name="T87" fmla="*/ 20 h 40"/>
                  <a:gd name="T88" fmla="*/ 35 w 40"/>
                  <a:gd name="T89" fmla="*/ 20 h 40"/>
                  <a:gd name="T90" fmla="*/ 35 w 40"/>
                  <a:gd name="T91" fmla="*/ 2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0" h="40">
                    <a:moveTo>
                      <a:pt x="35" y="20"/>
                    </a:moveTo>
                    <a:lnTo>
                      <a:pt x="30" y="20"/>
                    </a:lnTo>
                    <a:lnTo>
                      <a:pt x="30" y="20"/>
                    </a:lnTo>
                    <a:lnTo>
                      <a:pt x="30" y="23"/>
                    </a:lnTo>
                    <a:lnTo>
                      <a:pt x="28" y="28"/>
                    </a:lnTo>
                    <a:lnTo>
                      <a:pt x="25" y="28"/>
                    </a:lnTo>
                    <a:lnTo>
                      <a:pt x="20" y="30"/>
                    </a:lnTo>
                    <a:lnTo>
                      <a:pt x="20" y="30"/>
                    </a:lnTo>
                    <a:lnTo>
                      <a:pt x="18" y="28"/>
                    </a:lnTo>
                    <a:lnTo>
                      <a:pt x="13" y="28"/>
                    </a:lnTo>
                    <a:lnTo>
                      <a:pt x="10" y="23"/>
                    </a:lnTo>
                    <a:lnTo>
                      <a:pt x="10" y="20"/>
                    </a:lnTo>
                    <a:lnTo>
                      <a:pt x="10" y="20"/>
                    </a:lnTo>
                    <a:lnTo>
                      <a:pt x="10" y="15"/>
                    </a:lnTo>
                    <a:lnTo>
                      <a:pt x="13" y="12"/>
                    </a:lnTo>
                    <a:lnTo>
                      <a:pt x="18" y="10"/>
                    </a:lnTo>
                    <a:lnTo>
                      <a:pt x="20" y="10"/>
                    </a:lnTo>
                    <a:lnTo>
                      <a:pt x="20" y="10"/>
                    </a:lnTo>
                    <a:lnTo>
                      <a:pt x="25" y="10"/>
                    </a:lnTo>
                    <a:lnTo>
                      <a:pt x="28" y="12"/>
                    </a:lnTo>
                    <a:lnTo>
                      <a:pt x="30" y="15"/>
                    </a:lnTo>
                    <a:lnTo>
                      <a:pt x="30" y="20"/>
                    </a:lnTo>
                    <a:lnTo>
                      <a:pt x="35" y="20"/>
                    </a:lnTo>
                    <a:lnTo>
                      <a:pt x="40" y="20"/>
                    </a:lnTo>
                    <a:lnTo>
                      <a:pt x="40" y="20"/>
                    </a:lnTo>
                    <a:lnTo>
                      <a:pt x="38" y="12"/>
                    </a:lnTo>
                    <a:lnTo>
                      <a:pt x="35" y="5"/>
                    </a:lnTo>
                    <a:lnTo>
                      <a:pt x="28" y="2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13" y="2"/>
                    </a:lnTo>
                    <a:lnTo>
                      <a:pt x="5" y="5"/>
                    </a:lnTo>
                    <a:lnTo>
                      <a:pt x="2" y="12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28"/>
                    </a:lnTo>
                    <a:lnTo>
                      <a:pt x="5" y="33"/>
                    </a:lnTo>
                    <a:lnTo>
                      <a:pt x="13" y="38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28" y="38"/>
                    </a:lnTo>
                    <a:lnTo>
                      <a:pt x="35" y="33"/>
                    </a:lnTo>
                    <a:lnTo>
                      <a:pt x="38" y="28"/>
                    </a:lnTo>
                    <a:lnTo>
                      <a:pt x="40" y="20"/>
                    </a:lnTo>
                    <a:lnTo>
                      <a:pt x="35" y="20"/>
                    </a:lnTo>
                    <a:lnTo>
                      <a:pt x="35" y="2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Freeform 215"/>
              <p:cNvSpPr>
                <a:spLocks/>
              </p:cNvSpPr>
              <p:nvPr/>
            </p:nvSpPr>
            <p:spPr bwMode="auto">
              <a:xfrm>
                <a:off x="-1847819" y="5906480"/>
                <a:ext cx="64536" cy="64536"/>
              </a:xfrm>
              <a:custGeom>
                <a:avLst/>
                <a:gdLst>
                  <a:gd name="T0" fmla="*/ 30 w 35"/>
                  <a:gd name="T1" fmla="*/ 18 h 35"/>
                  <a:gd name="T2" fmla="*/ 25 w 35"/>
                  <a:gd name="T3" fmla="*/ 18 h 35"/>
                  <a:gd name="T4" fmla="*/ 25 w 35"/>
                  <a:gd name="T5" fmla="*/ 18 h 35"/>
                  <a:gd name="T6" fmla="*/ 23 w 35"/>
                  <a:gd name="T7" fmla="*/ 23 h 35"/>
                  <a:gd name="T8" fmla="*/ 18 w 35"/>
                  <a:gd name="T9" fmla="*/ 25 h 35"/>
                  <a:gd name="T10" fmla="*/ 18 w 35"/>
                  <a:gd name="T11" fmla="*/ 25 h 35"/>
                  <a:gd name="T12" fmla="*/ 13 w 35"/>
                  <a:gd name="T13" fmla="*/ 23 h 35"/>
                  <a:gd name="T14" fmla="*/ 10 w 35"/>
                  <a:gd name="T15" fmla="*/ 18 h 35"/>
                  <a:gd name="T16" fmla="*/ 10 w 35"/>
                  <a:gd name="T17" fmla="*/ 18 h 35"/>
                  <a:gd name="T18" fmla="*/ 13 w 35"/>
                  <a:gd name="T19" fmla="*/ 13 h 35"/>
                  <a:gd name="T20" fmla="*/ 18 w 35"/>
                  <a:gd name="T21" fmla="*/ 10 h 35"/>
                  <a:gd name="T22" fmla="*/ 18 w 35"/>
                  <a:gd name="T23" fmla="*/ 10 h 35"/>
                  <a:gd name="T24" fmla="*/ 23 w 35"/>
                  <a:gd name="T25" fmla="*/ 13 h 35"/>
                  <a:gd name="T26" fmla="*/ 25 w 35"/>
                  <a:gd name="T27" fmla="*/ 18 h 35"/>
                  <a:gd name="T28" fmla="*/ 30 w 35"/>
                  <a:gd name="T29" fmla="*/ 18 h 35"/>
                  <a:gd name="T30" fmla="*/ 35 w 35"/>
                  <a:gd name="T31" fmla="*/ 18 h 35"/>
                  <a:gd name="T32" fmla="*/ 35 w 35"/>
                  <a:gd name="T33" fmla="*/ 18 h 35"/>
                  <a:gd name="T34" fmla="*/ 33 w 35"/>
                  <a:gd name="T35" fmla="*/ 10 h 35"/>
                  <a:gd name="T36" fmla="*/ 30 w 35"/>
                  <a:gd name="T37" fmla="*/ 5 h 35"/>
                  <a:gd name="T38" fmla="*/ 25 w 35"/>
                  <a:gd name="T39" fmla="*/ 3 h 35"/>
                  <a:gd name="T40" fmla="*/ 18 w 35"/>
                  <a:gd name="T41" fmla="*/ 0 h 35"/>
                  <a:gd name="T42" fmla="*/ 18 w 35"/>
                  <a:gd name="T43" fmla="*/ 0 h 35"/>
                  <a:gd name="T44" fmla="*/ 10 w 35"/>
                  <a:gd name="T45" fmla="*/ 3 h 35"/>
                  <a:gd name="T46" fmla="*/ 5 w 35"/>
                  <a:gd name="T47" fmla="*/ 5 h 35"/>
                  <a:gd name="T48" fmla="*/ 3 w 35"/>
                  <a:gd name="T49" fmla="*/ 10 h 35"/>
                  <a:gd name="T50" fmla="*/ 0 w 35"/>
                  <a:gd name="T51" fmla="*/ 18 h 35"/>
                  <a:gd name="T52" fmla="*/ 0 w 35"/>
                  <a:gd name="T53" fmla="*/ 18 h 35"/>
                  <a:gd name="T54" fmla="*/ 3 w 35"/>
                  <a:gd name="T55" fmla="*/ 25 h 35"/>
                  <a:gd name="T56" fmla="*/ 5 w 35"/>
                  <a:gd name="T57" fmla="*/ 30 h 35"/>
                  <a:gd name="T58" fmla="*/ 10 w 35"/>
                  <a:gd name="T59" fmla="*/ 33 h 35"/>
                  <a:gd name="T60" fmla="*/ 18 w 35"/>
                  <a:gd name="T61" fmla="*/ 35 h 35"/>
                  <a:gd name="T62" fmla="*/ 18 w 35"/>
                  <a:gd name="T63" fmla="*/ 35 h 35"/>
                  <a:gd name="T64" fmla="*/ 25 w 35"/>
                  <a:gd name="T65" fmla="*/ 33 h 35"/>
                  <a:gd name="T66" fmla="*/ 30 w 35"/>
                  <a:gd name="T67" fmla="*/ 30 h 35"/>
                  <a:gd name="T68" fmla="*/ 33 w 35"/>
                  <a:gd name="T69" fmla="*/ 25 h 35"/>
                  <a:gd name="T70" fmla="*/ 35 w 35"/>
                  <a:gd name="T71" fmla="*/ 18 h 35"/>
                  <a:gd name="T72" fmla="*/ 30 w 35"/>
                  <a:gd name="T73" fmla="*/ 18 h 35"/>
                  <a:gd name="T74" fmla="*/ 30 w 35"/>
                  <a:gd name="T75" fmla="*/ 18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5" h="35">
                    <a:moveTo>
                      <a:pt x="30" y="18"/>
                    </a:moveTo>
                    <a:lnTo>
                      <a:pt x="25" y="18"/>
                    </a:lnTo>
                    <a:lnTo>
                      <a:pt x="25" y="18"/>
                    </a:lnTo>
                    <a:lnTo>
                      <a:pt x="23" y="23"/>
                    </a:lnTo>
                    <a:lnTo>
                      <a:pt x="18" y="25"/>
                    </a:lnTo>
                    <a:lnTo>
                      <a:pt x="18" y="25"/>
                    </a:lnTo>
                    <a:lnTo>
                      <a:pt x="13" y="23"/>
                    </a:lnTo>
                    <a:lnTo>
                      <a:pt x="10" y="18"/>
                    </a:lnTo>
                    <a:lnTo>
                      <a:pt x="10" y="18"/>
                    </a:lnTo>
                    <a:lnTo>
                      <a:pt x="13" y="13"/>
                    </a:lnTo>
                    <a:lnTo>
                      <a:pt x="18" y="10"/>
                    </a:lnTo>
                    <a:lnTo>
                      <a:pt x="18" y="10"/>
                    </a:lnTo>
                    <a:lnTo>
                      <a:pt x="23" y="13"/>
                    </a:lnTo>
                    <a:lnTo>
                      <a:pt x="25" y="18"/>
                    </a:lnTo>
                    <a:lnTo>
                      <a:pt x="30" y="18"/>
                    </a:lnTo>
                    <a:lnTo>
                      <a:pt x="35" y="18"/>
                    </a:lnTo>
                    <a:lnTo>
                      <a:pt x="35" y="18"/>
                    </a:lnTo>
                    <a:lnTo>
                      <a:pt x="33" y="10"/>
                    </a:lnTo>
                    <a:lnTo>
                      <a:pt x="30" y="5"/>
                    </a:lnTo>
                    <a:lnTo>
                      <a:pt x="25" y="3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0" y="3"/>
                    </a:lnTo>
                    <a:lnTo>
                      <a:pt x="5" y="5"/>
                    </a:lnTo>
                    <a:lnTo>
                      <a:pt x="3" y="10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3" y="25"/>
                    </a:lnTo>
                    <a:lnTo>
                      <a:pt x="5" y="30"/>
                    </a:lnTo>
                    <a:lnTo>
                      <a:pt x="10" y="33"/>
                    </a:lnTo>
                    <a:lnTo>
                      <a:pt x="18" y="35"/>
                    </a:lnTo>
                    <a:lnTo>
                      <a:pt x="18" y="35"/>
                    </a:lnTo>
                    <a:lnTo>
                      <a:pt x="25" y="33"/>
                    </a:lnTo>
                    <a:lnTo>
                      <a:pt x="30" y="30"/>
                    </a:lnTo>
                    <a:lnTo>
                      <a:pt x="33" y="25"/>
                    </a:lnTo>
                    <a:lnTo>
                      <a:pt x="35" y="18"/>
                    </a:lnTo>
                    <a:lnTo>
                      <a:pt x="30" y="18"/>
                    </a:lnTo>
                    <a:lnTo>
                      <a:pt x="30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Freeform 216"/>
              <p:cNvSpPr>
                <a:spLocks/>
              </p:cNvSpPr>
              <p:nvPr/>
            </p:nvSpPr>
            <p:spPr bwMode="auto">
              <a:xfrm>
                <a:off x="-1796190" y="6550004"/>
                <a:ext cx="73756" cy="73756"/>
              </a:xfrm>
              <a:custGeom>
                <a:avLst/>
                <a:gdLst>
                  <a:gd name="T0" fmla="*/ 35 w 40"/>
                  <a:gd name="T1" fmla="*/ 20 h 40"/>
                  <a:gd name="T2" fmla="*/ 30 w 40"/>
                  <a:gd name="T3" fmla="*/ 20 h 40"/>
                  <a:gd name="T4" fmla="*/ 30 w 40"/>
                  <a:gd name="T5" fmla="*/ 20 h 40"/>
                  <a:gd name="T6" fmla="*/ 30 w 40"/>
                  <a:gd name="T7" fmla="*/ 22 h 40"/>
                  <a:gd name="T8" fmla="*/ 28 w 40"/>
                  <a:gd name="T9" fmla="*/ 27 h 40"/>
                  <a:gd name="T10" fmla="*/ 25 w 40"/>
                  <a:gd name="T11" fmla="*/ 30 h 40"/>
                  <a:gd name="T12" fmla="*/ 20 w 40"/>
                  <a:gd name="T13" fmla="*/ 30 h 40"/>
                  <a:gd name="T14" fmla="*/ 20 w 40"/>
                  <a:gd name="T15" fmla="*/ 30 h 40"/>
                  <a:gd name="T16" fmla="*/ 15 w 40"/>
                  <a:gd name="T17" fmla="*/ 30 h 40"/>
                  <a:gd name="T18" fmla="*/ 13 w 40"/>
                  <a:gd name="T19" fmla="*/ 27 h 40"/>
                  <a:gd name="T20" fmla="*/ 10 w 40"/>
                  <a:gd name="T21" fmla="*/ 22 h 40"/>
                  <a:gd name="T22" fmla="*/ 10 w 40"/>
                  <a:gd name="T23" fmla="*/ 20 h 40"/>
                  <a:gd name="T24" fmla="*/ 10 w 40"/>
                  <a:gd name="T25" fmla="*/ 20 h 40"/>
                  <a:gd name="T26" fmla="*/ 10 w 40"/>
                  <a:gd name="T27" fmla="*/ 15 h 40"/>
                  <a:gd name="T28" fmla="*/ 13 w 40"/>
                  <a:gd name="T29" fmla="*/ 12 h 40"/>
                  <a:gd name="T30" fmla="*/ 15 w 40"/>
                  <a:gd name="T31" fmla="*/ 10 h 40"/>
                  <a:gd name="T32" fmla="*/ 20 w 40"/>
                  <a:gd name="T33" fmla="*/ 10 h 40"/>
                  <a:gd name="T34" fmla="*/ 20 w 40"/>
                  <a:gd name="T35" fmla="*/ 10 h 40"/>
                  <a:gd name="T36" fmla="*/ 25 w 40"/>
                  <a:gd name="T37" fmla="*/ 10 h 40"/>
                  <a:gd name="T38" fmla="*/ 28 w 40"/>
                  <a:gd name="T39" fmla="*/ 12 h 40"/>
                  <a:gd name="T40" fmla="*/ 30 w 40"/>
                  <a:gd name="T41" fmla="*/ 15 h 40"/>
                  <a:gd name="T42" fmla="*/ 30 w 40"/>
                  <a:gd name="T43" fmla="*/ 20 h 40"/>
                  <a:gd name="T44" fmla="*/ 35 w 40"/>
                  <a:gd name="T45" fmla="*/ 20 h 40"/>
                  <a:gd name="T46" fmla="*/ 40 w 40"/>
                  <a:gd name="T47" fmla="*/ 20 h 40"/>
                  <a:gd name="T48" fmla="*/ 40 w 40"/>
                  <a:gd name="T49" fmla="*/ 20 h 40"/>
                  <a:gd name="T50" fmla="*/ 38 w 40"/>
                  <a:gd name="T51" fmla="*/ 12 h 40"/>
                  <a:gd name="T52" fmla="*/ 35 w 40"/>
                  <a:gd name="T53" fmla="*/ 5 h 40"/>
                  <a:gd name="T54" fmla="*/ 28 w 40"/>
                  <a:gd name="T55" fmla="*/ 2 h 40"/>
                  <a:gd name="T56" fmla="*/ 20 w 40"/>
                  <a:gd name="T57" fmla="*/ 0 h 40"/>
                  <a:gd name="T58" fmla="*/ 20 w 40"/>
                  <a:gd name="T59" fmla="*/ 0 h 40"/>
                  <a:gd name="T60" fmla="*/ 13 w 40"/>
                  <a:gd name="T61" fmla="*/ 2 h 40"/>
                  <a:gd name="T62" fmla="*/ 5 w 40"/>
                  <a:gd name="T63" fmla="*/ 5 h 40"/>
                  <a:gd name="T64" fmla="*/ 2 w 40"/>
                  <a:gd name="T65" fmla="*/ 12 h 40"/>
                  <a:gd name="T66" fmla="*/ 0 w 40"/>
                  <a:gd name="T67" fmla="*/ 20 h 40"/>
                  <a:gd name="T68" fmla="*/ 0 w 40"/>
                  <a:gd name="T69" fmla="*/ 20 h 40"/>
                  <a:gd name="T70" fmla="*/ 2 w 40"/>
                  <a:gd name="T71" fmla="*/ 27 h 40"/>
                  <a:gd name="T72" fmla="*/ 5 w 40"/>
                  <a:gd name="T73" fmla="*/ 35 h 40"/>
                  <a:gd name="T74" fmla="*/ 13 w 40"/>
                  <a:gd name="T75" fmla="*/ 37 h 40"/>
                  <a:gd name="T76" fmla="*/ 20 w 40"/>
                  <a:gd name="T77" fmla="*/ 40 h 40"/>
                  <a:gd name="T78" fmla="*/ 20 w 40"/>
                  <a:gd name="T79" fmla="*/ 40 h 40"/>
                  <a:gd name="T80" fmla="*/ 28 w 40"/>
                  <a:gd name="T81" fmla="*/ 37 h 40"/>
                  <a:gd name="T82" fmla="*/ 35 w 40"/>
                  <a:gd name="T83" fmla="*/ 35 h 40"/>
                  <a:gd name="T84" fmla="*/ 38 w 40"/>
                  <a:gd name="T85" fmla="*/ 27 h 40"/>
                  <a:gd name="T86" fmla="*/ 40 w 40"/>
                  <a:gd name="T87" fmla="*/ 20 h 40"/>
                  <a:gd name="T88" fmla="*/ 35 w 40"/>
                  <a:gd name="T89" fmla="*/ 20 h 40"/>
                  <a:gd name="T90" fmla="*/ 35 w 40"/>
                  <a:gd name="T91" fmla="*/ 2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0" h="40">
                    <a:moveTo>
                      <a:pt x="35" y="20"/>
                    </a:moveTo>
                    <a:lnTo>
                      <a:pt x="30" y="20"/>
                    </a:lnTo>
                    <a:lnTo>
                      <a:pt x="30" y="20"/>
                    </a:lnTo>
                    <a:lnTo>
                      <a:pt x="30" y="22"/>
                    </a:lnTo>
                    <a:lnTo>
                      <a:pt x="28" y="27"/>
                    </a:lnTo>
                    <a:lnTo>
                      <a:pt x="25" y="30"/>
                    </a:lnTo>
                    <a:lnTo>
                      <a:pt x="20" y="30"/>
                    </a:lnTo>
                    <a:lnTo>
                      <a:pt x="20" y="30"/>
                    </a:lnTo>
                    <a:lnTo>
                      <a:pt x="15" y="30"/>
                    </a:lnTo>
                    <a:lnTo>
                      <a:pt x="13" y="27"/>
                    </a:lnTo>
                    <a:lnTo>
                      <a:pt x="10" y="22"/>
                    </a:lnTo>
                    <a:lnTo>
                      <a:pt x="10" y="20"/>
                    </a:lnTo>
                    <a:lnTo>
                      <a:pt x="10" y="20"/>
                    </a:lnTo>
                    <a:lnTo>
                      <a:pt x="10" y="15"/>
                    </a:lnTo>
                    <a:lnTo>
                      <a:pt x="13" y="12"/>
                    </a:lnTo>
                    <a:lnTo>
                      <a:pt x="15" y="10"/>
                    </a:lnTo>
                    <a:lnTo>
                      <a:pt x="20" y="10"/>
                    </a:lnTo>
                    <a:lnTo>
                      <a:pt x="20" y="10"/>
                    </a:lnTo>
                    <a:lnTo>
                      <a:pt x="25" y="10"/>
                    </a:lnTo>
                    <a:lnTo>
                      <a:pt x="28" y="12"/>
                    </a:lnTo>
                    <a:lnTo>
                      <a:pt x="30" y="15"/>
                    </a:lnTo>
                    <a:lnTo>
                      <a:pt x="30" y="20"/>
                    </a:lnTo>
                    <a:lnTo>
                      <a:pt x="35" y="20"/>
                    </a:lnTo>
                    <a:lnTo>
                      <a:pt x="40" y="20"/>
                    </a:lnTo>
                    <a:lnTo>
                      <a:pt x="40" y="20"/>
                    </a:lnTo>
                    <a:lnTo>
                      <a:pt x="38" y="12"/>
                    </a:lnTo>
                    <a:lnTo>
                      <a:pt x="35" y="5"/>
                    </a:lnTo>
                    <a:lnTo>
                      <a:pt x="28" y="2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13" y="2"/>
                    </a:lnTo>
                    <a:lnTo>
                      <a:pt x="5" y="5"/>
                    </a:lnTo>
                    <a:lnTo>
                      <a:pt x="2" y="12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27"/>
                    </a:lnTo>
                    <a:lnTo>
                      <a:pt x="5" y="35"/>
                    </a:lnTo>
                    <a:lnTo>
                      <a:pt x="13" y="37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28" y="37"/>
                    </a:lnTo>
                    <a:lnTo>
                      <a:pt x="35" y="35"/>
                    </a:lnTo>
                    <a:lnTo>
                      <a:pt x="38" y="27"/>
                    </a:lnTo>
                    <a:lnTo>
                      <a:pt x="40" y="20"/>
                    </a:lnTo>
                    <a:lnTo>
                      <a:pt x="35" y="20"/>
                    </a:lnTo>
                    <a:lnTo>
                      <a:pt x="35" y="2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Freeform 217"/>
              <p:cNvSpPr>
                <a:spLocks/>
              </p:cNvSpPr>
              <p:nvPr/>
            </p:nvSpPr>
            <p:spPr bwMode="auto">
              <a:xfrm>
                <a:off x="-1810941" y="6144344"/>
                <a:ext cx="103259" cy="101414"/>
              </a:xfrm>
              <a:custGeom>
                <a:avLst/>
                <a:gdLst>
                  <a:gd name="T0" fmla="*/ 51 w 56"/>
                  <a:gd name="T1" fmla="*/ 28 h 55"/>
                  <a:gd name="T2" fmla="*/ 46 w 56"/>
                  <a:gd name="T3" fmla="*/ 28 h 55"/>
                  <a:gd name="T4" fmla="*/ 46 w 56"/>
                  <a:gd name="T5" fmla="*/ 28 h 55"/>
                  <a:gd name="T6" fmla="*/ 46 w 56"/>
                  <a:gd name="T7" fmla="*/ 35 h 55"/>
                  <a:gd name="T8" fmla="*/ 41 w 56"/>
                  <a:gd name="T9" fmla="*/ 40 h 55"/>
                  <a:gd name="T10" fmla="*/ 36 w 56"/>
                  <a:gd name="T11" fmla="*/ 45 h 55"/>
                  <a:gd name="T12" fmla="*/ 28 w 56"/>
                  <a:gd name="T13" fmla="*/ 45 h 55"/>
                  <a:gd name="T14" fmla="*/ 28 w 56"/>
                  <a:gd name="T15" fmla="*/ 45 h 55"/>
                  <a:gd name="T16" fmla="*/ 21 w 56"/>
                  <a:gd name="T17" fmla="*/ 45 h 55"/>
                  <a:gd name="T18" fmla="*/ 15 w 56"/>
                  <a:gd name="T19" fmla="*/ 40 h 55"/>
                  <a:gd name="T20" fmla="*/ 10 w 56"/>
                  <a:gd name="T21" fmla="*/ 35 h 55"/>
                  <a:gd name="T22" fmla="*/ 10 w 56"/>
                  <a:gd name="T23" fmla="*/ 28 h 55"/>
                  <a:gd name="T24" fmla="*/ 10 w 56"/>
                  <a:gd name="T25" fmla="*/ 28 h 55"/>
                  <a:gd name="T26" fmla="*/ 10 w 56"/>
                  <a:gd name="T27" fmla="*/ 20 h 55"/>
                  <a:gd name="T28" fmla="*/ 15 w 56"/>
                  <a:gd name="T29" fmla="*/ 15 h 55"/>
                  <a:gd name="T30" fmla="*/ 21 w 56"/>
                  <a:gd name="T31" fmla="*/ 10 h 55"/>
                  <a:gd name="T32" fmla="*/ 28 w 56"/>
                  <a:gd name="T33" fmla="*/ 10 h 55"/>
                  <a:gd name="T34" fmla="*/ 28 w 56"/>
                  <a:gd name="T35" fmla="*/ 10 h 55"/>
                  <a:gd name="T36" fmla="*/ 36 w 56"/>
                  <a:gd name="T37" fmla="*/ 10 h 55"/>
                  <a:gd name="T38" fmla="*/ 41 w 56"/>
                  <a:gd name="T39" fmla="*/ 15 h 55"/>
                  <a:gd name="T40" fmla="*/ 46 w 56"/>
                  <a:gd name="T41" fmla="*/ 20 h 55"/>
                  <a:gd name="T42" fmla="*/ 46 w 56"/>
                  <a:gd name="T43" fmla="*/ 28 h 55"/>
                  <a:gd name="T44" fmla="*/ 51 w 56"/>
                  <a:gd name="T45" fmla="*/ 28 h 55"/>
                  <a:gd name="T46" fmla="*/ 56 w 56"/>
                  <a:gd name="T47" fmla="*/ 28 h 55"/>
                  <a:gd name="T48" fmla="*/ 56 w 56"/>
                  <a:gd name="T49" fmla="*/ 28 h 55"/>
                  <a:gd name="T50" fmla="*/ 53 w 56"/>
                  <a:gd name="T51" fmla="*/ 18 h 55"/>
                  <a:gd name="T52" fmla="*/ 48 w 56"/>
                  <a:gd name="T53" fmla="*/ 7 h 55"/>
                  <a:gd name="T54" fmla="*/ 38 w 56"/>
                  <a:gd name="T55" fmla="*/ 2 h 55"/>
                  <a:gd name="T56" fmla="*/ 28 w 56"/>
                  <a:gd name="T57" fmla="*/ 0 h 55"/>
                  <a:gd name="T58" fmla="*/ 28 w 56"/>
                  <a:gd name="T59" fmla="*/ 0 h 55"/>
                  <a:gd name="T60" fmla="*/ 18 w 56"/>
                  <a:gd name="T61" fmla="*/ 2 h 55"/>
                  <a:gd name="T62" fmla="*/ 8 w 56"/>
                  <a:gd name="T63" fmla="*/ 7 h 55"/>
                  <a:gd name="T64" fmla="*/ 3 w 56"/>
                  <a:gd name="T65" fmla="*/ 18 h 55"/>
                  <a:gd name="T66" fmla="*/ 0 w 56"/>
                  <a:gd name="T67" fmla="*/ 28 h 55"/>
                  <a:gd name="T68" fmla="*/ 0 w 56"/>
                  <a:gd name="T69" fmla="*/ 28 h 55"/>
                  <a:gd name="T70" fmla="*/ 3 w 56"/>
                  <a:gd name="T71" fmla="*/ 40 h 55"/>
                  <a:gd name="T72" fmla="*/ 8 w 56"/>
                  <a:gd name="T73" fmla="*/ 48 h 55"/>
                  <a:gd name="T74" fmla="*/ 18 w 56"/>
                  <a:gd name="T75" fmla="*/ 55 h 55"/>
                  <a:gd name="T76" fmla="*/ 28 w 56"/>
                  <a:gd name="T77" fmla="*/ 55 h 55"/>
                  <a:gd name="T78" fmla="*/ 28 w 56"/>
                  <a:gd name="T79" fmla="*/ 55 h 55"/>
                  <a:gd name="T80" fmla="*/ 38 w 56"/>
                  <a:gd name="T81" fmla="*/ 55 h 55"/>
                  <a:gd name="T82" fmla="*/ 48 w 56"/>
                  <a:gd name="T83" fmla="*/ 48 h 55"/>
                  <a:gd name="T84" fmla="*/ 53 w 56"/>
                  <a:gd name="T85" fmla="*/ 40 h 55"/>
                  <a:gd name="T86" fmla="*/ 56 w 56"/>
                  <a:gd name="T87" fmla="*/ 28 h 55"/>
                  <a:gd name="T88" fmla="*/ 51 w 56"/>
                  <a:gd name="T89" fmla="*/ 28 h 55"/>
                  <a:gd name="T90" fmla="*/ 51 w 56"/>
                  <a:gd name="T91" fmla="*/ 28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6" h="55">
                    <a:moveTo>
                      <a:pt x="51" y="28"/>
                    </a:moveTo>
                    <a:lnTo>
                      <a:pt x="46" y="28"/>
                    </a:lnTo>
                    <a:lnTo>
                      <a:pt x="46" y="28"/>
                    </a:lnTo>
                    <a:lnTo>
                      <a:pt x="46" y="35"/>
                    </a:lnTo>
                    <a:lnTo>
                      <a:pt x="41" y="40"/>
                    </a:lnTo>
                    <a:lnTo>
                      <a:pt x="36" y="45"/>
                    </a:lnTo>
                    <a:lnTo>
                      <a:pt x="28" y="45"/>
                    </a:lnTo>
                    <a:lnTo>
                      <a:pt x="28" y="45"/>
                    </a:lnTo>
                    <a:lnTo>
                      <a:pt x="21" y="45"/>
                    </a:lnTo>
                    <a:lnTo>
                      <a:pt x="15" y="40"/>
                    </a:lnTo>
                    <a:lnTo>
                      <a:pt x="10" y="35"/>
                    </a:lnTo>
                    <a:lnTo>
                      <a:pt x="10" y="28"/>
                    </a:lnTo>
                    <a:lnTo>
                      <a:pt x="10" y="28"/>
                    </a:lnTo>
                    <a:lnTo>
                      <a:pt x="10" y="20"/>
                    </a:lnTo>
                    <a:lnTo>
                      <a:pt x="15" y="15"/>
                    </a:lnTo>
                    <a:lnTo>
                      <a:pt x="21" y="10"/>
                    </a:lnTo>
                    <a:lnTo>
                      <a:pt x="28" y="10"/>
                    </a:lnTo>
                    <a:lnTo>
                      <a:pt x="28" y="10"/>
                    </a:lnTo>
                    <a:lnTo>
                      <a:pt x="36" y="10"/>
                    </a:lnTo>
                    <a:lnTo>
                      <a:pt x="41" y="15"/>
                    </a:lnTo>
                    <a:lnTo>
                      <a:pt x="46" y="20"/>
                    </a:lnTo>
                    <a:lnTo>
                      <a:pt x="46" y="28"/>
                    </a:lnTo>
                    <a:lnTo>
                      <a:pt x="51" y="28"/>
                    </a:lnTo>
                    <a:lnTo>
                      <a:pt x="56" y="28"/>
                    </a:lnTo>
                    <a:lnTo>
                      <a:pt x="56" y="28"/>
                    </a:lnTo>
                    <a:lnTo>
                      <a:pt x="53" y="18"/>
                    </a:lnTo>
                    <a:lnTo>
                      <a:pt x="48" y="7"/>
                    </a:lnTo>
                    <a:lnTo>
                      <a:pt x="38" y="2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18" y="2"/>
                    </a:lnTo>
                    <a:lnTo>
                      <a:pt x="8" y="7"/>
                    </a:lnTo>
                    <a:lnTo>
                      <a:pt x="3" y="18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3" y="40"/>
                    </a:lnTo>
                    <a:lnTo>
                      <a:pt x="8" y="48"/>
                    </a:lnTo>
                    <a:lnTo>
                      <a:pt x="18" y="55"/>
                    </a:lnTo>
                    <a:lnTo>
                      <a:pt x="28" y="55"/>
                    </a:lnTo>
                    <a:lnTo>
                      <a:pt x="28" y="55"/>
                    </a:lnTo>
                    <a:lnTo>
                      <a:pt x="38" y="55"/>
                    </a:lnTo>
                    <a:lnTo>
                      <a:pt x="48" y="48"/>
                    </a:lnTo>
                    <a:lnTo>
                      <a:pt x="53" y="40"/>
                    </a:lnTo>
                    <a:lnTo>
                      <a:pt x="56" y="28"/>
                    </a:lnTo>
                    <a:lnTo>
                      <a:pt x="51" y="28"/>
                    </a:lnTo>
                    <a:lnTo>
                      <a:pt x="51" y="2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Freeform 218"/>
              <p:cNvSpPr>
                <a:spLocks/>
              </p:cNvSpPr>
              <p:nvPr/>
            </p:nvSpPr>
            <p:spPr bwMode="auto">
              <a:xfrm>
                <a:off x="-1908668" y="6315828"/>
                <a:ext cx="149356" cy="149356"/>
              </a:xfrm>
              <a:custGeom>
                <a:avLst/>
                <a:gdLst>
                  <a:gd name="T0" fmla="*/ 76 w 81"/>
                  <a:gd name="T1" fmla="*/ 41 h 81"/>
                  <a:gd name="T2" fmla="*/ 71 w 81"/>
                  <a:gd name="T3" fmla="*/ 41 h 81"/>
                  <a:gd name="T4" fmla="*/ 71 w 81"/>
                  <a:gd name="T5" fmla="*/ 41 h 81"/>
                  <a:gd name="T6" fmla="*/ 68 w 81"/>
                  <a:gd name="T7" fmla="*/ 53 h 81"/>
                  <a:gd name="T8" fmla="*/ 63 w 81"/>
                  <a:gd name="T9" fmla="*/ 63 h 81"/>
                  <a:gd name="T10" fmla="*/ 53 w 81"/>
                  <a:gd name="T11" fmla="*/ 69 h 81"/>
                  <a:gd name="T12" fmla="*/ 41 w 81"/>
                  <a:gd name="T13" fmla="*/ 71 h 81"/>
                  <a:gd name="T14" fmla="*/ 41 w 81"/>
                  <a:gd name="T15" fmla="*/ 71 h 81"/>
                  <a:gd name="T16" fmla="*/ 28 w 81"/>
                  <a:gd name="T17" fmla="*/ 69 h 81"/>
                  <a:gd name="T18" fmla="*/ 18 w 81"/>
                  <a:gd name="T19" fmla="*/ 63 h 81"/>
                  <a:gd name="T20" fmla="*/ 13 w 81"/>
                  <a:gd name="T21" fmla="*/ 53 h 81"/>
                  <a:gd name="T22" fmla="*/ 10 w 81"/>
                  <a:gd name="T23" fmla="*/ 41 h 81"/>
                  <a:gd name="T24" fmla="*/ 10 w 81"/>
                  <a:gd name="T25" fmla="*/ 41 h 81"/>
                  <a:gd name="T26" fmla="*/ 13 w 81"/>
                  <a:gd name="T27" fmla="*/ 28 h 81"/>
                  <a:gd name="T28" fmla="*/ 18 w 81"/>
                  <a:gd name="T29" fmla="*/ 21 h 81"/>
                  <a:gd name="T30" fmla="*/ 28 w 81"/>
                  <a:gd name="T31" fmla="*/ 13 h 81"/>
                  <a:gd name="T32" fmla="*/ 41 w 81"/>
                  <a:gd name="T33" fmla="*/ 10 h 81"/>
                  <a:gd name="T34" fmla="*/ 41 w 81"/>
                  <a:gd name="T35" fmla="*/ 10 h 81"/>
                  <a:gd name="T36" fmla="*/ 53 w 81"/>
                  <a:gd name="T37" fmla="*/ 13 h 81"/>
                  <a:gd name="T38" fmla="*/ 63 w 81"/>
                  <a:gd name="T39" fmla="*/ 21 h 81"/>
                  <a:gd name="T40" fmla="*/ 68 w 81"/>
                  <a:gd name="T41" fmla="*/ 28 h 81"/>
                  <a:gd name="T42" fmla="*/ 71 w 81"/>
                  <a:gd name="T43" fmla="*/ 41 h 81"/>
                  <a:gd name="T44" fmla="*/ 76 w 81"/>
                  <a:gd name="T45" fmla="*/ 41 h 81"/>
                  <a:gd name="T46" fmla="*/ 81 w 81"/>
                  <a:gd name="T47" fmla="*/ 41 h 81"/>
                  <a:gd name="T48" fmla="*/ 81 w 81"/>
                  <a:gd name="T49" fmla="*/ 41 h 81"/>
                  <a:gd name="T50" fmla="*/ 81 w 81"/>
                  <a:gd name="T51" fmla="*/ 33 h 81"/>
                  <a:gd name="T52" fmla="*/ 79 w 81"/>
                  <a:gd name="T53" fmla="*/ 26 h 81"/>
                  <a:gd name="T54" fmla="*/ 74 w 81"/>
                  <a:gd name="T55" fmla="*/ 18 h 81"/>
                  <a:gd name="T56" fmla="*/ 68 w 81"/>
                  <a:gd name="T57" fmla="*/ 13 h 81"/>
                  <a:gd name="T58" fmla="*/ 63 w 81"/>
                  <a:gd name="T59" fmla="*/ 8 h 81"/>
                  <a:gd name="T60" fmla="*/ 56 w 81"/>
                  <a:gd name="T61" fmla="*/ 3 h 81"/>
                  <a:gd name="T62" fmla="*/ 48 w 81"/>
                  <a:gd name="T63" fmla="*/ 0 h 81"/>
                  <a:gd name="T64" fmla="*/ 41 w 81"/>
                  <a:gd name="T65" fmla="*/ 0 h 81"/>
                  <a:gd name="T66" fmla="*/ 41 w 81"/>
                  <a:gd name="T67" fmla="*/ 0 h 81"/>
                  <a:gd name="T68" fmla="*/ 33 w 81"/>
                  <a:gd name="T69" fmla="*/ 0 h 81"/>
                  <a:gd name="T70" fmla="*/ 26 w 81"/>
                  <a:gd name="T71" fmla="*/ 3 h 81"/>
                  <a:gd name="T72" fmla="*/ 18 w 81"/>
                  <a:gd name="T73" fmla="*/ 8 h 81"/>
                  <a:gd name="T74" fmla="*/ 13 w 81"/>
                  <a:gd name="T75" fmla="*/ 13 h 81"/>
                  <a:gd name="T76" fmla="*/ 8 w 81"/>
                  <a:gd name="T77" fmla="*/ 18 h 81"/>
                  <a:gd name="T78" fmla="*/ 3 w 81"/>
                  <a:gd name="T79" fmla="*/ 26 h 81"/>
                  <a:gd name="T80" fmla="*/ 0 w 81"/>
                  <a:gd name="T81" fmla="*/ 33 h 81"/>
                  <a:gd name="T82" fmla="*/ 0 w 81"/>
                  <a:gd name="T83" fmla="*/ 41 h 81"/>
                  <a:gd name="T84" fmla="*/ 0 w 81"/>
                  <a:gd name="T85" fmla="*/ 41 h 81"/>
                  <a:gd name="T86" fmla="*/ 0 w 81"/>
                  <a:gd name="T87" fmla="*/ 48 h 81"/>
                  <a:gd name="T88" fmla="*/ 3 w 81"/>
                  <a:gd name="T89" fmla="*/ 56 h 81"/>
                  <a:gd name="T90" fmla="*/ 8 w 81"/>
                  <a:gd name="T91" fmla="*/ 63 h 81"/>
                  <a:gd name="T92" fmla="*/ 13 w 81"/>
                  <a:gd name="T93" fmla="*/ 71 h 81"/>
                  <a:gd name="T94" fmla="*/ 18 w 81"/>
                  <a:gd name="T95" fmla="*/ 76 h 81"/>
                  <a:gd name="T96" fmla="*/ 26 w 81"/>
                  <a:gd name="T97" fmla="*/ 79 h 81"/>
                  <a:gd name="T98" fmla="*/ 33 w 81"/>
                  <a:gd name="T99" fmla="*/ 81 h 81"/>
                  <a:gd name="T100" fmla="*/ 41 w 81"/>
                  <a:gd name="T101" fmla="*/ 81 h 81"/>
                  <a:gd name="T102" fmla="*/ 41 w 81"/>
                  <a:gd name="T103" fmla="*/ 81 h 81"/>
                  <a:gd name="T104" fmla="*/ 48 w 81"/>
                  <a:gd name="T105" fmla="*/ 81 h 81"/>
                  <a:gd name="T106" fmla="*/ 56 w 81"/>
                  <a:gd name="T107" fmla="*/ 79 h 81"/>
                  <a:gd name="T108" fmla="*/ 63 w 81"/>
                  <a:gd name="T109" fmla="*/ 76 h 81"/>
                  <a:gd name="T110" fmla="*/ 68 w 81"/>
                  <a:gd name="T111" fmla="*/ 71 h 81"/>
                  <a:gd name="T112" fmla="*/ 74 w 81"/>
                  <a:gd name="T113" fmla="*/ 63 h 81"/>
                  <a:gd name="T114" fmla="*/ 79 w 81"/>
                  <a:gd name="T115" fmla="*/ 56 h 81"/>
                  <a:gd name="T116" fmla="*/ 81 w 81"/>
                  <a:gd name="T117" fmla="*/ 48 h 81"/>
                  <a:gd name="T118" fmla="*/ 81 w 81"/>
                  <a:gd name="T119" fmla="*/ 41 h 81"/>
                  <a:gd name="T120" fmla="*/ 76 w 81"/>
                  <a:gd name="T121" fmla="*/ 41 h 81"/>
                  <a:gd name="T122" fmla="*/ 76 w 81"/>
                  <a:gd name="T123" fmla="*/ 4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1" h="81">
                    <a:moveTo>
                      <a:pt x="76" y="41"/>
                    </a:moveTo>
                    <a:lnTo>
                      <a:pt x="71" y="41"/>
                    </a:lnTo>
                    <a:lnTo>
                      <a:pt x="71" y="41"/>
                    </a:lnTo>
                    <a:lnTo>
                      <a:pt x="68" y="53"/>
                    </a:lnTo>
                    <a:lnTo>
                      <a:pt x="63" y="63"/>
                    </a:lnTo>
                    <a:lnTo>
                      <a:pt x="53" y="69"/>
                    </a:lnTo>
                    <a:lnTo>
                      <a:pt x="41" y="71"/>
                    </a:lnTo>
                    <a:lnTo>
                      <a:pt x="41" y="71"/>
                    </a:lnTo>
                    <a:lnTo>
                      <a:pt x="28" y="69"/>
                    </a:lnTo>
                    <a:lnTo>
                      <a:pt x="18" y="63"/>
                    </a:lnTo>
                    <a:lnTo>
                      <a:pt x="13" y="53"/>
                    </a:lnTo>
                    <a:lnTo>
                      <a:pt x="10" y="41"/>
                    </a:lnTo>
                    <a:lnTo>
                      <a:pt x="10" y="41"/>
                    </a:lnTo>
                    <a:lnTo>
                      <a:pt x="13" y="28"/>
                    </a:lnTo>
                    <a:lnTo>
                      <a:pt x="18" y="21"/>
                    </a:lnTo>
                    <a:lnTo>
                      <a:pt x="28" y="13"/>
                    </a:lnTo>
                    <a:lnTo>
                      <a:pt x="41" y="10"/>
                    </a:lnTo>
                    <a:lnTo>
                      <a:pt x="41" y="10"/>
                    </a:lnTo>
                    <a:lnTo>
                      <a:pt x="53" y="13"/>
                    </a:lnTo>
                    <a:lnTo>
                      <a:pt x="63" y="21"/>
                    </a:lnTo>
                    <a:lnTo>
                      <a:pt x="68" y="28"/>
                    </a:lnTo>
                    <a:lnTo>
                      <a:pt x="71" y="41"/>
                    </a:lnTo>
                    <a:lnTo>
                      <a:pt x="76" y="41"/>
                    </a:lnTo>
                    <a:lnTo>
                      <a:pt x="81" y="41"/>
                    </a:lnTo>
                    <a:lnTo>
                      <a:pt x="81" y="41"/>
                    </a:lnTo>
                    <a:lnTo>
                      <a:pt x="81" y="33"/>
                    </a:lnTo>
                    <a:lnTo>
                      <a:pt x="79" y="26"/>
                    </a:lnTo>
                    <a:lnTo>
                      <a:pt x="74" y="18"/>
                    </a:lnTo>
                    <a:lnTo>
                      <a:pt x="68" y="13"/>
                    </a:lnTo>
                    <a:lnTo>
                      <a:pt x="63" y="8"/>
                    </a:lnTo>
                    <a:lnTo>
                      <a:pt x="56" y="3"/>
                    </a:lnTo>
                    <a:lnTo>
                      <a:pt x="48" y="0"/>
                    </a:lnTo>
                    <a:lnTo>
                      <a:pt x="41" y="0"/>
                    </a:lnTo>
                    <a:lnTo>
                      <a:pt x="41" y="0"/>
                    </a:lnTo>
                    <a:lnTo>
                      <a:pt x="33" y="0"/>
                    </a:lnTo>
                    <a:lnTo>
                      <a:pt x="26" y="3"/>
                    </a:lnTo>
                    <a:lnTo>
                      <a:pt x="18" y="8"/>
                    </a:lnTo>
                    <a:lnTo>
                      <a:pt x="13" y="13"/>
                    </a:lnTo>
                    <a:lnTo>
                      <a:pt x="8" y="18"/>
                    </a:lnTo>
                    <a:lnTo>
                      <a:pt x="3" y="26"/>
                    </a:lnTo>
                    <a:lnTo>
                      <a:pt x="0" y="33"/>
                    </a:lnTo>
                    <a:lnTo>
                      <a:pt x="0" y="41"/>
                    </a:lnTo>
                    <a:lnTo>
                      <a:pt x="0" y="41"/>
                    </a:lnTo>
                    <a:lnTo>
                      <a:pt x="0" y="48"/>
                    </a:lnTo>
                    <a:lnTo>
                      <a:pt x="3" y="56"/>
                    </a:lnTo>
                    <a:lnTo>
                      <a:pt x="8" y="63"/>
                    </a:lnTo>
                    <a:lnTo>
                      <a:pt x="13" y="71"/>
                    </a:lnTo>
                    <a:lnTo>
                      <a:pt x="18" y="76"/>
                    </a:lnTo>
                    <a:lnTo>
                      <a:pt x="26" y="79"/>
                    </a:lnTo>
                    <a:lnTo>
                      <a:pt x="33" y="81"/>
                    </a:lnTo>
                    <a:lnTo>
                      <a:pt x="41" y="81"/>
                    </a:lnTo>
                    <a:lnTo>
                      <a:pt x="41" y="81"/>
                    </a:lnTo>
                    <a:lnTo>
                      <a:pt x="48" y="81"/>
                    </a:lnTo>
                    <a:lnTo>
                      <a:pt x="56" y="79"/>
                    </a:lnTo>
                    <a:lnTo>
                      <a:pt x="63" y="76"/>
                    </a:lnTo>
                    <a:lnTo>
                      <a:pt x="68" y="71"/>
                    </a:lnTo>
                    <a:lnTo>
                      <a:pt x="74" y="63"/>
                    </a:lnTo>
                    <a:lnTo>
                      <a:pt x="79" y="56"/>
                    </a:lnTo>
                    <a:lnTo>
                      <a:pt x="81" y="48"/>
                    </a:lnTo>
                    <a:lnTo>
                      <a:pt x="81" y="41"/>
                    </a:lnTo>
                    <a:lnTo>
                      <a:pt x="76" y="41"/>
                    </a:lnTo>
                    <a:lnTo>
                      <a:pt x="76" y="4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Freeform 219"/>
              <p:cNvSpPr>
                <a:spLocks/>
              </p:cNvSpPr>
              <p:nvPr/>
            </p:nvSpPr>
            <p:spPr bwMode="auto">
              <a:xfrm>
                <a:off x="-2043274" y="4538299"/>
                <a:ext cx="446226" cy="59005"/>
              </a:xfrm>
              <a:custGeom>
                <a:avLst/>
                <a:gdLst>
                  <a:gd name="T0" fmla="*/ 230 w 242"/>
                  <a:gd name="T1" fmla="*/ 32 h 32"/>
                  <a:gd name="T2" fmla="*/ 13 w 242"/>
                  <a:gd name="T3" fmla="*/ 32 h 32"/>
                  <a:gd name="T4" fmla="*/ 13 w 242"/>
                  <a:gd name="T5" fmla="*/ 32 h 32"/>
                  <a:gd name="T6" fmla="*/ 8 w 242"/>
                  <a:gd name="T7" fmla="*/ 32 h 32"/>
                  <a:gd name="T8" fmla="*/ 3 w 242"/>
                  <a:gd name="T9" fmla="*/ 30 h 32"/>
                  <a:gd name="T10" fmla="*/ 0 w 242"/>
                  <a:gd name="T11" fmla="*/ 25 h 32"/>
                  <a:gd name="T12" fmla="*/ 0 w 242"/>
                  <a:gd name="T13" fmla="*/ 20 h 32"/>
                  <a:gd name="T14" fmla="*/ 0 w 242"/>
                  <a:gd name="T15" fmla="*/ 15 h 32"/>
                  <a:gd name="T16" fmla="*/ 0 w 242"/>
                  <a:gd name="T17" fmla="*/ 15 h 32"/>
                  <a:gd name="T18" fmla="*/ 0 w 242"/>
                  <a:gd name="T19" fmla="*/ 10 h 32"/>
                  <a:gd name="T20" fmla="*/ 3 w 242"/>
                  <a:gd name="T21" fmla="*/ 5 h 32"/>
                  <a:gd name="T22" fmla="*/ 8 w 242"/>
                  <a:gd name="T23" fmla="*/ 2 h 32"/>
                  <a:gd name="T24" fmla="*/ 13 w 242"/>
                  <a:gd name="T25" fmla="*/ 0 h 32"/>
                  <a:gd name="T26" fmla="*/ 230 w 242"/>
                  <a:gd name="T27" fmla="*/ 0 h 32"/>
                  <a:gd name="T28" fmla="*/ 230 w 242"/>
                  <a:gd name="T29" fmla="*/ 0 h 32"/>
                  <a:gd name="T30" fmla="*/ 235 w 242"/>
                  <a:gd name="T31" fmla="*/ 2 h 32"/>
                  <a:gd name="T32" fmla="*/ 240 w 242"/>
                  <a:gd name="T33" fmla="*/ 5 h 32"/>
                  <a:gd name="T34" fmla="*/ 242 w 242"/>
                  <a:gd name="T35" fmla="*/ 10 h 32"/>
                  <a:gd name="T36" fmla="*/ 242 w 242"/>
                  <a:gd name="T37" fmla="*/ 15 h 32"/>
                  <a:gd name="T38" fmla="*/ 242 w 242"/>
                  <a:gd name="T39" fmla="*/ 20 h 32"/>
                  <a:gd name="T40" fmla="*/ 242 w 242"/>
                  <a:gd name="T41" fmla="*/ 20 h 32"/>
                  <a:gd name="T42" fmla="*/ 242 w 242"/>
                  <a:gd name="T43" fmla="*/ 25 h 32"/>
                  <a:gd name="T44" fmla="*/ 240 w 242"/>
                  <a:gd name="T45" fmla="*/ 30 h 32"/>
                  <a:gd name="T46" fmla="*/ 235 w 242"/>
                  <a:gd name="T47" fmla="*/ 32 h 32"/>
                  <a:gd name="T48" fmla="*/ 230 w 242"/>
                  <a:gd name="T49" fmla="*/ 32 h 32"/>
                  <a:gd name="T50" fmla="*/ 230 w 242"/>
                  <a:gd name="T51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42" h="32">
                    <a:moveTo>
                      <a:pt x="230" y="32"/>
                    </a:moveTo>
                    <a:lnTo>
                      <a:pt x="13" y="32"/>
                    </a:lnTo>
                    <a:lnTo>
                      <a:pt x="13" y="32"/>
                    </a:lnTo>
                    <a:lnTo>
                      <a:pt x="8" y="32"/>
                    </a:lnTo>
                    <a:lnTo>
                      <a:pt x="3" y="30"/>
                    </a:lnTo>
                    <a:lnTo>
                      <a:pt x="0" y="25"/>
                    </a:lnTo>
                    <a:lnTo>
                      <a:pt x="0" y="20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0"/>
                    </a:lnTo>
                    <a:lnTo>
                      <a:pt x="3" y="5"/>
                    </a:lnTo>
                    <a:lnTo>
                      <a:pt x="8" y="2"/>
                    </a:lnTo>
                    <a:lnTo>
                      <a:pt x="13" y="0"/>
                    </a:lnTo>
                    <a:lnTo>
                      <a:pt x="230" y="0"/>
                    </a:lnTo>
                    <a:lnTo>
                      <a:pt x="230" y="0"/>
                    </a:lnTo>
                    <a:lnTo>
                      <a:pt x="235" y="2"/>
                    </a:lnTo>
                    <a:lnTo>
                      <a:pt x="240" y="5"/>
                    </a:lnTo>
                    <a:lnTo>
                      <a:pt x="242" y="10"/>
                    </a:lnTo>
                    <a:lnTo>
                      <a:pt x="242" y="15"/>
                    </a:lnTo>
                    <a:lnTo>
                      <a:pt x="242" y="20"/>
                    </a:lnTo>
                    <a:lnTo>
                      <a:pt x="242" y="20"/>
                    </a:lnTo>
                    <a:lnTo>
                      <a:pt x="242" y="25"/>
                    </a:lnTo>
                    <a:lnTo>
                      <a:pt x="240" y="30"/>
                    </a:lnTo>
                    <a:lnTo>
                      <a:pt x="235" y="32"/>
                    </a:lnTo>
                    <a:lnTo>
                      <a:pt x="230" y="32"/>
                    </a:lnTo>
                    <a:lnTo>
                      <a:pt x="230" y="32"/>
                    </a:lnTo>
                    <a:close/>
                  </a:path>
                </a:pathLst>
              </a:custGeom>
              <a:solidFill>
                <a:srgbClr val="B5CB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2030023" y="4389372"/>
              <a:ext cx="1285583" cy="1903114"/>
              <a:chOff x="1888946" y="4389372"/>
              <a:chExt cx="1285583" cy="1903114"/>
            </a:xfrm>
          </p:grpSpPr>
          <p:grpSp>
            <p:nvGrpSpPr>
              <p:cNvPr id="151" name="Group 150"/>
              <p:cNvGrpSpPr/>
              <p:nvPr/>
            </p:nvGrpSpPr>
            <p:grpSpPr>
              <a:xfrm flipH="1">
                <a:off x="2756804" y="5323088"/>
                <a:ext cx="417725" cy="969398"/>
                <a:chOff x="4113285" y="3333086"/>
                <a:chExt cx="636443" cy="1476972"/>
              </a:xfrm>
            </p:grpSpPr>
            <p:sp>
              <p:nvSpPr>
                <p:cNvPr id="172" name="Round Same Side Corner Rectangle 171"/>
                <p:cNvSpPr/>
                <p:nvPr/>
              </p:nvSpPr>
              <p:spPr>
                <a:xfrm flipV="1">
                  <a:off x="4188619" y="3388402"/>
                  <a:ext cx="485775" cy="142165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DFE9F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3" name="Rounded Rectangle 172"/>
                <p:cNvSpPr/>
                <p:nvPr/>
              </p:nvSpPr>
              <p:spPr>
                <a:xfrm>
                  <a:off x="4113285" y="3333086"/>
                  <a:ext cx="636443" cy="9591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B5CBE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4" name="Round Same Side Corner Rectangle 173"/>
                <p:cNvSpPr/>
                <p:nvPr/>
              </p:nvSpPr>
              <p:spPr>
                <a:xfrm flipV="1">
                  <a:off x="4188619" y="4335252"/>
                  <a:ext cx="485775" cy="47480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4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5" name="Oval 174"/>
                <p:cNvSpPr/>
                <p:nvPr/>
              </p:nvSpPr>
              <p:spPr>
                <a:xfrm>
                  <a:off x="4391025" y="4237555"/>
                  <a:ext cx="154858" cy="154858"/>
                </a:xfrm>
                <a:prstGeom prst="ellipse">
                  <a:avLst/>
                </a:prstGeom>
                <a:noFill/>
                <a:ln w="2222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6" name="Oval 175"/>
                <p:cNvSpPr/>
                <p:nvPr/>
              </p:nvSpPr>
              <p:spPr>
                <a:xfrm>
                  <a:off x="4307386" y="4536981"/>
                  <a:ext cx="72243" cy="72243"/>
                </a:xfrm>
                <a:prstGeom prst="ellipse">
                  <a:avLst/>
                </a:prstGeom>
                <a:no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7" name="Oval 176"/>
                <p:cNvSpPr/>
                <p:nvPr/>
              </p:nvSpPr>
              <p:spPr>
                <a:xfrm>
                  <a:off x="4498241" y="4496505"/>
                  <a:ext cx="116347" cy="116347"/>
                </a:xfrm>
                <a:prstGeom prst="ellipse">
                  <a:avLst/>
                </a:prstGeom>
                <a:noFill/>
                <a:ln w="190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52" name="Group 151"/>
              <p:cNvGrpSpPr/>
              <p:nvPr/>
            </p:nvGrpSpPr>
            <p:grpSpPr>
              <a:xfrm flipH="1">
                <a:off x="2322875" y="4971202"/>
                <a:ext cx="417725" cy="1321284"/>
                <a:chOff x="4113285" y="2796954"/>
                <a:chExt cx="636443" cy="2013104"/>
              </a:xfrm>
            </p:grpSpPr>
            <p:sp>
              <p:nvSpPr>
                <p:cNvPr id="163" name="Round Same Side Corner Rectangle 162"/>
                <p:cNvSpPr/>
                <p:nvPr/>
              </p:nvSpPr>
              <p:spPr>
                <a:xfrm flipV="1">
                  <a:off x="4188619" y="2796954"/>
                  <a:ext cx="485775" cy="201310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DFE9F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4" name="Rounded Rectangle 163"/>
                <p:cNvSpPr/>
                <p:nvPr/>
              </p:nvSpPr>
              <p:spPr>
                <a:xfrm>
                  <a:off x="4113285" y="2796954"/>
                  <a:ext cx="636443" cy="9591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B5CBE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5" name="Round Same Side Corner Rectangle 164"/>
                <p:cNvSpPr/>
                <p:nvPr/>
              </p:nvSpPr>
              <p:spPr>
                <a:xfrm flipV="1">
                  <a:off x="4188619" y="3565419"/>
                  <a:ext cx="485775" cy="12446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10747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6" name="Oval 165"/>
                <p:cNvSpPr/>
                <p:nvPr/>
              </p:nvSpPr>
              <p:spPr>
                <a:xfrm>
                  <a:off x="4398064" y="4244594"/>
                  <a:ext cx="140780" cy="140780"/>
                </a:xfrm>
                <a:prstGeom prst="ellipse">
                  <a:avLst/>
                </a:prstGeom>
                <a:noFill/>
                <a:ln w="2222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7" name="Oval 166"/>
                <p:cNvSpPr/>
                <p:nvPr/>
              </p:nvSpPr>
              <p:spPr>
                <a:xfrm>
                  <a:off x="4307386" y="4536981"/>
                  <a:ext cx="72243" cy="72243"/>
                </a:xfrm>
                <a:prstGeom prst="ellipse">
                  <a:avLst/>
                </a:prstGeom>
                <a:noFill/>
                <a:ln w="158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9" name="Oval 168"/>
                <p:cNvSpPr/>
                <p:nvPr/>
              </p:nvSpPr>
              <p:spPr>
                <a:xfrm>
                  <a:off x="4498241" y="4496505"/>
                  <a:ext cx="116347" cy="116347"/>
                </a:xfrm>
                <a:prstGeom prst="ellipse">
                  <a:avLst/>
                </a:prstGeom>
                <a:noFill/>
                <a:ln w="190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0" name="Oval 169"/>
                <p:cNvSpPr/>
                <p:nvPr/>
              </p:nvSpPr>
              <p:spPr>
                <a:xfrm>
                  <a:off x="4545495" y="3563173"/>
                  <a:ext cx="54277" cy="54277"/>
                </a:xfrm>
                <a:prstGeom prst="ellipse">
                  <a:avLst/>
                </a:prstGeom>
                <a:noFill/>
                <a:ln w="158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1" name="Oval 170"/>
                <p:cNvSpPr/>
                <p:nvPr/>
              </p:nvSpPr>
              <p:spPr>
                <a:xfrm>
                  <a:off x="4287477" y="4076832"/>
                  <a:ext cx="40779" cy="40779"/>
                </a:xfrm>
                <a:prstGeom prst="ellipse">
                  <a:avLst/>
                </a:prstGeom>
                <a:noFill/>
                <a:ln w="158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53" name="Group 152"/>
              <p:cNvGrpSpPr/>
              <p:nvPr/>
            </p:nvGrpSpPr>
            <p:grpSpPr>
              <a:xfrm flipH="1">
                <a:off x="1888946" y="4389372"/>
                <a:ext cx="417725" cy="1903114"/>
                <a:chOff x="4113285" y="1910480"/>
                <a:chExt cx="636443" cy="2899578"/>
              </a:xfrm>
            </p:grpSpPr>
            <p:sp>
              <p:nvSpPr>
                <p:cNvPr id="154" name="Round Same Side Corner Rectangle 153"/>
                <p:cNvSpPr/>
                <p:nvPr/>
              </p:nvSpPr>
              <p:spPr>
                <a:xfrm flipV="1">
                  <a:off x="4188619" y="2006394"/>
                  <a:ext cx="485775" cy="280366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DFE9F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5" name="Rounded Rectangle 154"/>
                <p:cNvSpPr/>
                <p:nvPr/>
              </p:nvSpPr>
              <p:spPr>
                <a:xfrm>
                  <a:off x="4113285" y="1910480"/>
                  <a:ext cx="636443" cy="9591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B5CBE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6" name="Round Same Side Corner Rectangle 155"/>
                <p:cNvSpPr/>
                <p:nvPr/>
              </p:nvSpPr>
              <p:spPr>
                <a:xfrm flipV="1">
                  <a:off x="4188619" y="2796954"/>
                  <a:ext cx="485775" cy="201310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DB283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7" name="Oval 156"/>
                <p:cNvSpPr/>
                <p:nvPr/>
              </p:nvSpPr>
              <p:spPr>
                <a:xfrm>
                  <a:off x="4375373" y="4194243"/>
                  <a:ext cx="140780" cy="140780"/>
                </a:xfrm>
                <a:prstGeom prst="ellipse">
                  <a:avLst/>
                </a:prstGeom>
                <a:noFill/>
                <a:ln w="2222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8" name="Oval 157"/>
                <p:cNvSpPr/>
                <p:nvPr/>
              </p:nvSpPr>
              <p:spPr>
                <a:xfrm>
                  <a:off x="4310501" y="3790155"/>
                  <a:ext cx="54277" cy="54277"/>
                </a:xfrm>
                <a:prstGeom prst="ellipse">
                  <a:avLst/>
                </a:prstGeom>
                <a:noFill/>
                <a:ln w="158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9" name="Oval 158"/>
                <p:cNvSpPr/>
                <p:nvPr/>
              </p:nvSpPr>
              <p:spPr>
                <a:xfrm>
                  <a:off x="4545495" y="3563173"/>
                  <a:ext cx="54277" cy="54277"/>
                </a:xfrm>
                <a:prstGeom prst="ellipse">
                  <a:avLst/>
                </a:prstGeom>
                <a:noFill/>
                <a:ln w="158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0" name="Oval 159"/>
                <p:cNvSpPr/>
                <p:nvPr/>
              </p:nvSpPr>
              <p:spPr>
                <a:xfrm>
                  <a:off x="4287477" y="4076832"/>
                  <a:ext cx="40779" cy="40779"/>
                </a:xfrm>
                <a:prstGeom prst="ellipse">
                  <a:avLst/>
                </a:prstGeom>
                <a:noFill/>
                <a:ln w="158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1" name="Oval 160"/>
                <p:cNvSpPr/>
                <p:nvPr/>
              </p:nvSpPr>
              <p:spPr>
                <a:xfrm>
                  <a:off x="4466601" y="3880562"/>
                  <a:ext cx="72243" cy="72243"/>
                </a:xfrm>
                <a:prstGeom prst="ellipse">
                  <a:avLst/>
                </a:prstGeom>
                <a:noFill/>
                <a:ln w="158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2" name="Oval 161"/>
                <p:cNvSpPr/>
                <p:nvPr/>
              </p:nvSpPr>
              <p:spPr>
                <a:xfrm>
                  <a:off x="4376995" y="3263850"/>
                  <a:ext cx="116347" cy="116347"/>
                </a:xfrm>
                <a:prstGeom prst="ellipse">
                  <a:avLst/>
                </a:prstGeom>
                <a:noFill/>
                <a:ln w="2222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254" name="Group 253"/>
            <p:cNvGrpSpPr/>
            <p:nvPr/>
          </p:nvGrpSpPr>
          <p:grpSpPr>
            <a:xfrm>
              <a:off x="1254233" y="6291814"/>
              <a:ext cx="2152136" cy="0"/>
              <a:chOff x="5168685" y="4708458"/>
              <a:chExt cx="2152136" cy="0"/>
            </a:xfrm>
          </p:grpSpPr>
          <p:cxnSp>
            <p:nvCxnSpPr>
              <p:cNvPr id="255" name="Straight Connector 254"/>
              <p:cNvCxnSpPr/>
              <p:nvPr/>
            </p:nvCxnSpPr>
            <p:spPr>
              <a:xfrm>
                <a:off x="5168685" y="4708458"/>
                <a:ext cx="1876509" cy="0"/>
              </a:xfrm>
              <a:prstGeom prst="line">
                <a:avLst/>
              </a:prstGeom>
              <a:ln w="53975" cap="rnd">
                <a:solidFill>
                  <a:srgbClr val="272F5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6" name="Straight Connector 255"/>
              <p:cNvCxnSpPr/>
              <p:nvPr/>
            </p:nvCxnSpPr>
            <p:spPr>
              <a:xfrm>
                <a:off x="7160266" y="4708458"/>
                <a:ext cx="160555" cy="0"/>
              </a:xfrm>
              <a:prstGeom prst="line">
                <a:avLst/>
              </a:prstGeom>
              <a:ln w="53975" cap="rnd">
                <a:solidFill>
                  <a:srgbClr val="272F5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57" name="Freeform 256"/>
          <p:cNvSpPr/>
          <p:nvPr/>
        </p:nvSpPr>
        <p:spPr>
          <a:xfrm flipH="1" flipV="1">
            <a:off x="10613726" y="0"/>
            <a:ext cx="1578274" cy="1530408"/>
          </a:xfrm>
          <a:custGeom>
            <a:avLst/>
            <a:gdLst>
              <a:gd name="connsiteX0" fmla="*/ 397917 w 1974490"/>
              <a:gd name="connsiteY0" fmla="*/ 0 h 1914608"/>
              <a:gd name="connsiteX1" fmla="*/ 1974490 w 1974490"/>
              <a:gd name="connsiteY1" fmla="*/ 1576573 h 1914608"/>
              <a:gd name="connsiteX2" fmla="*/ 1942460 w 1974490"/>
              <a:gd name="connsiteY2" fmla="*/ 1894308 h 1914608"/>
              <a:gd name="connsiteX3" fmla="*/ 1937240 w 1974490"/>
              <a:gd name="connsiteY3" fmla="*/ 1914608 h 1914608"/>
              <a:gd name="connsiteX4" fmla="*/ 1107324 w 1974490"/>
              <a:gd name="connsiteY4" fmla="*/ 1914608 h 1914608"/>
              <a:gd name="connsiteX5" fmla="*/ 1124258 w 1974490"/>
              <a:gd name="connsiteY5" fmla="*/ 1883410 h 1914608"/>
              <a:gd name="connsiteX6" fmla="*/ 1186205 w 1974490"/>
              <a:gd name="connsiteY6" fmla="*/ 1576573 h 1914608"/>
              <a:gd name="connsiteX7" fmla="*/ 397918 w 1974490"/>
              <a:gd name="connsiteY7" fmla="*/ 788286 h 1914608"/>
              <a:gd name="connsiteX8" fmla="*/ 91081 w 1974490"/>
              <a:gd name="connsiteY8" fmla="*/ 850234 h 1914608"/>
              <a:gd name="connsiteX9" fmla="*/ 0 w 1974490"/>
              <a:gd name="connsiteY9" fmla="*/ 899671 h 1914608"/>
              <a:gd name="connsiteX10" fmla="*/ 0 w 1974490"/>
              <a:gd name="connsiteY10" fmla="*/ 52648 h 1914608"/>
              <a:gd name="connsiteX11" fmla="*/ 80183 w 1974490"/>
              <a:gd name="connsiteY11" fmla="*/ 32031 h 1914608"/>
              <a:gd name="connsiteX12" fmla="*/ 397917 w 1974490"/>
              <a:gd name="connsiteY12" fmla="*/ 0 h 1914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974490" h="1914608">
                <a:moveTo>
                  <a:pt x="397917" y="0"/>
                </a:moveTo>
                <a:cubicBezTo>
                  <a:pt x="1268634" y="0"/>
                  <a:pt x="1974490" y="705856"/>
                  <a:pt x="1974490" y="1576573"/>
                </a:cubicBezTo>
                <a:cubicBezTo>
                  <a:pt x="1974490" y="1685413"/>
                  <a:pt x="1963461" y="1791677"/>
                  <a:pt x="1942460" y="1894308"/>
                </a:cubicBezTo>
                <a:lnTo>
                  <a:pt x="1937240" y="1914608"/>
                </a:lnTo>
                <a:lnTo>
                  <a:pt x="1107324" y="1914608"/>
                </a:lnTo>
                <a:lnTo>
                  <a:pt x="1124258" y="1883410"/>
                </a:lnTo>
                <a:cubicBezTo>
                  <a:pt x="1164147" y="1789101"/>
                  <a:pt x="1186205" y="1685413"/>
                  <a:pt x="1186205" y="1576573"/>
                </a:cubicBezTo>
                <a:cubicBezTo>
                  <a:pt x="1186205" y="1141214"/>
                  <a:pt x="833277" y="788286"/>
                  <a:pt x="397918" y="788286"/>
                </a:cubicBezTo>
                <a:cubicBezTo>
                  <a:pt x="289078" y="788286"/>
                  <a:pt x="185390" y="810344"/>
                  <a:pt x="91081" y="850234"/>
                </a:cubicBezTo>
                <a:lnTo>
                  <a:pt x="0" y="899671"/>
                </a:lnTo>
                <a:lnTo>
                  <a:pt x="0" y="52648"/>
                </a:lnTo>
                <a:lnTo>
                  <a:pt x="80183" y="32031"/>
                </a:lnTo>
                <a:cubicBezTo>
                  <a:pt x="182814" y="11029"/>
                  <a:pt x="289077" y="0"/>
                  <a:pt x="397917" y="0"/>
                </a:cubicBezTo>
                <a:close/>
              </a:path>
            </a:pathLst>
          </a:custGeom>
          <a:gradFill>
            <a:gsLst>
              <a:gs pos="20000">
                <a:srgbClr val="14A4A6"/>
              </a:gs>
              <a:gs pos="92000">
                <a:srgbClr val="107476"/>
              </a:gs>
            </a:gsLst>
            <a:lin ang="5400000" scaled="1"/>
          </a:gradFill>
          <a:ln w="619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3327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Science Pharma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54FAA-EE11-4340-9E4F-0FD740EF42A4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1" name="Round Single Corner Rectangle 10"/>
          <p:cNvSpPr/>
          <p:nvPr/>
        </p:nvSpPr>
        <p:spPr>
          <a:xfrm flipH="1" flipV="1">
            <a:off x="1050522" y="2657190"/>
            <a:ext cx="5474008" cy="2783502"/>
          </a:xfrm>
          <a:prstGeom prst="round1Rect">
            <a:avLst/>
          </a:prstGeom>
          <a:solidFill>
            <a:srgbClr val="DB28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/>
          <p:cNvGrpSpPr/>
          <p:nvPr/>
        </p:nvGrpSpPr>
        <p:grpSpPr>
          <a:xfrm>
            <a:off x="1438269" y="3024970"/>
            <a:ext cx="4456529" cy="2013809"/>
            <a:chOff x="1664334" y="2542395"/>
            <a:chExt cx="4456529" cy="2013809"/>
          </a:xfrm>
        </p:grpSpPr>
        <p:sp>
          <p:nvSpPr>
            <p:cNvPr id="139" name="TextBox 138"/>
            <p:cNvSpPr txBox="1"/>
            <p:nvPr/>
          </p:nvSpPr>
          <p:spPr>
            <a:xfrm>
              <a:off x="1664334" y="3048099"/>
              <a:ext cx="4456529" cy="150810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Lorem ipsum dolor sit </a:t>
              </a:r>
              <a:r>
                <a:rPr lang="en-US" sz="1400" dirty="0" err="1">
                  <a:solidFill>
                    <a:schemeClr val="bg1"/>
                  </a:solidFill>
                </a:rPr>
                <a:t>amet</a:t>
              </a:r>
              <a:r>
                <a:rPr lang="en-US" sz="1400" dirty="0">
                  <a:solidFill>
                    <a:schemeClr val="bg1"/>
                  </a:solidFill>
                </a:rPr>
                <a:t>, </a:t>
              </a:r>
              <a:r>
                <a:rPr lang="en-US" sz="1400" dirty="0" err="1">
                  <a:solidFill>
                    <a:schemeClr val="bg1"/>
                  </a:solidFill>
                </a:rPr>
                <a:t>consectetur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</a:rPr>
                <a:t>adipiscing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</a:rPr>
                <a:t>elit</a:t>
              </a:r>
              <a:r>
                <a:rPr lang="en-US" sz="1400" dirty="0">
                  <a:solidFill>
                    <a:schemeClr val="bg1"/>
                  </a:solidFill>
                </a:rPr>
                <a:t>. </a:t>
              </a:r>
              <a:r>
                <a:rPr lang="en-US" sz="1400" dirty="0" err="1">
                  <a:solidFill>
                    <a:schemeClr val="bg1"/>
                  </a:solidFill>
                </a:rPr>
                <a:t>Ut</a:t>
              </a:r>
              <a:r>
                <a:rPr lang="en-US" sz="1400" dirty="0">
                  <a:solidFill>
                    <a:schemeClr val="bg1"/>
                  </a:solidFill>
                </a:rPr>
                <a:t> ac </a:t>
              </a:r>
              <a:r>
                <a:rPr lang="en-US" sz="1400" dirty="0" err="1">
                  <a:solidFill>
                    <a:schemeClr val="bg1"/>
                  </a:solidFill>
                </a:rPr>
                <a:t>nulla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</a:rPr>
                <a:t>vehicula</a:t>
              </a:r>
              <a:r>
                <a:rPr lang="en-US" sz="1400" dirty="0">
                  <a:solidFill>
                    <a:schemeClr val="bg1"/>
                  </a:solidFill>
                </a:rPr>
                <a:t>, </a:t>
              </a:r>
              <a:r>
                <a:rPr lang="en-US" sz="1400" dirty="0" err="1">
                  <a:solidFill>
                    <a:schemeClr val="bg1"/>
                  </a:solidFill>
                </a:rPr>
                <a:t>tristique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</a:rPr>
                <a:t>sapien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</a:rPr>
                <a:t>eu</a:t>
              </a:r>
              <a:r>
                <a:rPr lang="en-US" sz="1400" dirty="0">
                  <a:solidFill>
                    <a:schemeClr val="bg1"/>
                  </a:solidFill>
                </a:rPr>
                <a:t>, </a:t>
              </a:r>
              <a:r>
                <a:rPr lang="en-US" sz="1400" dirty="0" err="1">
                  <a:solidFill>
                    <a:schemeClr val="bg1"/>
                  </a:solidFill>
                </a:rPr>
                <a:t>facilisis</a:t>
              </a:r>
              <a:r>
                <a:rPr lang="en-US" sz="1400" dirty="0">
                  <a:solidFill>
                    <a:schemeClr val="bg1"/>
                  </a:solidFill>
                </a:rPr>
                <a:t> lorem. Nunc </a:t>
              </a:r>
              <a:r>
                <a:rPr lang="en-US" sz="1400" dirty="0" err="1">
                  <a:solidFill>
                    <a:schemeClr val="bg1"/>
                  </a:solidFill>
                </a:rPr>
                <a:t>orci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</a:rPr>
                <a:t>est</a:t>
              </a:r>
              <a:r>
                <a:rPr lang="en-US" sz="1400" dirty="0">
                  <a:solidFill>
                    <a:schemeClr val="bg1"/>
                  </a:solidFill>
                </a:rPr>
                <a:t>, semper et </a:t>
              </a:r>
              <a:r>
                <a:rPr lang="en-US" sz="1400" dirty="0" err="1">
                  <a:solidFill>
                    <a:schemeClr val="bg1"/>
                  </a:solidFill>
                </a:rPr>
                <a:t>risus</a:t>
              </a:r>
              <a:r>
                <a:rPr lang="en-US" sz="1400" dirty="0">
                  <a:solidFill>
                    <a:schemeClr val="bg1"/>
                  </a:solidFill>
                </a:rPr>
                <a:t> ac, porta </a:t>
              </a:r>
              <a:r>
                <a:rPr lang="en-US" sz="1400" dirty="0" err="1">
                  <a:solidFill>
                    <a:schemeClr val="bg1"/>
                  </a:solidFill>
                </a:rPr>
                <a:t>commodo</a:t>
              </a:r>
              <a:r>
                <a:rPr lang="en-US" sz="1400" dirty="0">
                  <a:solidFill>
                    <a:schemeClr val="bg1"/>
                  </a:solidFill>
                </a:rPr>
                <a:t> nisi. </a:t>
              </a:r>
              <a:r>
                <a:rPr lang="en-US" sz="1400" dirty="0" err="1">
                  <a:solidFill>
                    <a:schemeClr val="bg1"/>
                  </a:solidFill>
                </a:rPr>
                <a:t>Sed</a:t>
              </a:r>
              <a:r>
                <a:rPr lang="en-US" sz="1400" dirty="0">
                  <a:solidFill>
                    <a:schemeClr val="bg1"/>
                  </a:solidFill>
                </a:rPr>
                <a:t> sit </a:t>
              </a:r>
              <a:r>
                <a:rPr lang="en-US" sz="1400" dirty="0" err="1">
                  <a:solidFill>
                    <a:schemeClr val="bg1"/>
                  </a:solidFill>
                </a:rPr>
                <a:t>amet</a:t>
              </a:r>
              <a:r>
                <a:rPr lang="en-US" sz="1400" dirty="0">
                  <a:solidFill>
                    <a:schemeClr val="bg1"/>
                  </a:solidFill>
                </a:rPr>
                <a:t> ipsum sit </a:t>
              </a:r>
              <a:r>
                <a:rPr lang="en-US" sz="1400" dirty="0" err="1">
                  <a:solidFill>
                    <a:schemeClr val="bg1"/>
                  </a:solidFill>
                </a:rPr>
                <a:t>amet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</a:rPr>
                <a:t>nisl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</a:rPr>
                <a:t>lacinia</a:t>
              </a:r>
              <a:r>
                <a:rPr lang="en-US" sz="1400" dirty="0">
                  <a:solidFill>
                    <a:schemeClr val="bg1"/>
                  </a:solidFill>
                </a:rPr>
                <a:t> porta </a:t>
              </a:r>
              <a:r>
                <a:rPr lang="en-US" sz="1400" dirty="0" err="1">
                  <a:solidFill>
                    <a:schemeClr val="bg1"/>
                  </a:solidFill>
                </a:rPr>
                <a:t>quis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</a:rPr>
                <a:t>vel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</a:rPr>
                <a:t>urna</a:t>
              </a:r>
              <a:r>
                <a:rPr lang="en-US" sz="1400" dirty="0">
                  <a:solidFill>
                    <a:schemeClr val="bg1"/>
                  </a:solidFill>
                </a:rPr>
                <a:t>. Integer </a:t>
              </a:r>
              <a:r>
                <a:rPr lang="en-US" sz="1400" dirty="0" err="1">
                  <a:solidFill>
                    <a:schemeClr val="bg1"/>
                  </a:solidFill>
                </a:rPr>
                <a:t>hendrerit</a:t>
              </a:r>
              <a:r>
                <a:rPr lang="en-US" sz="1400" dirty="0">
                  <a:solidFill>
                    <a:schemeClr val="bg1"/>
                  </a:solidFill>
                </a:rPr>
                <a:t> sit </a:t>
              </a:r>
              <a:r>
                <a:rPr lang="en-US" sz="1400" dirty="0" err="1">
                  <a:solidFill>
                    <a:schemeClr val="bg1"/>
                  </a:solidFill>
                </a:rPr>
                <a:t>amet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</a:rPr>
                <a:t>augue</a:t>
              </a:r>
              <a:r>
                <a:rPr lang="en-US" sz="1400" dirty="0">
                  <a:solidFill>
                    <a:schemeClr val="bg1"/>
                  </a:solidFill>
                </a:rPr>
                <a:t> a </a:t>
              </a:r>
              <a:r>
                <a:rPr lang="en-US" sz="1400" dirty="0" err="1">
                  <a:solidFill>
                    <a:schemeClr val="bg1"/>
                  </a:solidFill>
                </a:rPr>
                <a:t>pulvinar</a:t>
              </a:r>
              <a:r>
                <a:rPr lang="en-US" sz="1400" dirty="0">
                  <a:solidFill>
                    <a:schemeClr val="bg1"/>
                  </a:solidFill>
                </a:rPr>
                <a:t>. </a:t>
              </a:r>
              <a:r>
                <a:rPr lang="en-US" sz="1400" dirty="0" err="1">
                  <a:solidFill>
                    <a:schemeClr val="bg1"/>
                  </a:solidFill>
                </a:rPr>
                <a:t>Suspendisse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</a:rPr>
                <a:t>quis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</a:rPr>
                <a:t>maximus</a:t>
              </a:r>
              <a:r>
                <a:rPr lang="en-US" sz="1400" dirty="0">
                  <a:solidFill>
                    <a:schemeClr val="bg1"/>
                  </a:solidFill>
                </a:rPr>
                <a:t> ipsum. </a:t>
              </a:r>
              <a:r>
                <a:rPr lang="en-US" sz="1400" dirty="0" err="1">
                  <a:solidFill>
                    <a:schemeClr val="bg1"/>
                  </a:solidFill>
                </a:rPr>
                <a:t>Vestibulum</a:t>
              </a:r>
              <a:r>
                <a:rPr lang="en-US" sz="1400" dirty="0">
                  <a:solidFill>
                    <a:schemeClr val="bg1"/>
                  </a:solidFill>
                </a:rPr>
                <a:t> non </a:t>
              </a:r>
              <a:r>
                <a:rPr lang="en-US" sz="1400" dirty="0" err="1">
                  <a:solidFill>
                    <a:schemeClr val="bg1"/>
                  </a:solidFill>
                </a:rPr>
                <a:t>nibh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</a:rPr>
                <a:t>tortor</a:t>
              </a:r>
              <a:r>
                <a:rPr lang="en-US" sz="1400" dirty="0">
                  <a:solidFill>
                    <a:schemeClr val="bg1"/>
                  </a:solidFill>
                </a:rPr>
                <a:t>. </a:t>
              </a:r>
              <a:r>
                <a:rPr lang="en-US" sz="1400" dirty="0" err="1">
                  <a:solidFill>
                    <a:schemeClr val="bg1"/>
                  </a:solidFill>
                </a:rPr>
                <a:t>Quisque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</a:rPr>
                <a:t>aliquam</a:t>
              </a:r>
              <a:r>
                <a:rPr lang="en-US" sz="1400" dirty="0">
                  <a:solidFill>
                    <a:schemeClr val="bg1"/>
                  </a:solidFill>
                </a:rPr>
                <a:t> magna a </a:t>
              </a:r>
              <a:r>
                <a:rPr lang="en-US" sz="1400" dirty="0" err="1">
                  <a:solidFill>
                    <a:schemeClr val="bg1"/>
                  </a:solidFill>
                </a:rPr>
                <a:t>felis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</a:rPr>
                <a:t>feugiat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</a:rPr>
                <a:t>luctus</a:t>
              </a:r>
              <a:r>
                <a:rPr lang="en-US" sz="1400" dirty="0">
                  <a:solidFill>
                    <a:schemeClr val="bg1"/>
                  </a:solidFill>
                </a:rPr>
                <a:t>.</a:t>
              </a: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1664335" y="2542395"/>
              <a:ext cx="4456528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4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Lorem ipsum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5985769" y="1758831"/>
            <a:ext cx="5274281" cy="3702025"/>
            <a:chOff x="3701768" y="1957389"/>
            <a:chExt cx="5274281" cy="3702025"/>
          </a:xfrm>
        </p:grpSpPr>
        <p:grpSp>
          <p:nvGrpSpPr>
            <p:cNvPr id="8" name="Group 7"/>
            <p:cNvGrpSpPr/>
            <p:nvPr/>
          </p:nvGrpSpPr>
          <p:grpSpPr>
            <a:xfrm>
              <a:off x="3988594" y="1957389"/>
              <a:ext cx="4216400" cy="3702025"/>
              <a:chOff x="4140200" y="1957389"/>
              <a:chExt cx="4216400" cy="3702025"/>
            </a:xfrm>
          </p:grpSpPr>
          <p:sp>
            <p:nvSpPr>
              <p:cNvPr id="4" name="Rounded Rectangle 3"/>
              <p:cNvSpPr/>
              <p:nvPr/>
            </p:nvSpPr>
            <p:spPr>
              <a:xfrm>
                <a:off x="4140200" y="2584449"/>
                <a:ext cx="4216400" cy="3074965"/>
              </a:xfrm>
              <a:prstGeom prst="roundRect">
                <a:avLst>
                  <a:gd name="adj" fmla="val 8474"/>
                </a:avLst>
              </a:prstGeom>
              <a:gradFill>
                <a:gsLst>
                  <a:gs pos="20000">
                    <a:srgbClr val="14A4A6"/>
                  </a:gs>
                  <a:gs pos="92000">
                    <a:srgbClr val="107476"/>
                  </a:gs>
                </a:gsLst>
                <a:lin ang="5400000" scaled="1"/>
              </a:gradFill>
              <a:ln w="61913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3" name="Group 2"/>
              <p:cNvGrpSpPr/>
              <p:nvPr/>
            </p:nvGrpSpPr>
            <p:grpSpPr>
              <a:xfrm>
                <a:off x="5248847" y="3094386"/>
                <a:ext cx="2055091" cy="2055091"/>
                <a:chOff x="5248847" y="3094386"/>
                <a:chExt cx="2055091" cy="2055091"/>
              </a:xfrm>
            </p:grpSpPr>
            <p:sp>
              <p:nvSpPr>
                <p:cNvPr id="5" name="Oval 4"/>
                <p:cNvSpPr/>
                <p:nvPr/>
              </p:nvSpPr>
              <p:spPr>
                <a:xfrm>
                  <a:off x="5248847" y="3094386"/>
                  <a:ext cx="2055091" cy="205509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" name="Plus 6"/>
                <p:cNvSpPr/>
                <p:nvPr/>
              </p:nvSpPr>
              <p:spPr>
                <a:xfrm>
                  <a:off x="5570658" y="3444189"/>
                  <a:ext cx="1355484" cy="1355484"/>
                </a:xfrm>
                <a:prstGeom prst="mathPlus">
                  <a:avLst/>
                </a:prstGeom>
                <a:solidFill>
                  <a:srgbClr val="12888A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21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6" name="Group 25"/>
              <p:cNvGrpSpPr/>
              <p:nvPr/>
            </p:nvGrpSpPr>
            <p:grpSpPr>
              <a:xfrm>
                <a:off x="4665507" y="1957389"/>
                <a:ext cx="3165787" cy="627060"/>
                <a:chOff x="4632013" y="1957389"/>
                <a:chExt cx="3165787" cy="627060"/>
              </a:xfrm>
            </p:grpSpPr>
            <p:grpSp>
              <p:nvGrpSpPr>
                <p:cNvPr id="24" name="Group 23"/>
                <p:cNvGrpSpPr/>
                <p:nvPr/>
              </p:nvGrpSpPr>
              <p:grpSpPr>
                <a:xfrm>
                  <a:off x="5302819" y="1957389"/>
                  <a:ext cx="1824174" cy="627060"/>
                  <a:chOff x="5068455" y="1497011"/>
                  <a:chExt cx="2055091" cy="706438"/>
                </a:xfrm>
              </p:grpSpPr>
              <p:grpSp>
                <p:nvGrpSpPr>
                  <p:cNvPr id="22" name="Group 21"/>
                  <p:cNvGrpSpPr/>
                  <p:nvPr/>
                </p:nvGrpSpPr>
                <p:grpSpPr>
                  <a:xfrm>
                    <a:off x="5068455" y="1497011"/>
                    <a:ext cx="665162" cy="706438"/>
                    <a:chOff x="5068455" y="1497011"/>
                    <a:chExt cx="665162" cy="706438"/>
                  </a:xfrm>
                </p:grpSpPr>
                <p:cxnSp>
                  <p:nvCxnSpPr>
                    <p:cNvPr id="9" name="Straight Connector 8"/>
                    <p:cNvCxnSpPr/>
                    <p:nvPr/>
                  </p:nvCxnSpPr>
                  <p:spPr>
                    <a:xfrm>
                      <a:off x="5068455" y="1828800"/>
                      <a:ext cx="0" cy="374649"/>
                    </a:xfrm>
                    <a:prstGeom prst="line">
                      <a:avLst/>
                    </a:prstGeom>
                    <a:ln w="254000">
                      <a:solidFill>
                        <a:srgbClr val="0F6D6F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0" name="Arc 9"/>
                    <p:cNvSpPr/>
                    <p:nvPr/>
                  </p:nvSpPr>
                  <p:spPr>
                    <a:xfrm flipH="1">
                      <a:off x="5068455" y="1497011"/>
                      <a:ext cx="665162" cy="665162"/>
                    </a:xfrm>
                    <a:prstGeom prst="arc">
                      <a:avLst/>
                    </a:prstGeom>
                    <a:ln w="254000">
                      <a:solidFill>
                        <a:srgbClr val="0F6D6F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cxnSp>
                <p:nvCxnSpPr>
                  <p:cNvPr id="70" name="Straight Connector 69"/>
                  <p:cNvCxnSpPr>
                    <a:endCxn id="78" idx="0"/>
                  </p:cNvCxnSpPr>
                  <p:nvPr/>
                </p:nvCxnSpPr>
                <p:spPr>
                  <a:xfrm>
                    <a:off x="5392858" y="1497011"/>
                    <a:ext cx="1398107" cy="0"/>
                  </a:xfrm>
                  <a:prstGeom prst="line">
                    <a:avLst/>
                  </a:prstGeom>
                  <a:ln w="254000">
                    <a:solidFill>
                      <a:srgbClr val="0F6D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76" name="Group 75"/>
                  <p:cNvGrpSpPr/>
                  <p:nvPr/>
                </p:nvGrpSpPr>
                <p:grpSpPr>
                  <a:xfrm flipH="1">
                    <a:off x="6458384" y="1497011"/>
                    <a:ext cx="665162" cy="706438"/>
                    <a:chOff x="5068455" y="1497011"/>
                    <a:chExt cx="665162" cy="706438"/>
                  </a:xfrm>
                </p:grpSpPr>
                <p:cxnSp>
                  <p:nvCxnSpPr>
                    <p:cNvPr id="77" name="Straight Connector 76"/>
                    <p:cNvCxnSpPr/>
                    <p:nvPr/>
                  </p:nvCxnSpPr>
                  <p:spPr>
                    <a:xfrm>
                      <a:off x="5068455" y="1828800"/>
                      <a:ext cx="0" cy="374649"/>
                    </a:xfrm>
                    <a:prstGeom prst="line">
                      <a:avLst/>
                    </a:prstGeom>
                    <a:ln w="254000">
                      <a:solidFill>
                        <a:srgbClr val="0F6D6F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78" name="Arc 77"/>
                    <p:cNvSpPr/>
                    <p:nvPr/>
                  </p:nvSpPr>
                  <p:spPr>
                    <a:xfrm flipH="1">
                      <a:off x="5068455" y="1497011"/>
                      <a:ext cx="665162" cy="665162"/>
                    </a:xfrm>
                    <a:prstGeom prst="arc">
                      <a:avLst/>
                    </a:prstGeom>
                    <a:ln w="254000">
                      <a:solidFill>
                        <a:srgbClr val="0F6D6F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cxnSp>
              <p:nvCxnSpPr>
                <p:cNvPr id="81" name="Straight Connector 80"/>
                <p:cNvCxnSpPr/>
                <p:nvPr/>
              </p:nvCxnSpPr>
              <p:spPr>
                <a:xfrm>
                  <a:off x="4632013" y="2543173"/>
                  <a:ext cx="219387" cy="0"/>
                </a:xfrm>
                <a:prstGeom prst="line">
                  <a:avLst/>
                </a:prstGeom>
                <a:ln w="228600" cap="rnd">
                  <a:solidFill>
                    <a:srgbClr val="0F6D6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Straight Connector 82"/>
                <p:cNvCxnSpPr/>
                <p:nvPr/>
              </p:nvCxnSpPr>
              <p:spPr>
                <a:xfrm>
                  <a:off x="7578413" y="2543173"/>
                  <a:ext cx="219387" cy="0"/>
                </a:xfrm>
                <a:prstGeom prst="line">
                  <a:avLst/>
                </a:prstGeom>
                <a:ln w="228600" cap="rnd">
                  <a:solidFill>
                    <a:srgbClr val="0F6D6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4" name="Group 13"/>
            <p:cNvGrpSpPr/>
            <p:nvPr/>
          </p:nvGrpSpPr>
          <p:grpSpPr>
            <a:xfrm>
              <a:off x="3701768" y="5659414"/>
              <a:ext cx="5274281" cy="0"/>
              <a:chOff x="3959843" y="6178480"/>
              <a:chExt cx="3962646" cy="0"/>
            </a:xfrm>
          </p:grpSpPr>
          <p:cxnSp>
            <p:nvCxnSpPr>
              <p:cNvPr id="33" name="Straight Connector 32"/>
              <p:cNvCxnSpPr/>
              <p:nvPr/>
            </p:nvCxnSpPr>
            <p:spPr>
              <a:xfrm>
                <a:off x="3959843" y="6178480"/>
                <a:ext cx="3633165" cy="0"/>
              </a:xfrm>
              <a:prstGeom prst="line">
                <a:avLst/>
              </a:prstGeom>
              <a:ln w="63500" cap="rnd">
                <a:solidFill>
                  <a:srgbClr val="272F5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>
                <a:off x="7771238" y="6178480"/>
                <a:ext cx="151251" cy="0"/>
              </a:xfrm>
              <a:prstGeom prst="line">
                <a:avLst/>
              </a:prstGeom>
              <a:ln w="63500" cap="rnd">
                <a:solidFill>
                  <a:srgbClr val="272F5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3" name="Group 22"/>
          <p:cNvGrpSpPr/>
          <p:nvPr/>
        </p:nvGrpSpPr>
        <p:grpSpPr>
          <a:xfrm>
            <a:off x="9509120" y="2512443"/>
            <a:ext cx="925643" cy="2948413"/>
            <a:chOff x="-2796102" y="4375807"/>
            <a:chExt cx="925643" cy="2948413"/>
          </a:xfrm>
        </p:grpSpPr>
        <p:sp>
          <p:nvSpPr>
            <p:cNvPr id="68" name="Freeform 164"/>
            <p:cNvSpPr>
              <a:spLocks/>
            </p:cNvSpPr>
            <p:nvPr/>
          </p:nvSpPr>
          <p:spPr bwMode="auto">
            <a:xfrm>
              <a:off x="-2172860" y="6857710"/>
              <a:ext cx="125386" cy="256303"/>
            </a:xfrm>
            <a:custGeom>
              <a:avLst/>
              <a:gdLst>
                <a:gd name="T0" fmla="*/ 66 w 68"/>
                <a:gd name="T1" fmla="*/ 129 h 139"/>
                <a:gd name="T2" fmla="*/ 66 w 68"/>
                <a:gd name="T3" fmla="*/ 129 h 139"/>
                <a:gd name="T4" fmla="*/ 63 w 68"/>
                <a:gd name="T5" fmla="*/ 132 h 139"/>
                <a:gd name="T6" fmla="*/ 61 w 68"/>
                <a:gd name="T7" fmla="*/ 134 h 139"/>
                <a:gd name="T8" fmla="*/ 61 w 68"/>
                <a:gd name="T9" fmla="*/ 134 h 139"/>
                <a:gd name="T10" fmla="*/ 56 w 68"/>
                <a:gd name="T11" fmla="*/ 139 h 139"/>
                <a:gd name="T12" fmla="*/ 51 w 68"/>
                <a:gd name="T13" fmla="*/ 139 h 139"/>
                <a:gd name="T14" fmla="*/ 51 w 68"/>
                <a:gd name="T15" fmla="*/ 139 h 139"/>
                <a:gd name="T16" fmla="*/ 13 w 68"/>
                <a:gd name="T17" fmla="*/ 139 h 139"/>
                <a:gd name="T18" fmla="*/ 13 w 68"/>
                <a:gd name="T19" fmla="*/ 139 h 139"/>
                <a:gd name="T20" fmla="*/ 10 w 68"/>
                <a:gd name="T21" fmla="*/ 106 h 139"/>
                <a:gd name="T22" fmla="*/ 5 w 68"/>
                <a:gd name="T23" fmla="*/ 71 h 139"/>
                <a:gd name="T24" fmla="*/ 0 w 68"/>
                <a:gd name="T25" fmla="*/ 38 h 139"/>
                <a:gd name="T26" fmla="*/ 0 w 68"/>
                <a:gd name="T27" fmla="*/ 3 h 139"/>
                <a:gd name="T28" fmla="*/ 0 w 68"/>
                <a:gd name="T29" fmla="*/ 3 h 139"/>
                <a:gd name="T30" fmla="*/ 36 w 68"/>
                <a:gd name="T31" fmla="*/ 0 h 139"/>
                <a:gd name="T32" fmla="*/ 48 w 68"/>
                <a:gd name="T33" fmla="*/ 0 h 139"/>
                <a:gd name="T34" fmla="*/ 58 w 68"/>
                <a:gd name="T35" fmla="*/ 3 h 139"/>
                <a:gd name="T36" fmla="*/ 63 w 68"/>
                <a:gd name="T37" fmla="*/ 8 h 139"/>
                <a:gd name="T38" fmla="*/ 68 w 68"/>
                <a:gd name="T39" fmla="*/ 13 h 139"/>
                <a:gd name="T40" fmla="*/ 68 w 68"/>
                <a:gd name="T41" fmla="*/ 13 h 139"/>
                <a:gd name="T42" fmla="*/ 68 w 68"/>
                <a:gd name="T43" fmla="*/ 36 h 139"/>
                <a:gd name="T44" fmla="*/ 68 w 68"/>
                <a:gd name="T45" fmla="*/ 76 h 139"/>
                <a:gd name="T46" fmla="*/ 66 w 68"/>
                <a:gd name="T47" fmla="*/ 129 h 139"/>
                <a:gd name="T48" fmla="*/ 66 w 68"/>
                <a:gd name="T49" fmla="*/ 12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" h="139">
                  <a:moveTo>
                    <a:pt x="66" y="129"/>
                  </a:moveTo>
                  <a:lnTo>
                    <a:pt x="66" y="129"/>
                  </a:lnTo>
                  <a:lnTo>
                    <a:pt x="63" y="132"/>
                  </a:lnTo>
                  <a:lnTo>
                    <a:pt x="61" y="134"/>
                  </a:lnTo>
                  <a:lnTo>
                    <a:pt x="61" y="134"/>
                  </a:lnTo>
                  <a:lnTo>
                    <a:pt x="56" y="139"/>
                  </a:lnTo>
                  <a:lnTo>
                    <a:pt x="51" y="139"/>
                  </a:lnTo>
                  <a:lnTo>
                    <a:pt x="51" y="139"/>
                  </a:lnTo>
                  <a:lnTo>
                    <a:pt x="13" y="139"/>
                  </a:lnTo>
                  <a:lnTo>
                    <a:pt x="13" y="139"/>
                  </a:lnTo>
                  <a:lnTo>
                    <a:pt x="10" y="106"/>
                  </a:lnTo>
                  <a:lnTo>
                    <a:pt x="5" y="71"/>
                  </a:lnTo>
                  <a:lnTo>
                    <a:pt x="0" y="38"/>
                  </a:lnTo>
                  <a:lnTo>
                    <a:pt x="0" y="3"/>
                  </a:lnTo>
                  <a:lnTo>
                    <a:pt x="0" y="3"/>
                  </a:lnTo>
                  <a:lnTo>
                    <a:pt x="36" y="0"/>
                  </a:lnTo>
                  <a:lnTo>
                    <a:pt x="48" y="0"/>
                  </a:lnTo>
                  <a:lnTo>
                    <a:pt x="58" y="3"/>
                  </a:lnTo>
                  <a:lnTo>
                    <a:pt x="63" y="8"/>
                  </a:lnTo>
                  <a:lnTo>
                    <a:pt x="68" y="13"/>
                  </a:lnTo>
                  <a:lnTo>
                    <a:pt x="68" y="13"/>
                  </a:lnTo>
                  <a:lnTo>
                    <a:pt x="68" y="36"/>
                  </a:lnTo>
                  <a:lnTo>
                    <a:pt x="68" y="76"/>
                  </a:lnTo>
                  <a:lnTo>
                    <a:pt x="66" y="129"/>
                  </a:lnTo>
                  <a:lnTo>
                    <a:pt x="66" y="129"/>
                  </a:lnTo>
                  <a:close/>
                </a:path>
              </a:pathLst>
            </a:custGeom>
            <a:solidFill>
              <a:srgbClr val="F1C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165"/>
            <p:cNvSpPr>
              <a:spLocks/>
            </p:cNvSpPr>
            <p:nvPr/>
          </p:nvSpPr>
          <p:spPr bwMode="auto">
            <a:xfrm>
              <a:off x="-2469729" y="6866930"/>
              <a:ext cx="116166" cy="252615"/>
            </a:xfrm>
            <a:custGeom>
              <a:avLst/>
              <a:gdLst>
                <a:gd name="T0" fmla="*/ 5 w 63"/>
                <a:gd name="T1" fmla="*/ 124 h 137"/>
                <a:gd name="T2" fmla="*/ 5 w 63"/>
                <a:gd name="T3" fmla="*/ 124 h 137"/>
                <a:gd name="T4" fmla="*/ 7 w 63"/>
                <a:gd name="T5" fmla="*/ 129 h 137"/>
                <a:gd name="T6" fmla="*/ 10 w 63"/>
                <a:gd name="T7" fmla="*/ 132 h 137"/>
                <a:gd name="T8" fmla="*/ 10 w 63"/>
                <a:gd name="T9" fmla="*/ 132 h 137"/>
                <a:gd name="T10" fmla="*/ 12 w 63"/>
                <a:gd name="T11" fmla="*/ 137 h 137"/>
                <a:gd name="T12" fmla="*/ 17 w 63"/>
                <a:gd name="T13" fmla="*/ 137 h 137"/>
                <a:gd name="T14" fmla="*/ 17 w 63"/>
                <a:gd name="T15" fmla="*/ 137 h 137"/>
                <a:gd name="T16" fmla="*/ 55 w 63"/>
                <a:gd name="T17" fmla="*/ 137 h 137"/>
                <a:gd name="T18" fmla="*/ 55 w 63"/>
                <a:gd name="T19" fmla="*/ 137 h 137"/>
                <a:gd name="T20" fmla="*/ 60 w 63"/>
                <a:gd name="T21" fmla="*/ 68 h 137"/>
                <a:gd name="T22" fmla="*/ 63 w 63"/>
                <a:gd name="T23" fmla="*/ 36 h 137"/>
                <a:gd name="T24" fmla="*/ 63 w 63"/>
                <a:gd name="T25" fmla="*/ 3 h 137"/>
                <a:gd name="T26" fmla="*/ 63 w 63"/>
                <a:gd name="T27" fmla="*/ 3 h 137"/>
                <a:gd name="T28" fmla="*/ 48 w 63"/>
                <a:gd name="T29" fmla="*/ 0 h 137"/>
                <a:gd name="T30" fmla="*/ 30 w 63"/>
                <a:gd name="T31" fmla="*/ 0 h 137"/>
                <a:gd name="T32" fmla="*/ 20 w 63"/>
                <a:gd name="T33" fmla="*/ 3 h 137"/>
                <a:gd name="T34" fmla="*/ 10 w 63"/>
                <a:gd name="T35" fmla="*/ 5 h 137"/>
                <a:gd name="T36" fmla="*/ 2 w 63"/>
                <a:gd name="T37" fmla="*/ 10 h 137"/>
                <a:gd name="T38" fmla="*/ 0 w 63"/>
                <a:gd name="T39" fmla="*/ 15 h 137"/>
                <a:gd name="T40" fmla="*/ 0 w 63"/>
                <a:gd name="T41" fmla="*/ 15 h 137"/>
                <a:gd name="T42" fmla="*/ 0 w 63"/>
                <a:gd name="T43" fmla="*/ 38 h 137"/>
                <a:gd name="T44" fmla="*/ 0 w 63"/>
                <a:gd name="T45" fmla="*/ 71 h 137"/>
                <a:gd name="T46" fmla="*/ 5 w 63"/>
                <a:gd name="T47" fmla="*/ 124 h 137"/>
                <a:gd name="T48" fmla="*/ 5 w 63"/>
                <a:gd name="T49" fmla="*/ 124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3" h="137">
                  <a:moveTo>
                    <a:pt x="5" y="124"/>
                  </a:moveTo>
                  <a:lnTo>
                    <a:pt x="5" y="124"/>
                  </a:lnTo>
                  <a:lnTo>
                    <a:pt x="7" y="129"/>
                  </a:lnTo>
                  <a:lnTo>
                    <a:pt x="10" y="132"/>
                  </a:lnTo>
                  <a:lnTo>
                    <a:pt x="10" y="132"/>
                  </a:lnTo>
                  <a:lnTo>
                    <a:pt x="12" y="137"/>
                  </a:lnTo>
                  <a:lnTo>
                    <a:pt x="17" y="137"/>
                  </a:lnTo>
                  <a:lnTo>
                    <a:pt x="17" y="137"/>
                  </a:lnTo>
                  <a:lnTo>
                    <a:pt x="55" y="137"/>
                  </a:lnTo>
                  <a:lnTo>
                    <a:pt x="55" y="137"/>
                  </a:lnTo>
                  <a:lnTo>
                    <a:pt x="60" y="68"/>
                  </a:lnTo>
                  <a:lnTo>
                    <a:pt x="63" y="36"/>
                  </a:lnTo>
                  <a:lnTo>
                    <a:pt x="63" y="3"/>
                  </a:lnTo>
                  <a:lnTo>
                    <a:pt x="63" y="3"/>
                  </a:lnTo>
                  <a:lnTo>
                    <a:pt x="48" y="0"/>
                  </a:lnTo>
                  <a:lnTo>
                    <a:pt x="30" y="0"/>
                  </a:lnTo>
                  <a:lnTo>
                    <a:pt x="20" y="3"/>
                  </a:lnTo>
                  <a:lnTo>
                    <a:pt x="10" y="5"/>
                  </a:lnTo>
                  <a:lnTo>
                    <a:pt x="2" y="10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38"/>
                  </a:lnTo>
                  <a:lnTo>
                    <a:pt x="0" y="71"/>
                  </a:lnTo>
                  <a:lnTo>
                    <a:pt x="5" y="124"/>
                  </a:lnTo>
                  <a:lnTo>
                    <a:pt x="5" y="124"/>
                  </a:lnTo>
                  <a:close/>
                </a:path>
              </a:pathLst>
            </a:custGeom>
            <a:solidFill>
              <a:srgbClr val="F1C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184"/>
            <p:cNvSpPr>
              <a:spLocks/>
            </p:cNvSpPr>
            <p:nvPr/>
          </p:nvSpPr>
          <p:spPr bwMode="auto">
            <a:xfrm>
              <a:off x="-2633838" y="7067916"/>
              <a:ext cx="274742" cy="237864"/>
            </a:xfrm>
            <a:custGeom>
              <a:avLst/>
              <a:gdLst>
                <a:gd name="T0" fmla="*/ 89 w 149"/>
                <a:gd name="T1" fmla="*/ 13 h 129"/>
                <a:gd name="T2" fmla="*/ 89 w 149"/>
                <a:gd name="T3" fmla="*/ 13 h 129"/>
                <a:gd name="T4" fmla="*/ 81 w 149"/>
                <a:gd name="T5" fmla="*/ 23 h 129"/>
                <a:gd name="T6" fmla="*/ 81 w 149"/>
                <a:gd name="T7" fmla="*/ 23 h 129"/>
                <a:gd name="T8" fmla="*/ 71 w 149"/>
                <a:gd name="T9" fmla="*/ 40 h 129"/>
                <a:gd name="T10" fmla="*/ 58 w 149"/>
                <a:gd name="T11" fmla="*/ 53 h 129"/>
                <a:gd name="T12" fmla="*/ 46 w 149"/>
                <a:gd name="T13" fmla="*/ 66 h 129"/>
                <a:gd name="T14" fmla="*/ 30 w 149"/>
                <a:gd name="T15" fmla="*/ 78 h 129"/>
                <a:gd name="T16" fmla="*/ 30 w 149"/>
                <a:gd name="T17" fmla="*/ 78 h 129"/>
                <a:gd name="T18" fmla="*/ 20 w 149"/>
                <a:gd name="T19" fmla="*/ 83 h 129"/>
                <a:gd name="T20" fmla="*/ 10 w 149"/>
                <a:gd name="T21" fmla="*/ 91 h 129"/>
                <a:gd name="T22" fmla="*/ 10 w 149"/>
                <a:gd name="T23" fmla="*/ 91 h 129"/>
                <a:gd name="T24" fmla="*/ 3 w 149"/>
                <a:gd name="T25" fmla="*/ 98 h 129"/>
                <a:gd name="T26" fmla="*/ 0 w 149"/>
                <a:gd name="T27" fmla="*/ 109 h 129"/>
                <a:gd name="T28" fmla="*/ 3 w 149"/>
                <a:gd name="T29" fmla="*/ 119 h 129"/>
                <a:gd name="T30" fmla="*/ 5 w 149"/>
                <a:gd name="T31" fmla="*/ 121 h 129"/>
                <a:gd name="T32" fmla="*/ 10 w 149"/>
                <a:gd name="T33" fmla="*/ 126 h 129"/>
                <a:gd name="T34" fmla="*/ 10 w 149"/>
                <a:gd name="T35" fmla="*/ 126 h 129"/>
                <a:gd name="T36" fmla="*/ 20 w 149"/>
                <a:gd name="T37" fmla="*/ 129 h 129"/>
                <a:gd name="T38" fmla="*/ 30 w 149"/>
                <a:gd name="T39" fmla="*/ 126 h 129"/>
                <a:gd name="T40" fmla="*/ 30 w 149"/>
                <a:gd name="T41" fmla="*/ 126 h 129"/>
                <a:gd name="T42" fmla="*/ 43 w 149"/>
                <a:gd name="T43" fmla="*/ 124 h 129"/>
                <a:gd name="T44" fmla="*/ 56 w 149"/>
                <a:gd name="T45" fmla="*/ 121 h 129"/>
                <a:gd name="T46" fmla="*/ 78 w 149"/>
                <a:gd name="T47" fmla="*/ 106 h 129"/>
                <a:gd name="T48" fmla="*/ 78 w 149"/>
                <a:gd name="T49" fmla="*/ 106 h 129"/>
                <a:gd name="T50" fmla="*/ 101 w 149"/>
                <a:gd name="T51" fmla="*/ 91 h 129"/>
                <a:gd name="T52" fmla="*/ 124 w 149"/>
                <a:gd name="T53" fmla="*/ 78 h 129"/>
                <a:gd name="T54" fmla="*/ 124 w 149"/>
                <a:gd name="T55" fmla="*/ 78 h 129"/>
                <a:gd name="T56" fmla="*/ 134 w 149"/>
                <a:gd name="T57" fmla="*/ 73 h 129"/>
                <a:gd name="T58" fmla="*/ 142 w 149"/>
                <a:gd name="T59" fmla="*/ 66 h 129"/>
                <a:gd name="T60" fmla="*/ 142 w 149"/>
                <a:gd name="T61" fmla="*/ 66 h 129"/>
                <a:gd name="T62" fmla="*/ 147 w 149"/>
                <a:gd name="T63" fmla="*/ 61 h 129"/>
                <a:gd name="T64" fmla="*/ 149 w 149"/>
                <a:gd name="T65" fmla="*/ 50 h 129"/>
                <a:gd name="T66" fmla="*/ 149 w 149"/>
                <a:gd name="T67" fmla="*/ 43 h 129"/>
                <a:gd name="T68" fmla="*/ 149 w 149"/>
                <a:gd name="T69" fmla="*/ 33 h 129"/>
                <a:gd name="T70" fmla="*/ 147 w 149"/>
                <a:gd name="T71" fmla="*/ 25 h 129"/>
                <a:gd name="T72" fmla="*/ 142 w 149"/>
                <a:gd name="T73" fmla="*/ 18 h 129"/>
                <a:gd name="T74" fmla="*/ 137 w 149"/>
                <a:gd name="T75" fmla="*/ 10 h 129"/>
                <a:gd name="T76" fmla="*/ 129 w 149"/>
                <a:gd name="T77" fmla="*/ 5 h 129"/>
                <a:gd name="T78" fmla="*/ 129 w 149"/>
                <a:gd name="T79" fmla="*/ 5 h 129"/>
                <a:gd name="T80" fmla="*/ 121 w 149"/>
                <a:gd name="T81" fmla="*/ 0 h 129"/>
                <a:gd name="T82" fmla="*/ 111 w 149"/>
                <a:gd name="T83" fmla="*/ 0 h 129"/>
                <a:gd name="T84" fmla="*/ 101 w 149"/>
                <a:gd name="T85" fmla="*/ 2 h 129"/>
                <a:gd name="T86" fmla="*/ 94 w 149"/>
                <a:gd name="T87" fmla="*/ 7 h 129"/>
                <a:gd name="T88" fmla="*/ 94 w 149"/>
                <a:gd name="T89" fmla="*/ 7 h 129"/>
                <a:gd name="T90" fmla="*/ 89 w 149"/>
                <a:gd name="T91" fmla="*/ 13 h 129"/>
                <a:gd name="T92" fmla="*/ 89 w 149"/>
                <a:gd name="T93" fmla="*/ 1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49" h="129">
                  <a:moveTo>
                    <a:pt x="89" y="13"/>
                  </a:moveTo>
                  <a:lnTo>
                    <a:pt x="89" y="13"/>
                  </a:lnTo>
                  <a:lnTo>
                    <a:pt x="81" y="23"/>
                  </a:lnTo>
                  <a:lnTo>
                    <a:pt x="81" y="23"/>
                  </a:lnTo>
                  <a:lnTo>
                    <a:pt x="71" y="40"/>
                  </a:lnTo>
                  <a:lnTo>
                    <a:pt x="58" y="53"/>
                  </a:lnTo>
                  <a:lnTo>
                    <a:pt x="46" y="66"/>
                  </a:lnTo>
                  <a:lnTo>
                    <a:pt x="30" y="78"/>
                  </a:lnTo>
                  <a:lnTo>
                    <a:pt x="30" y="78"/>
                  </a:lnTo>
                  <a:lnTo>
                    <a:pt x="20" y="83"/>
                  </a:lnTo>
                  <a:lnTo>
                    <a:pt x="10" y="91"/>
                  </a:lnTo>
                  <a:lnTo>
                    <a:pt x="10" y="91"/>
                  </a:lnTo>
                  <a:lnTo>
                    <a:pt x="3" y="98"/>
                  </a:lnTo>
                  <a:lnTo>
                    <a:pt x="0" y="109"/>
                  </a:lnTo>
                  <a:lnTo>
                    <a:pt x="3" y="119"/>
                  </a:lnTo>
                  <a:lnTo>
                    <a:pt x="5" y="121"/>
                  </a:lnTo>
                  <a:lnTo>
                    <a:pt x="10" y="126"/>
                  </a:lnTo>
                  <a:lnTo>
                    <a:pt x="10" y="126"/>
                  </a:lnTo>
                  <a:lnTo>
                    <a:pt x="20" y="129"/>
                  </a:lnTo>
                  <a:lnTo>
                    <a:pt x="30" y="126"/>
                  </a:lnTo>
                  <a:lnTo>
                    <a:pt x="30" y="126"/>
                  </a:lnTo>
                  <a:lnTo>
                    <a:pt x="43" y="124"/>
                  </a:lnTo>
                  <a:lnTo>
                    <a:pt x="56" y="121"/>
                  </a:lnTo>
                  <a:lnTo>
                    <a:pt x="78" y="106"/>
                  </a:lnTo>
                  <a:lnTo>
                    <a:pt x="78" y="106"/>
                  </a:lnTo>
                  <a:lnTo>
                    <a:pt x="101" y="91"/>
                  </a:lnTo>
                  <a:lnTo>
                    <a:pt x="124" y="78"/>
                  </a:lnTo>
                  <a:lnTo>
                    <a:pt x="124" y="78"/>
                  </a:lnTo>
                  <a:lnTo>
                    <a:pt x="134" y="73"/>
                  </a:lnTo>
                  <a:lnTo>
                    <a:pt x="142" y="66"/>
                  </a:lnTo>
                  <a:lnTo>
                    <a:pt x="142" y="66"/>
                  </a:lnTo>
                  <a:lnTo>
                    <a:pt x="147" y="61"/>
                  </a:lnTo>
                  <a:lnTo>
                    <a:pt x="149" y="50"/>
                  </a:lnTo>
                  <a:lnTo>
                    <a:pt x="149" y="43"/>
                  </a:lnTo>
                  <a:lnTo>
                    <a:pt x="149" y="33"/>
                  </a:lnTo>
                  <a:lnTo>
                    <a:pt x="147" y="25"/>
                  </a:lnTo>
                  <a:lnTo>
                    <a:pt x="142" y="18"/>
                  </a:lnTo>
                  <a:lnTo>
                    <a:pt x="137" y="10"/>
                  </a:lnTo>
                  <a:lnTo>
                    <a:pt x="129" y="5"/>
                  </a:lnTo>
                  <a:lnTo>
                    <a:pt x="129" y="5"/>
                  </a:lnTo>
                  <a:lnTo>
                    <a:pt x="121" y="0"/>
                  </a:lnTo>
                  <a:lnTo>
                    <a:pt x="111" y="0"/>
                  </a:lnTo>
                  <a:lnTo>
                    <a:pt x="101" y="2"/>
                  </a:lnTo>
                  <a:lnTo>
                    <a:pt x="94" y="7"/>
                  </a:lnTo>
                  <a:lnTo>
                    <a:pt x="94" y="7"/>
                  </a:lnTo>
                  <a:lnTo>
                    <a:pt x="89" y="13"/>
                  </a:lnTo>
                  <a:lnTo>
                    <a:pt x="89" y="13"/>
                  </a:lnTo>
                  <a:close/>
                </a:path>
              </a:pathLst>
            </a:custGeom>
            <a:solidFill>
              <a:srgbClr val="343F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185"/>
            <p:cNvSpPr>
              <a:spLocks/>
            </p:cNvSpPr>
            <p:nvPr/>
          </p:nvSpPr>
          <p:spPr bwMode="auto">
            <a:xfrm>
              <a:off x="-2154421" y="7058697"/>
              <a:ext cx="274742" cy="265523"/>
            </a:xfrm>
            <a:custGeom>
              <a:avLst/>
              <a:gdLst>
                <a:gd name="T0" fmla="*/ 76 w 149"/>
                <a:gd name="T1" fmla="*/ 43 h 144"/>
                <a:gd name="T2" fmla="*/ 76 w 149"/>
                <a:gd name="T3" fmla="*/ 43 h 144"/>
                <a:gd name="T4" fmla="*/ 94 w 149"/>
                <a:gd name="T5" fmla="*/ 60 h 144"/>
                <a:gd name="T6" fmla="*/ 111 w 149"/>
                <a:gd name="T7" fmla="*/ 81 h 144"/>
                <a:gd name="T8" fmla="*/ 132 w 149"/>
                <a:gd name="T9" fmla="*/ 98 h 144"/>
                <a:gd name="T10" fmla="*/ 147 w 149"/>
                <a:gd name="T11" fmla="*/ 119 h 144"/>
                <a:gd name="T12" fmla="*/ 147 w 149"/>
                <a:gd name="T13" fmla="*/ 119 h 144"/>
                <a:gd name="T14" fmla="*/ 149 w 149"/>
                <a:gd name="T15" fmla="*/ 126 h 144"/>
                <a:gd name="T16" fmla="*/ 149 w 149"/>
                <a:gd name="T17" fmla="*/ 131 h 144"/>
                <a:gd name="T18" fmla="*/ 149 w 149"/>
                <a:gd name="T19" fmla="*/ 131 h 144"/>
                <a:gd name="T20" fmla="*/ 147 w 149"/>
                <a:gd name="T21" fmla="*/ 139 h 144"/>
                <a:gd name="T22" fmla="*/ 139 w 149"/>
                <a:gd name="T23" fmla="*/ 141 h 144"/>
                <a:gd name="T24" fmla="*/ 139 w 149"/>
                <a:gd name="T25" fmla="*/ 141 h 144"/>
                <a:gd name="T26" fmla="*/ 127 w 149"/>
                <a:gd name="T27" fmla="*/ 144 h 144"/>
                <a:gd name="T28" fmla="*/ 116 w 149"/>
                <a:gd name="T29" fmla="*/ 141 h 144"/>
                <a:gd name="T30" fmla="*/ 104 w 149"/>
                <a:gd name="T31" fmla="*/ 136 h 144"/>
                <a:gd name="T32" fmla="*/ 91 w 149"/>
                <a:gd name="T33" fmla="*/ 131 h 144"/>
                <a:gd name="T34" fmla="*/ 91 w 149"/>
                <a:gd name="T35" fmla="*/ 131 h 144"/>
                <a:gd name="T36" fmla="*/ 31 w 149"/>
                <a:gd name="T37" fmla="*/ 96 h 144"/>
                <a:gd name="T38" fmla="*/ 31 w 149"/>
                <a:gd name="T39" fmla="*/ 96 h 144"/>
                <a:gd name="T40" fmla="*/ 23 w 149"/>
                <a:gd name="T41" fmla="*/ 91 h 144"/>
                <a:gd name="T42" fmla="*/ 15 w 149"/>
                <a:gd name="T43" fmla="*/ 86 h 144"/>
                <a:gd name="T44" fmla="*/ 15 w 149"/>
                <a:gd name="T45" fmla="*/ 86 h 144"/>
                <a:gd name="T46" fmla="*/ 8 w 149"/>
                <a:gd name="T47" fmla="*/ 76 h 144"/>
                <a:gd name="T48" fmla="*/ 5 w 149"/>
                <a:gd name="T49" fmla="*/ 66 h 144"/>
                <a:gd name="T50" fmla="*/ 0 w 149"/>
                <a:gd name="T51" fmla="*/ 43 h 144"/>
                <a:gd name="T52" fmla="*/ 0 w 149"/>
                <a:gd name="T53" fmla="*/ 43 h 144"/>
                <a:gd name="T54" fmla="*/ 0 w 149"/>
                <a:gd name="T55" fmla="*/ 30 h 144"/>
                <a:gd name="T56" fmla="*/ 5 w 149"/>
                <a:gd name="T57" fmla="*/ 18 h 144"/>
                <a:gd name="T58" fmla="*/ 5 w 149"/>
                <a:gd name="T59" fmla="*/ 18 h 144"/>
                <a:gd name="T60" fmla="*/ 13 w 149"/>
                <a:gd name="T61" fmla="*/ 7 h 144"/>
                <a:gd name="T62" fmla="*/ 26 w 149"/>
                <a:gd name="T63" fmla="*/ 2 h 144"/>
                <a:gd name="T64" fmla="*/ 38 w 149"/>
                <a:gd name="T65" fmla="*/ 0 h 144"/>
                <a:gd name="T66" fmla="*/ 51 w 149"/>
                <a:gd name="T67" fmla="*/ 2 h 144"/>
                <a:gd name="T68" fmla="*/ 51 w 149"/>
                <a:gd name="T69" fmla="*/ 2 h 144"/>
                <a:gd name="T70" fmla="*/ 53 w 149"/>
                <a:gd name="T71" fmla="*/ 5 h 144"/>
                <a:gd name="T72" fmla="*/ 56 w 149"/>
                <a:gd name="T73" fmla="*/ 7 h 144"/>
                <a:gd name="T74" fmla="*/ 61 w 149"/>
                <a:gd name="T75" fmla="*/ 18 h 144"/>
                <a:gd name="T76" fmla="*/ 61 w 149"/>
                <a:gd name="T77" fmla="*/ 18 h 144"/>
                <a:gd name="T78" fmla="*/ 66 w 149"/>
                <a:gd name="T79" fmla="*/ 30 h 144"/>
                <a:gd name="T80" fmla="*/ 76 w 149"/>
                <a:gd name="T81" fmla="*/ 43 h 144"/>
                <a:gd name="T82" fmla="*/ 76 w 149"/>
                <a:gd name="T83" fmla="*/ 4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9" h="144">
                  <a:moveTo>
                    <a:pt x="76" y="43"/>
                  </a:moveTo>
                  <a:lnTo>
                    <a:pt x="76" y="43"/>
                  </a:lnTo>
                  <a:lnTo>
                    <a:pt x="94" y="60"/>
                  </a:lnTo>
                  <a:lnTo>
                    <a:pt x="111" y="81"/>
                  </a:lnTo>
                  <a:lnTo>
                    <a:pt x="132" y="98"/>
                  </a:lnTo>
                  <a:lnTo>
                    <a:pt x="147" y="119"/>
                  </a:lnTo>
                  <a:lnTo>
                    <a:pt x="147" y="119"/>
                  </a:lnTo>
                  <a:lnTo>
                    <a:pt x="149" y="126"/>
                  </a:lnTo>
                  <a:lnTo>
                    <a:pt x="149" y="131"/>
                  </a:lnTo>
                  <a:lnTo>
                    <a:pt x="149" y="131"/>
                  </a:lnTo>
                  <a:lnTo>
                    <a:pt x="147" y="139"/>
                  </a:lnTo>
                  <a:lnTo>
                    <a:pt x="139" y="141"/>
                  </a:lnTo>
                  <a:lnTo>
                    <a:pt x="139" y="141"/>
                  </a:lnTo>
                  <a:lnTo>
                    <a:pt x="127" y="144"/>
                  </a:lnTo>
                  <a:lnTo>
                    <a:pt x="116" y="141"/>
                  </a:lnTo>
                  <a:lnTo>
                    <a:pt x="104" y="136"/>
                  </a:lnTo>
                  <a:lnTo>
                    <a:pt x="91" y="131"/>
                  </a:lnTo>
                  <a:lnTo>
                    <a:pt x="91" y="131"/>
                  </a:lnTo>
                  <a:lnTo>
                    <a:pt x="31" y="96"/>
                  </a:lnTo>
                  <a:lnTo>
                    <a:pt x="31" y="96"/>
                  </a:lnTo>
                  <a:lnTo>
                    <a:pt x="23" y="91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8" y="76"/>
                  </a:lnTo>
                  <a:lnTo>
                    <a:pt x="5" y="66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0"/>
                  </a:lnTo>
                  <a:lnTo>
                    <a:pt x="5" y="18"/>
                  </a:lnTo>
                  <a:lnTo>
                    <a:pt x="5" y="18"/>
                  </a:lnTo>
                  <a:lnTo>
                    <a:pt x="13" y="7"/>
                  </a:lnTo>
                  <a:lnTo>
                    <a:pt x="26" y="2"/>
                  </a:lnTo>
                  <a:lnTo>
                    <a:pt x="38" y="0"/>
                  </a:lnTo>
                  <a:lnTo>
                    <a:pt x="51" y="2"/>
                  </a:lnTo>
                  <a:lnTo>
                    <a:pt x="51" y="2"/>
                  </a:lnTo>
                  <a:lnTo>
                    <a:pt x="53" y="5"/>
                  </a:lnTo>
                  <a:lnTo>
                    <a:pt x="56" y="7"/>
                  </a:lnTo>
                  <a:lnTo>
                    <a:pt x="61" y="18"/>
                  </a:lnTo>
                  <a:lnTo>
                    <a:pt x="61" y="18"/>
                  </a:lnTo>
                  <a:lnTo>
                    <a:pt x="66" y="30"/>
                  </a:lnTo>
                  <a:lnTo>
                    <a:pt x="76" y="43"/>
                  </a:lnTo>
                  <a:lnTo>
                    <a:pt x="76" y="43"/>
                  </a:lnTo>
                  <a:close/>
                </a:path>
              </a:pathLst>
            </a:custGeom>
            <a:solidFill>
              <a:srgbClr val="343F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168"/>
            <p:cNvSpPr>
              <a:spLocks/>
            </p:cNvSpPr>
            <p:nvPr/>
          </p:nvSpPr>
          <p:spPr bwMode="auto">
            <a:xfrm>
              <a:off x="-2289026" y="5321733"/>
              <a:ext cx="396440" cy="1648456"/>
            </a:xfrm>
            <a:custGeom>
              <a:avLst/>
              <a:gdLst>
                <a:gd name="T0" fmla="*/ 56 w 215"/>
                <a:gd name="T1" fmla="*/ 894 h 894"/>
                <a:gd name="T2" fmla="*/ 56 w 215"/>
                <a:gd name="T3" fmla="*/ 894 h 894"/>
                <a:gd name="T4" fmla="*/ 68 w 215"/>
                <a:gd name="T5" fmla="*/ 894 h 894"/>
                <a:gd name="T6" fmla="*/ 68 w 215"/>
                <a:gd name="T7" fmla="*/ 894 h 894"/>
                <a:gd name="T8" fmla="*/ 109 w 215"/>
                <a:gd name="T9" fmla="*/ 886 h 894"/>
                <a:gd name="T10" fmla="*/ 149 w 215"/>
                <a:gd name="T11" fmla="*/ 886 h 894"/>
                <a:gd name="T12" fmla="*/ 149 w 215"/>
                <a:gd name="T13" fmla="*/ 886 h 894"/>
                <a:gd name="T14" fmla="*/ 154 w 215"/>
                <a:gd name="T15" fmla="*/ 871 h 894"/>
                <a:gd name="T16" fmla="*/ 154 w 215"/>
                <a:gd name="T17" fmla="*/ 871 h 894"/>
                <a:gd name="T18" fmla="*/ 174 w 215"/>
                <a:gd name="T19" fmla="*/ 717 h 894"/>
                <a:gd name="T20" fmla="*/ 194 w 215"/>
                <a:gd name="T21" fmla="*/ 563 h 894"/>
                <a:gd name="T22" fmla="*/ 207 w 215"/>
                <a:gd name="T23" fmla="*/ 409 h 894"/>
                <a:gd name="T24" fmla="*/ 212 w 215"/>
                <a:gd name="T25" fmla="*/ 331 h 894"/>
                <a:gd name="T26" fmla="*/ 215 w 215"/>
                <a:gd name="T27" fmla="*/ 252 h 894"/>
                <a:gd name="T28" fmla="*/ 215 w 215"/>
                <a:gd name="T29" fmla="*/ 252 h 894"/>
                <a:gd name="T30" fmla="*/ 215 w 215"/>
                <a:gd name="T31" fmla="*/ 222 h 894"/>
                <a:gd name="T32" fmla="*/ 212 w 215"/>
                <a:gd name="T33" fmla="*/ 189 h 894"/>
                <a:gd name="T34" fmla="*/ 205 w 215"/>
                <a:gd name="T35" fmla="*/ 159 h 894"/>
                <a:gd name="T36" fmla="*/ 194 w 215"/>
                <a:gd name="T37" fmla="*/ 129 h 894"/>
                <a:gd name="T38" fmla="*/ 194 w 215"/>
                <a:gd name="T39" fmla="*/ 129 h 894"/>
                <a:gd name="T40" fmla="*/ 187 w 215"/>
                <a:gd name="T41" fmla="*/ 106 h 894"/>
                <a:gd name="T42" fmla="*/ 174 w 215"/>
                <a:gd name="T43" fmla="*/ 86 h 894"/>
                <a:gd name="T44" fmla="*/ 167 w 215"/>
                <a:gd name="T45" fmla="*/ 63 h 894"/>
                <a:gd name="T46" fmla="*/ 159 w 215"/>
                <a:gd name="T47" fmla="*/ 40 h 894"/>
                <a:gd name="T48" fmla="*/ 159 w 215"/>
                <a:gd name="T49" fmla="*/ 40 h 894"/>
                <a:gd name="T50" fmla="*/ 152 w 215"/>
                <a:gd name="T51" fmla="*/ 25 h 894"/>
                <a:gd name="T52" fmla="*/ 141 w 215"/>
                <a:gd name="T53" fmla="*/ 12 h 894"/>
                <a:gd name="T54" fmla="*/ 136 w 215"/>
                <a:gd name="T55" fmla="*/ 7 h 894"/>
                <a:gd name="T56" fmla="*/ 129 w 215"/>
                <a:gd name="T57" fmla="*/ 2 h 894"/>
                <a:gd name="T58" fmla="*/ 121 w 215"/>
                <a:gd name="T59" fmla="*/ 0 h 894"/>
                <a:gd name="T60" fmla="*/ 111 w 215"/>
                <a:gd name="T61" fmla="*/ 0 h 894"/>
                <a:gd name="T62" fmla="*/ 111 w 215"/>
                <a:gd name="T63" fmla="*/ 0 h 894"/>
                <a:gd name="T64" fmla="*/ 93 w 215"/>
                <a:gd name="T65" fmla="*/ 2 h 894"/>
                <a:gd name="T66" fmla="*/ 78 w 215"/>
                <a:gd name="T67" fmla="*/ 7 h 894"/>
                <a:gd name="T68" fmla="*/ 63 w 215"/>
                <a:gd name="T69" fmla="*/ 15 h 894"/>
                <a:gd name="T70" fmla="*/ 51 w 215"/>
                <a:gd name="T71" fmla="*/ 28 h 894"/>
                <a:gd name="T72" fmla="*/ 51 w 215"/>
                <a:gd name="T73" fmla="*/ 28 h 894"/>
                <a:gd name="T74" fmla="*/ 38 w 215"/>
                <a:gd name="T75" fmla="*/ 43 h 894"/>
                <a:gd name="T76" fmla="*/ 25 w 215"/>
                <a:gd name="T77" fmla="*/ 60 h 894"/>
                <a:gd name="T78" fmla="*/ 18 w 215"/>
                <a:gd name="T79" fmla="*/ 78 h 894"/>
                <a:gd name="T80" fmla="*/ 10 w 215"/>
                <a:gd name="T81" fmla="*/ 98 h 894"/>
                <a:gd name="T82" fmla="*/ 8 w 215"/>
                <a:gd name="T83" fmla="*/ 118 h 894"/>
                <a:gd name="T84" fmla="*/ 3 w 215"/>
                <a:gd name="T85" fmla="*/ 139 h 894"/>
                <a:gd name="T86" fmla="*/ 0 w 215"/>
                <a:gd name="T87" fmla="*/ 179 h 894"/>
                <a:gd name="T88" fmla="*/ 0 w 215"/>
                <a:gd name="T89" fmla="*/ 179 h 894"/>
                <a:gd name="T90" fmla="*/ 0 w 215"/>
                <a:gd name="T91" fmla="*/ 207 h 894"/>
                <a:gd name="T92" fmla="*/ 0 w 215"/>
                <a:gd name="T93" fmla="*/ 207 h 894"/>
                <a:gd name="T94" fmla="*/ 3 w 215"/>
                <a:gd name="T95" fmla="*/ 250 h 894"/>
                <a:gd name="T96" fmla="*/ 5 w 215"/>
                <a:gd name="T97" fmla="*/ 293 h 894"/>
                <a:gd name="T98" fmla="*/ 13 w 215"/>
                <a:gd name="T99" fmla="*/ 381 h 894"/>
                <a:gd name="T100" fmla="*/ 13 w 215"/>
                <a:gd name="T101" fmla="*/ 381 h 894"/>
                <a:gd name="T102" fmla="*/ 23 w 215"/>
                <a:gd name="T103" fmla="*/ 515 h 894"/>
                <a:gd name="T104" fmla="*/ 23 w 215"/>
                <a:gd name="T105" fmla="*/ 515 h 894"/>
                <a:gd name="T106" fmla="*/ 30 w 215"/>
                <a:gd name="T107" fmla="*/ 626 h 894"/>
                <a:gd name="T108" fmla="*/ 38 w 215"/>
                <a:gd name="T109" fmla="*/ 737 h 894"/>
                <a:gd name="T110" fmla="*/ 38 w 215"/>
                <a:gd name="T111" fmla="*/ 737 h 894"/>
                <a:gd name="T112" fmla="*/ 45 w 215"/>
                <a:gd name="T113" fmla="*/ 811 h 894"/>
                <a:gd name="T114" fmla="*/ 51 w 215"/>
                <a:gd name="T115" fmla="*/ 853 h 894"/>
                <a:gd name="T116" fmla="*/ 56 w 215"/>
                <a:gd name="T117" fmla="*/ 894 h 894"/>
                <a:gd name="T118" fmla="*/ 56 w 215"/>
                <a:gd name="T119" fmla="*/ 894 h 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15" h="894">
                  <a:moveTo>
                    <a:pt x="56" y="894"/>
                  </a:moveTo>
                  <a:lnTo>
                    <a:pt x="56" y="894"/>
                  </a:lnTo>
                  <a:lnTo>
                    <a:pt x="68" y="894"/>
                  </a:lnTo>
                  <a:lnTo>
                    <a:pt x="68" y="894"/>
                  </a:lnTo>
                  <a:lnTo>
                    <a:pt x="109" y="886"/>
                  </a:lnTo>
                  <a:lnTo>
                    <a:pt x="149" y="886"/>
                  </a:lnTo>
                  <a:lnTo>
                    <a:pt x="149" y="886"/>
                  </a:lnTo>
                  <a:lnTo>
                    <a:pt x="154" y="871"/>
                  </a:lnTo>
                  <a:lnTo>
                    <a:pt x="154" y="871"/>
                  </a:lnTo>
                  <a:lnTo>
                    <a:pt x="174" y="717"/>
                  </a:lnTo>
                  <a:lnTo>
                    <a:pt x="194" y="563"/>
                  </a:lnTo>
                  <a:lnTo>
                    <a:pt x="207" y="409"/>
                  </a:lnTo>
                  <a:lnTo>
                    <a:pt x="212" y="331"/>
                  </a:lnTo>
                  <a:lnTo>
                    <a:pt x="215" y="252"/>
                  </a:lnTo>
                  <a:lnTo>
                    <a:pt x="215" y="252"/>
                  </a:lnTo>
                  <a:lnTo>
                    <a:pt x="215" y="222"/>
                  </a:lnTo>
                  <a:lnTo>
                    <a:pt x="212" y="189"/>
                  </a:lnTo>
                  <a:lnTo>
                    <a:pt x="205" y="159"/>
                  </a:lnTo>
                  <a:lnTo>
                    <a:pt x="194" y="129"/>
                  </a:lnTo>
                  <a:lnTo>
                    <a:pt x="194" y="129"/>
                  </a:lnTo>
                  <a:lnTo>
                    <a:pt x="187" y="106"/>
                  </a:lnTo>
                  <a:lnTo>
                    <a:pt x="174" y="86"/>
                  </a:lnTo>
                  <a:lnTo>
                    <a:pt x="167" y="63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52" y="25"/>
                  </a:lnTo>
                  <a:lnTo>
                    <a:pt x="141" y="12"/>
                  </a:lnTo>
                  <a:lnTo>
                    <a:pt x="136" y="7"/>
                  </a:lnTo>
                  <a:lnTo>
                    <a:pt x="129" y="2"/>
                  </a:lnTo>
                  <a:lnTo>
                    <a:pt x="121" y="0"/>
                  </a:lnTo>
                  <a:lnTo>
                    <a:pt x="111" y="0"/>
                  </a:lnTo>
                  <a:lnTo>
                    <a:pt x="111" y="0"/>
                  </a:lnTo>
                  <a:lnTo>
                    <a:pt x="93" y="2"/>
                  </a:lnTo>
                  <a:lnTo>
                    <a:pt x="78" y="7"/>
                  </a:lnTo>
                  <a:lnTo>
                    <a:pt x="63" y="15"/>
                  </a:lnTo>
                  <a:lnTo>
                    <a:pt x="51" y="28"/>
                  </a:lnTo>
                  <a:lnTo>
                    <a:pt x="51" y="28"/>
                  </a:lnTo>
                  <a:lnTo>
                    <a:pt x="38" y="43"/>
                  </a:lnTo>
                  <a:lnTo>
                    <a:pt x="25" y="60"/>
                  </a:lnTo>
                  <a:lnTo>
                    <a:pt x="18" y="78"/>
                  </a:lnTo>
                  <a:lnTo>
                    <a:pt x="10" y="98"/>
                  </a:lnTo>
                  <a:lnTo>
                    <a:pt x="8" y="118"/>
                  </a:lnTo>
                  <a:lnTo>
                    <a:pt x="3" y="139"/>
                  </a:lnTo>
                  <a:lnTo>
                    <a:pt x="0" y="179"/>
                  </a:lnTo>
                  <a:lnTo>
                    <a:pt x="0" y="179"/>
                  </a:lnTo>
                  <a:lnTo>
                    <a:pt x="0" y="207"/>
                  </a:lnTo>
                  <a:lnTo>
                    <a:pt x="0" y="207"/>
                  </a:lnTo>
                  <a:lnTo>
                    <a:pt x="3" y="250"/>
                  </a:lnTo>
                  <a:lnTo>
                    <a:pt x="5" y="293"/>
                  </a:lnTo>
                  <a:lnTo>
                    <a:pt x="13" y="381"/>
                  </a:lnTo>
                  <a:lnTo>
                    <a:pt x="13" y="381"/>
                  </a:lnTo>
                  <a:lnTo>
                    <a:pt x="23" y="515"/>
                  </a:lnTo>
                  <a:lnTo>
                    <a:pt x="23" y="515"/>
                  </a:lnTo>
                  <a:lnTo>
                    <a:pt x="30" y="626"/>
                  </a:lnTo>
                  <a:lnTo>
                    <a:pt x="38" y="737"/>
                  </a:lnTo>
                  <a:lnTo>
                    <a:pt x="38" y="737"/>
                  </a:lnTo>
                  <a:lnTo>
                    <a:pt x="45" y="811"/>
                  </a:lnTo>
                  <a:lnTo>
                    <a:pt x="51" y="853"/>
                  </a:lnTo>
                  <a:lnTo>
                    <a:pt x="56" y="894"/>
                  </a:lnTo>
                  <a:lnTo>
                    <a:pt x="56" y="894"/>
                  </a:lnTo>
                  <a:close/>
                </a:path>
              </a:pathLst>
            </a:custGeom>
            <a:solidFill>
              <a:srgbClr val="5EAC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169"/>
            <p:cNvSpPr>
              <a:spLocks/>
            </p:cNvSpPr>
            <p:nvPr/>
          </p:nvSpPr>
          <p:spPr bwMode="auto">
            <a:xfrm>
              <a:off x="-2600648" y="5260884"/>
              <a:ext cx="357719" cy="1712992"/>
            </a:xfrm>
            <a:custGeom>
              <a:avLst/>
              <a:gdLst>
                <a:gd name="T0" fmla="*/ 174 w 194"/>
                <a:gd name="T1" fmla="*/ 55 h 929"/>
                <a:gd name="T2" fmla="*/ 174 w 194"/>
                <a:gd name="T3" fmla="*/ 55 h 929"/>
                <a:gd name="T4" fmla="*/ 169 w 194"/>
                <a:gd name="T5" fmla="*/ 38 h 929"/>
                <a:gd name="T6" fmla="*/ 159 w 194"/>
                <a:gd name="T7" fmla="*/ 25 h 929"/>
                <a:gd name="T8" fmla="*/ 159 w 194"/>
                <a:gd name="T9" fmla="*/ 25 h 929"/>
                <a:gd name="T10" fmla="*/ 149 w 194"/>
                <a:gd name="T11" fmla="*/ 13 h 929"/>
                <a:gd name="T12" fmla="*/ 136 w 194"/>
                <a:gd name="T13" fmla="*/ 5 h 929"/>
                <a:gd name="T14" fmla="*/ 136 w 194"/>
                <a:gd name="T15" fmla="*/ 5 h 929"/>
                <a:gd name="T16" fmla="*/ 126 w 194"/>
                <a:gd name="T17" fmla="*/ 2 h 929"/>
                <a:gd name="T18" fmla="*/ 119 w 194"/>
                <a:gd name="T19" fmla="*/ 0 h 929"/>
                <a:gd name="T20" fmla="*/ 111 w 194"/>
                <a:gd name="T21" fmla="*/ 0 h 929"/>
                <a:gd name="T22" fmla="*/ 103 w 194"/>
                <a:gd name="T23" fmla="*/ 2 h 929"/>
                <a:gd name="T24" fmla="*/ 91 w 194"/>
                <a:gd name="T25" fmla="*/ 13 h 929"/>
                <a:gd name="T26" fmla="*/ 81 w 194"/>
                <a:gd name="T27" fmla="*/ 25 h 929"/>
                <a:gd name="T28" fmla="*/ 73 w 194"/>
                <a:gd name="T29" fmla="*/ 40 h 929"/>
                <a:gd name="T30" fmla="*/ 65 w 194"/>
                <a:gd name="T31" fmla="*/ 58 h 929"/>
                <a:gd name="T32" fmla="*/ 55 w 194"/>
                <a:gd name="T33" fmla="*/ 88 h 929"/>
                <a:gd name="T34" fmla="*/ 55 w 194"/>
                <a:gd name="T35" fmla="*/ 88 h 929"/>
                <a:gd name="T36" fmla="*/ 38 w 194"/>
                <a:gd name="T37" fmla="*/ 129 h 929"/>
                <a:gd name="T38" fmla="*/ 23 w 194"/>
                <a:gd name="T39" fmla="*/ 172 h 929"/>
                <a:gd name="T40" fmla="*/ 12 w 194"/>
                <a:gd name="T41" fmla="*/ 215 h 929"/>
                <a:gd name="T42" fmla="*/ 5 w 194"/>
                <a:gd name="T43" fmla="*/ 258 h 929"/>
                <a:gd name="T44" fmla="*/ 5 w 194"/>
                <a:gd name="T45" fmla="*/ 258 h 929"/>
                <a:gd name="T46" fmla="*/ 0 w 194"/>
                <a:gd name="T47" fmla="*/ 316 h 929"/>
                <a:gd name="T48" fmla="*/ 0 w 194"/>
                <a:gd name="T49" fmla="*/ 374 h 929"/>
                <a:gd name="T50" fmla="*/ 0 w 194"/>
                <a:gd name="T51" fmla="*/ 432 h 929"/>
                <a:gd name="T52" fmla="*/ 5 w 194"/>
                <a:gd name="T53" fmla="*/ 490 h 929"/>
                <a:gd name="T54" fmla="*/ 5 w 194"/>
                <a:gd name="T55" fmla="*/ 490 h 929"/>
                <a:gd name="T56" fmla="*/ 18 w 194"/>
                <a:gd name="T57" fmla="*/ 609 h 929"/>
                <a:gd name="T58" fmla="*/ 33 w 194"/>
                <a:gd name="T59" fmla="*/ 730 h 929"/>
                <a:gd name="T60" fmla="*/ 33 w 194"/>
                <a:gd name="T61" fmla="*/ 730 h 929"/>
                <a:gd name="T62" fmla="*/ 58 w 194"/>
                <a:gd name="T63" fmla="*/ 929 h 929"/>
                <a:gd name="T64" fmla="*/ 58 w 194"/>
                <a:gd name="T65" fmla="*/ 929 h 929"/>
                <a:gd name="T66" fmla="*/ 78 w 194"/>
                <a:gd name="T67" fmla="*/ 924 h 929"/>
                <a:gd name="T68" fmla="*/ 101 w 194"/>
                <a:gd name="T69" fmla="*/ 922 h 929"/>
                <a:gd name="T70" fmla="*/ 126 w 194"/>
                <a:gd name="T71" fmla="*/ 922 h 929"/>
                <a:gd name="T72" fmla="*/ 146 w 194"/>
                <a:gd name="T73" fmla="*/ 924 h 929"/>
                <a:gd name="T74" fmla="*/ 146 w 194"/>
                <a:gd name="T75" fmla="*/ 924 h 929"/>
                <a:gd name="T76" fmla="*/ 159 w 194"/>
                <a:gd name="T77" fmla="*/ 823 h 929"/>
                <a:gd name="T78" fmla="*/ 172 w 194"/>
                <a:gd name="T79" fmla="*/ 722 h 929"/>
                <a:gd name="T80" fmla="*/ 182 w 194"/>
                <a:gd name="T81" fmla="*/ 619 h 929"/>
                <a:gd name="T82" fmla="*/ 189 w 194"/>
                <a:gd name="T83" fmla="*/ 518 h 929"/>
                <a:gd name="T84" fmla="*/ 192 w 194"/>
                <a:gd name="T85" fmla="*/ 417 h 929"/>
                <a:gd name="T86" fmla="*/ 194 w 194"/>
                <a:gd name="T87" fmla="*/ 313 h 929"/>
                <a:gd name="T88" fmla="*/ 192 w 194"/>
                <a:gd name="T89" fmla="*/ 212 h 929"/>
                <a:gd name="T90" fmla="*/ 184 w 194"/>
                <a:gd name="T91" fmla="*/ 109 h 929"/>
                <a:gd name="T92" fmla="*/ 184 w 194"/>
                <a:gd name="T93" fmla="*/ 109 h 929"/>
                <a:gd name="T94" fmla="*/ 182 w 194"/>
                <a:gd name="T95" fmla="*/ 81 h 929"/>
                <a:gd name="T96" fmla="*/ 174 w 194"/>
                <a:gd name="T97" fmla="*/ 55 h 929"/>
                <a:gd name="T98" fmla="*/ 174 w 194"/>
                <a:gd name="T99" fmla="*/ 55 h 9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4" h="929">
                  <a:moveTo>
                    <a:pt x="174" y="55"/>
                  </a:moveTo>
                  <a:lnTo>
                    <a:pt x="174" y="55"/>
                  </a:lnTo>
                  <a:lnTo>
                    <a:pt x="169" y="38"/>
                  </a:lnTo>
                  <a:lnTo>
                    <a:pt x="159" y="25"/>
                  </a:lnTo>
                  <a:lnTo>
                    <a:pt x="159" y="25"/>
                  </a:lnTo>
                  <a:lnTo>
                    <a:pt x="149" y="13"/>
                  </a:lnTo>
                  <a:lnTo>
                    <a:pt x="136" y="5"/>
                  </a:lnTo>
                  <a:lnTo>
                    <a:pt x="136" y="5"/>
                  </a:lnTo>
                  <a:lnTo>
                    <a:pt x="126" y="2"/>
                  </a:lnTo>
                  <a:lnTo>
                    <a:pt x="119" y="0"/>
                  </a:lnTo>
                  <a:lnTo>
                    <a:pt x="111" y="0"/>
                  </a:lnTo>
                  <a:lnTo>
                    <a:pt x="103" y="2"/>
                  </a:lnTo>
                  <a:lnTo>
                    <a:pt x="91" y="13"/>
                  </a:lnTo>
                  <a:lnTo>
                    <a:pt x="81" y="25"/>
                  </a:lnTo>
                  <a:lnTo>
                    <a:pt x="73" y="40"/>
                  </a:lnTo>
                  <a:lnTo>
                    <a:pt x="65" y="58"/>
                  </a:lnTo>
                  <a:lnTo>
                    <a:pt x="55" y="88"/>
                  </a:lnTo>
                  <a:lnTo>
                    <a:pt x="55" y="88"/>
                  </a:lnTo>
                  <a:lnTo>
                    <a:pt x="38" y="129"/>
                  </a:lnTo>
                  <a:lnTo>
                    <a:pt x="23" y="172"/>
                  </a:lnTo>
                  <a:lnTo>
                    <a:pt x="12" y="215"/>
                  </a:lnTo>
                  <a:lnTo>
                    <a:pt x="5" y="258"/>
                  </a:lnTo>
                  <a:lnTo>
                    <a:pt x="5" y="258"/>
                  </a:lnTo>
                  <a:lnTo>
                    <a:pt x="0" y="316"/>
                  </a:lnTo>
                  <a:lnTo>
                    <a:pt x="0" y="374"/>
                  </a:lnTo>
                  <a:lnTo>
                    <a:pt x="0" y="432"/>
                  </a:lnTo>
                  <a:lnTo>
                    <a:pt x="5" y="490"/>
                  </a:lnTo>
                  <a:lnTo>
                    <a:pt x="5" y="490"/>
                  </a:lnTo>
                  <a:lnTo>
                    <a:pt x="18" y="609"/>
                  </a:lnTo>
                  <a:lnTo>
                    <a:pt x="33" y="730"/>
                  </a:lnTo>
                  <a:lnTo>
                    <a:pt x="33" y="730"/>
                  </a:lnTo>
                  <a:lnTo>
                    <a:pt x="58" y="929"/>
                  </a:lnTo>
                  <a:lnTo>
                    <a:pt x="58" y="929"/>
                  </a:lnTo>
                  <a:lnTo>
                    <a:pt x="78" y="924"/>
                  </a:lnTo>
                  <a:lnTo>
                    <a:pt x="101" y="922"/>
                  </a:lnTo>
                  <a:lnTo>
                    <a:pt x="126" y="922"/>
                  </a:lnTo>
                  <a:lnTo>
                    <a:pt x="146" y="924"/>
                  </a:lnTo>
                  <a:lnTo>
                    <a:pt x="146" y="924"/>
                  </a:lnTo>
                  <a:lnTo>
                    <a:pt x="159" y="823"/>
                  </a:lnTo>
                  <a:lnTo>
                    <a:pt x="172" y="722"/>
                  </a:lnTo>
                  <a:lnTo>
                    <a:pt x="182" y="619"/>
                  </a:lnTo>
                  <a:lnTo>
                    <a:pt x="189" y="518"/>
                  </a:lnTo>
                  <a:lnTo>
                    <a:pt x="192" y="417"/>
                  </a:lnTo>
                  <a:lnTo>
                    <a:pt x="194" y="313"/>
                  </a:lnTo>
                  <a:lnTo>
                    <a:pt x="192" y="212"/>
                  </a:lnTo>
                  <a:lnTo>
                    <a:pt x="184" y="109"/>
                  </a:lnTo>
                  <a:lnTo>
                    <a:pt x="184" y="109"/>
                  </a:lnTo>
                  <a:lnTo>
                    <a:pt x="182" y="81"/>
                  </a:lnTo>
                  <a:lnTo>
                    <a:pt x="174" y="55"/>
                  </a:lnTo>
                  <a:lnTo>
                    <a:pt x="174" y="55"/>
                  </a:lnTo>
                  <a:close/>
                </a:path>
              </a:pathLst>
            </a:custGeom>
            <a:solidFill>
              <a:srgbClr val="81C8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4"/>
            <p:cNvSpPr/>
            <p:nvPr/>
          </p:nvSpPr>
          <p:spPr>
            <a:xfrm>
              <a:off x="-2469730" y="4763028"/>
              <a:ext cx="446226" cy="916423"/>
            </a:xfrm>
            <a:custGeom>
              <a:avLst/>
              <a:gdLst>
                <a:gd name="connsiteX0" fmla="*/ 59005 w 446226"/>
                <a:gd name="connsiteY0" fmla="*/ 0 h 916423"/>
                <a:gd name="connsiteX1" fmla="*/ 64537 w 446226"/>
                <a:gd name="connsiteY1" fmla="*/ 55317 h 916423"/>
                <a:gd name="connsiteX2" fmla="*/ 66455 w 446226"/>
                <a:gd name="connsiteY2" fmla="*/ 79289 h 916423"/>
                <a:gd name="connsiteX3" fmla="*/ 329137 w 446226"/>
                <a:gd name="connsiteY3" fmla="*/ 79289 h 916423"/>
                <a:gd name="connsiteX4" fmla="*/ 329137 w 446226"/>
                <a:gd name="connsiteY4" fmla="*/ 136582 h 916423"/>
                <a:gd name="connsiteX5" fmla="*/ 363250 w 446226"/>
                <a:gd name="connsiteY5" fmla="*/ 82976 h 916423"/>
                <a:gd name="connsiteX6" fmla="*/ 385377 w 446226"/>
                <a:gd name="connsiteY6" fmla="*/ 27659 h 916423"/>
                <a:gd name="connsiteX7" fmla="*/ 413036 w 446226"/>
                <a:gd name="connsiteY7" fmla="*/ 46098 h 916423"/>
                <a:gd name="connsiteX8" fmla="*/ 437006 w 446226"/>
                <a:gd name="connsiteY8" fmla="*/ 60849 h 916423"/>
                <a:gd name="connsiteX9" fmla="*/ 437006 w 446226"/>
                <a:gd name="connsiteY9" fmla="*/ 110635 h 916423"/>
                <a:gd name="connsiteX10" fmla="*/ 437006 w 446226"/>
                <a:gd name="connsiteY10" fmla="*/ 213894 h 916423"/>
                <a:gd name="connsiteX11" fmla="*/ 437006 w 446226"/>
                <a:gd name="connsiteY11" fmla="*/ 335592 h 916423"/>
                <a:gd name="connsiteX12" fmla="*/ 437006 w 446226"/>
                <a:gd name="connsiteY12" fmla="*/ 437007 h 916423"/>
                <a:gd name="connsiteX13" fmla="*/ 440694 w 446226"/>
                <a:gd name="connsiteY13" fmla="*/ 553173 h 916423"/>
                <a:gd name="connsiteX14" fmla="*/ 440694 w 446226"/>
                <a:gd name="connsiteY14" fmla="*/ 674871 h 916423"/>
                <a:gd name="connsiteX15" fmla="*/ 440694 w 446226"/>
                <a:gd name="connsiteY15" fmla="*/ 791037 h 916423"/>
                <a:gd name="connsiteX16" fmla="*/ 446226 w 446226"/>
                <a:gd name="connsiteY16" fmla="*/ 916423 h 916423"/>
                <a:gd name="connsiteX17" fmla="*/ 27659 w 446226"/>
                <a:gd name="connsiteY17" fmla="*/ 907204 h 916423"/>
                <a:gd name="connsiteX18" fmla="*/ 22127 w 446226"/>
                <a:gd name="connsiteY18" fmla="*/ 767066 h 916423"/>
                <a:gd name="connsiteX19" fmla="*/ 9220 w 446226"/>
                <a:gd name="connsiteY19" fmla="*/ 571612 h 916423"/>
                <a:gd name="connsiteX20" fmla="*/ 0 w 446226"/>
                <a:gd name="connsiteY20" fmla="*/ 464665 h 916423"/>
                <a:gd name="connsiteX21" fmla="*/ 0 w 446226"/>
                <a:gd name="connsiteY21" fmla="*/ 363250 h 916423"/>
                <a:gd name="connsiteX22" fmla="*/ 0 w 446226"/>
                <a:gd name="connsiteY22" fmla="*/ 269211 h 916423"/>
                <a:gd name="connsiteX23" fmla="*/ 3688 w 446226"/>
                <a:gd name="connsiteY23" fmla="*/ 189923 h 916423"/>
                <a:gd name="connsiteX24" fmla="*/ 9220 w 446226"/>
                <a:gd name="connsiteY24" fmla="*/ 143825 h 916423"/>
                <a:gd name="connsiteX25" fmla="*/ 12907 w 446226"/>
                <a:gd name="connsiteY25" fmla="*/ 82976 h 916423"/>
                <a:gd name="connsiteX26" fmla="*/ 12907 w 446226"/>
                <a:gd name="connsiteY26" fmla="*/ 9219 h 91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46226" h="916423">
                  <a:moveTo>
                    <a:pt x="59005" y="0"/>
                  </a:moveTo>
                  <a:lnTo>
                    <a:pt x="64537" y="55317"/>
                  </a:lnTo>
                  <a:lnTo>
                    <a:pt x="66455" y="79289"/>
                  </a:lnTo>
                  <a:lnTo>
                    <a:pt x="329137" y="79289"/>
                  </a:lnTo>
                  <a:lnTo>
                    <a:pt x="329137" y="136582"/>
                  </a:lnTo>
                  <a:lnTo>
                    <a:pt x="363250" y="82976"/>
                  </a:lnTo>
                  <a:lnTo>
                    <a:pt x="385377" y="27659"/>
                  </a:lnTo>
                  <a:lnTo>
                    <a:pt x="413036" y="46098"/>
                  </a:lnTo>
                  <a:lnTo>
                    <a:pt x="437006" y="60849"/>
                  </a:lnTo>
                  <a:lnTo>
                    <a:pt x="437006" y="110635"/>
                  </a:lnTo>
                  <a:lnTo>
                    <a:pt x="437006" y="213894"/>
                  </a:lnTo>
                  <a:lnTo>
                    <a:pt x="437006" y="335592"/>
                  </a:lnTo>
                  <a:lnTo>
                    <a:pt x="437006" y="437007"/>
                  </a:lnTo>
                  <a:lnTo>
                    <a:pt x="440694" y="553173"/>
                  </a:lnTo>
                  <a:lnTo>
                    <a:pt x="440694" y="674871"/>
                  </a:lnTo>
                  <a:lnTo>
                    <a:pt x="440694" y="791037"/>
                  </a:lnTo>
                  <a:lnTo>
                    <a:pt x="446226" y="916423"/>
                  </a:lnTo>
                  <a:lnTo>
                    <a:pt x="27659" y="907204"/>
                  </a:lnTo>
                  <a:lnTo>
                    <a:pt x="22127" y="767066"/>
                  </a:lnTo>
                  <a:lnTo>
                    <a:pt x="9220" y="571612"/>
                  </a:lnTo>
                  <a:lnTo>
                    <a:pt x="0" y="464665"/>
                  </a:lnTo>
                  <a:lnTo>
                    <a:pt x="0" y="363250"/>
                  </a:lnTo>
                  <a:lnTo>
                    <a:pt x="0" y="269211"/>
                  </a:lnTo>
                  <a:lnTo>
                    <a:pt x="3688" y="189923"/>
                  </a:lnTo>
                  <a:lnTo>
                    <a:pt x="9220" y="143825"/>
                  </a:lnTo>
                  <a:lnTo>
                    <a:pt x="12907" y="82976"/>
                  </a:lnTo>
                  <a:lnTo>
                    <a:pt x="12907" y="9219"/>
                  </a:lnTo>
                  <a:close/>
                </a:path>
              </a:pathLst>
            </a:custGeom>
            <a:solidFill>
              <a:srgbClr val="DB28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Freeform 120"/>
            <p:cNvSpPr>
              <a:spLocks/>
            </p:cNvSpPr>
            <p:nvPr/>
          </p:nvSpPr>
          <p:spPr bwMode="auto">
            <a:xfrm>
              <a:off x="-2163640" y="4781467"/>
              <a:ext cx="46097" cy="9219"/>
            </a:xfrm>
            <a:custGeom>
              <a:avLst/>
              <a:gdLst>
                <a:gd name="T0" fmla="*/ 25 w 25"/>
                <a:gd name="T1" fmla="*/ 5 h 5"/>
                <a:gd name="T2" fmla="*/ 0 w 25"/>
                <a:gd name="T3" fmla="*/ 5 h 5"/>
                <a:gd name="T4" fmla="*/ 0 w 25"/>
                <a:gd name="T5" fmla="*/ 0 h 5"/>
                <a:gd name="T6" fmla="*/ 25 w 25"/>
                <a:gd name="T7" fmla="*/ 0 h 5"/>
                <a:gd name="T8" fmla="*/ 25 w 25"/>
                <a:gd name="T9" fmla="*/ 5 h 5"/>
                <a:gd name="T10" fmla="*/ 25 w 25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5">
                  <a:moveTo>
                    <a:pt x="25" y="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25" y="0"/>
                  </a:lnTo>
                  <a:lnTo>
                    <a:pt x="25" y="5"/>
                  </a:lnTo>
                  <a:lnTo>
                    <a:pt x="25" y="5"/>
                  </a:lnTo>
                  <a:close/>
                </a:path>
              </a:pathLst>
            </a:custGeom>
            <a:solidFill>
              <a:srgbClr val="DFE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163"/>
            <p:cNvSpPr>
              <a:spLocks/>
            </p:cNvSpPr>
            <p:nvPr/>
          </p:nvSpPr>
          <p:spPr bwMode="auto">
            <a:xfrm>
              <a:off x="-2521359" y="5303294"/>
              <a:ext cx="125386" cy="40566"/>
            </a:xfrm>
            <a:custGeom>
              <a:avLst/>
              <a:gdLst>
                <a:gd name="T0" fmla="*/ 2 w 68"/>
                <a:gd name="T1" fmla="*/ 20 h 22"/>
                <a:gd name="T2" fmla="*/ 2 w 68"/>
                <a:gd name="T3" fmla="*/ 20 h 22"/>
                <a:gd name="T4" fmla="*/ 0 w 68"/>
                <a:gd name="T5" fmla="*/ 17 h 22"/>
                <a:gd name="T6" fmla="*/ 2 w 68"/>
                <a:gd name="T7" fmla="*/ 10 h 22"/>
                <a:gd name="T8" fmla="*/ 5 w 68"/>
                <a:gd name="T9" fmla="*/ 2 h 22"/>
                <a:gd name="T10" fmla="*/ 10 w 68"/>
                <a:gd name="T11" fmla="*/ 0 h 22"/>
                <a:gd name="T12" fmla="*/ 10 w 68"/>
                <a:gd name="T13" fmla="*/ 0 h 22"/>
                <a:gd name="T14" fmla="*/ 40 w 68"/>
                <a:gd name="T15" fmla="*/ 2 h 22"/>
                <a:gd name="T16" fmla="*/ 53 w 68"/>
                <a:gd name="T17" fmla="*/ 5 h 22"/>
                <a:gd name="T18" fmla="*/ 65 w 68"/>
                <a:gd name="T19" fmla="*/ 10 h 22"/>
                <a:gd name="T20" fmla="*/ 65 w 68"/>
                <a:gd name="T21" fmla="*/ 10 h 22"/>
                <a:gd name="T22" fmla="*/ 68 w 68"/>
                <a:gd name="T23" fmla="*/ 12 h 22"/>
                <a:gd name="T24" fmla="*/ 65 w 68"/>
                <a:gd name="T25" fmla="*/ 17 h 22"/>
                <a:gd name="T26" fmla="*/ 60 w 68"/>
                <a:gd name="T27" fmla="*/ 22 h 22"/>
                <a:gd name="T28" fmla="*/ 58 w 68"/>
                <a:gd name="T29" fmla="*/ 22 h 22"/>
                <a:gd name="T30" fmla="*/ 58 w 68"/>
                <a:gd name="T31" fmla="*/ 22 h 22"/>
                <a:gd name="T32" fmla="*/ 48 w 68"/>
                <a:gd name="T33" fmla="*/ 20 h 22"/>
                <a:gd name="T34" fmla="*/ 38 w 68"/>
                <a:gd name="T35" fmla="*/ 17 h 22"/>
                <a:gd name="T36" fmla="*/ 15 w 68"/>
                <a:gd name="T37" fmla="*/ 20 h 22"/>
                <a:gd name="T38" fmla="*/ 15 w 68"/>
                <a:gd name="T39" fmla="*/ 20 h 22"/>
                <a:gd name="T40" fmla="*/ 7 w 68"/>
                <a:gd name="T41" fmla="*/ 20 h 22"/>
                <a:gd name="T42" fmla="*/ 2 w 68"/>
                <a:gd name="T43" fmla="*/ 20 h 22"/>
                <a:gd name="T44" fmla="*/ 2 w 68"/>
                <a:gd name="T45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" h="22">
                  <a:moveTo>
                    <a:pt x="2" y="20"/>
                  </a:moveTo>
                  <a:lnTo>
                    <a:pt x="2" y="20"/>
                  </a:lnTo>
                  <a:lnTo>
                    <a:pt x="0" y="17"/>
                  </a:lnTo>
                  <a:lnTo>
                    <a:pt x="2" y="10"/>
                  </a:lnTo>
                  <a:lnTo>
                    <a:pt x="5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0" y="2"/>
                  </a:lnTo>
                  <a:lnTo>
                    <a:pt x="53" y="5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8" y="12"/>
                  </a:lnTo>
                  <a:lnTo>
                    <a:pt x="65" y="17"/>
                  </a:lnTo>
                  <a:lnTo>
                    <a:pt x="60" y="22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48" y="20"/>
                  </a:lnTo>
                  <a:lnTo>
                    <a:pt x="38" y="17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7" y="20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D49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166"/>
            <p:cNvSpPr>
              <a:spLocks/>
            </p:cNvSpPr>
            <p:nvPr/>
          </p:nvSpPr>
          <p:spPr bwMode="auto">
            <a:xfrm>
              <a:off x="-2796102" y="4772248"/>
              <a:ext cx="437006" cy="516295"/>
            </a:xfrm>
            <a:custGeom>
              <a:avLst/>
              <a:gdLst>
                <a:gd name="T0" fmla="*/ 25 w 237"/>
                <a:gd name="T1" fmla="*/ 164 h 280"/>
                <a:gd name="T2" fmla="*/ 25 w 237"/>
                <a:gd name="T3" fmla="*/ 164 h 280"/>
                <a:gd name="T4" fmla="*/ 45 w 237"/>
                <a:gd name="T5" fmla="*/ 134 h 280"/>
                <a:gd name="T6" fmla="*/ 68 w 237"/>
                <a:gd name="T7" fmla="*/ 103 h 280"/>
                <a:gd name="T8" fmla="*/ 96 w 237"/>
                <a:gd name="T9" fmla="*/ 78 h 280"/>
                <a:gd name="T10" fmla="*/ 121 w 237"/>
                <a:gd name="T11" fmla="*/ 53 h 280"/>
                <a:gd name="T12" fmla="*/ 121 w 237"/>
                <a:gd name="T13" fmla="*/ 53 h 280"/>
                <a:gd name="T14" fmla="*/ 144 w 237"/>
                <a:gd name="T15" fmla="*/ 33 h 280"/>
                <a:gd name="T16" fmla="*/ 159 w 237"/>
                <a:gd name="T17" fmla="*/ 20 h 280"/>
                <a:gd name="T18" fmla="*/ 174 w 237"/>
                <a:gd name="T19" fmla="*/ 10 h 280"/>
                <a:gd name="T20" fmla="*/ 189 w 237"/>
                <a:gd name="T21" fmla="*/ 2 h 280"/>
                <a:gd name="T22" fmla="*/ 204 w 237"/>
                <a:gd name="T23" fmla="*/ 0 h 280"/>
                <a:gd name="T24" fmla="*/ 209 w 237"/>
                <a:gd name="T25" fmla="*/ 0 h 280"/>
                <a:gd name="T26" fmla="*/ 217 w 237"/>
                <a:gd name="T27" fmla="*/ 2 h 280"/>
                <a:gd name="T28" fmla="*/ 222 w 237"/>
                <a:gd name="T29" fmla="*/ 7 h 280"/>
                <a:gd name="T30" fmla="*/ 230 w 237"/>
                <a:gd name="T31" fmla="*/ 12 h 280"/>
                <a:gd name="T32" fmla="*/ 230 w 237"/>
                <a:gd name="T33" fmla="*/ 12 h 280"/>
                <a:gd name="T34" fmla="*/ 235 w 237"/>
                <a:gd name="T35" fmla="*/ 22 h 280"/>
                <a:gd name="T36" fmla="*/ 237 w 237"/>
                <a:gd name="T37" fmla="*/ 33 h 280"/>
                <a:gd name="T38" fmla="*/ 237 w 237"/>
                <a:gd name="T39" fmla="*/ 45 h 280"/>
                <a:gd name="T40" fmla="*/ 235 w 237"/>
                <a:gd name="T41" fmla="*/ 58 h 280"/>
                <a:gd name="T42" fmla="*/ 230 w 237"/>
                <a:gd name="T43" fmla="*/ 81 h 280"/>
                <a:gd name="T44" fmla="*/ 219 w 237"/>
                <a:gd name="T45" fmla="*/ 101 h 280"/>
                <a:gd name="T46" fmla="*/ 219 w 237"/>
                <a:gd name="T47" fmla="*/ 101 h 280"/>
                <a:gd name="T48" fmla="*/ 202 w 237"/>
                <a:gd name="T49" fmla="*/ 129 h 280"/>
                <a:gd name="T50" fmla="*/ 182 w 237"/>
                <a:gd name="T51" fmla="*/ 154 h 280"/>
                <a:gd name="T52" fmla="*/ 139 w 237"/>
                <a:gd name="T53" fmla="*/ 204 h 280"/>
                <a:gd name="T54" fmla="*/ 139 w 237"/>
                <a:gd name="T55" fmla="*/ 204 h 280"/>
                <a:gd name="T56" fmla="*/ 108 w 237"/>
                <a:gd name="T57" fmla="*/ 235 h 280"/>
                <a:gd name="T58" fmla="*/ 91 w 237"/>
                <a:gd name="T59" fmla="*/ 250 h 280"/>
                <a:gd name="T60" fmla="*/ 73 w 237"/>
                <a:gd name="T61" fmla="*/ 262 h 280"/>
                <a:gd name="T62" fmla="*/ 73 w 237"/>
                <a:gd name="T63" fmla="*/ 262 h 280"/>
                <a:gd name="T64" fmla="*/ 63 w 237"/>
                <a:gd name="T65" fmla="*/ 270 h 280"/>
                <a:gd name="T66" fmla="*/ 48 w 237"/>
                <a:gd name="T67" fmla="*/ 275 h 280"/>
                <a:gd name="T68" fmla="*/ 35 w 237"/>
                <a:gd name="T69" fmla="*/ 280 h 280"/>
                <a:gd name="T70" fmla="*/ 28 w 237"/>
                <a:gd name="T71" fmla="*/ 278 h 280"/>
                <a:gd name="T72" fmla="*/ 23 w 237"/>
                <a:gd name="T73" fmla="*/ 278 h 280"/>
                <a:gd name="T74" fmla="*/ 23 w 237"/>
                <a:gd name="T75" fmla="*/ 278 h 280"/>
                <a:gd name="T76" fmla="*/ 17 w 237"/>
                <a:gd name="T77" fmla="*/ 273 h 280"/>
                <a:gd name="T78" fmla="*/ 12 w 237"/>
                <a:gd name="T79" fmla="*/ 270 h 280"/>
                <a:gd name="T80" fmla="*/ 5 w 237"/>
                <a:gd name="T81" fmla="*/ 257 h 280"/>
                <a:gd name="T82" fmla="*/ 0 w 237"/>
                <a:gd name="T83" fmla="*/ 242 h 280"/>
                <a:gd name="T84" fmla="*/ 0 w 237"/>
                <a:gd name="T85" fmla="*/ 230 h 280"/>
                <a:gd name="T86" fmla="*/ 0 w 237"/>
                <a:gd name="T87" fmla="*/ 230 h 280"/>
                <a:gd name="T88" fmla="*/ 0 w 237"/>
                <a:gd name="T89" fmla="*/ 214 h 280"/>
                <a:gd name="T90" fmla="*/ 5 w 237"/>
                <a:gd name="T91" fmla="*/ 199 h 280"/>
                <a:gd name="T92" fmla="*/ 20 w 237"/>
                <a:gd name="T93" fmla="*/ 171 h 280"/>
                <a:gd name="T94" fmla="*/ 20 w 237"/>
                <a:gd name="T95" fmla="*/ 171 h 280"/>
                <a:gd name="T96" fmla="*/ 25 w 237"/>
                <a:gd name="T97" fmla="*/ 164 h 280"/>
                <a:gd name="T98" fmla="*/ 25 w 237"/>
                <a:gd name="T99" fmla="*/ 164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37" h="280">
                  <a:moveTo>
                    <a:pt x="25" y="164"/>
                  </a:moveTo>
                  <a:lnTo>
                    <a:pt x="25" y="164"/>
                  </a:lnTo>
                  <a:lnTo>
                    <a:pt x="45" y="134"/>
                  </a:lnTo>
                  <a:lnTo>
                    <a:pt x="68" y="103"/>
                  </a:lnTo>
                  <a:lnTo>
                    <a:pt x="96" y="78"/>
                  </a:lnTo>
                  <a:lnTo>
                    <a:pt x="121" y="53"/>
                  </a:lnTo>
                  <a:lnTo>
                    <a:pt x="121" y="53"/>
                  </a:lnTo>
                  <a:lnTo>
                    <a:pt x="144" y="33"/>
                  </a:lnTo>
                  <a:lnTo>
                    <a:pt x="159" y="20"/>
                  </a:lnTo>
                  <a:lnTo>
                    <a:pt x="174" y="10"/>
                  </a:lnTo>
                  <a:lnTo>
                    <a:pt x="189" y="2"/>
                  </a:lnTo>
                  <a:lnTo>
                    <a:pt x="204" y="0"/>
                  </a:lnTo>
                  <a:lnTo>
                    <a:pt x="209" y="0"/>
                  </a:lnTo>
                  <a:lnTo>
                    <a:pt x="217" y="2"/>
                  </a:lnTo>
                  <a:lnTo>
                    <a:pt x="222" y="7"/>
                  </a:lnTo>
                  <a:lnTo>
                    <a:pt x="230" y="12"/>
                  </a:lnTo>
                  <a:lnTo>
                    <a:pt x="230" y="12"/>
                  </a:lnTo>
                  <a:lnTo>
                    <a:pt x="235" y="22"/>
                  </a:lnTo>
                  <a:lnTo>
                    <a:pt x="237" y="33"/>
                  </a:lnTo>
                  <a:lnTo>
                    <a:pt x="237" y="45"/>
                  </a:lnTo>
                  <a:lnTo>
                    <a:pt x="235" y="58"/>
                  </a:lnTo>
                  <a:lnTo>
                    <a:pt x="230" y="81"/>
                  </a:lnTo>
                  <a:lnTo>
                    <a:pt x="219" y="101"/>
                  </a:lnTo>
                  <a:lnTo>
                    <a:pt x="219" y="101"/>
                  </a:lnTo>
                  <a:lnTo>
                    <a:pt x="202" y="129"/>
                  </a:lnTo>
                  <a:lnTo>
                    <a:pt x="182" y="15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08" y="235"/>
                  </a:lnTo>
                  <a:lnTo>
                    <a:pt x="91" y="250"/>
                  </a:lnTo>
                  <a:lnTo>
                    <a:pt x="73" y="262"/>
                  </a:lnTo>
                  <a:lnTo>
                    <a:pt x="73" y="262"/>
                  </a:lnTo>
                  <a:lnTo>
                    <a:pt x="63" y="270"/>
                  </a:lnTo>
                  <a:lnTo>
                    <a:pt x="48" y="275"/>
                  </a:lnTo>
                  <a:lnTo>
                    <a:pt x="35" y="280"/>
                  </a:lnTo>
                  <a:lnTo>
                    <a:pt x="28" y="278"/>
                  </a:lnTo>
                  <a:lnTo>
                    <a:pt x="23" y="278"/>
                  </a:lnTo>
                  <a:lnTo>
                    <a:pt x="23" y="278"/>
                  </a:lnTo>
                  <a:lnTo>
                    <a:pt x="17" y="273"/>
                  </a:lnTo>
                  <a:lnTo>
                    <a:pt x="12" y="270"/>
                  </a:lnTo>
                  <a:lnTo>
                    <a:pt x="5" y="257"/>
                  </a:lnTo>
                  <a:lnTo>
                    <a:pt x="0" y="242"/>
                  </a:lnTo>
                  <a:lnTo>
                    <a:pt x="0" y="230"/>
                  </a:lnTo>
                  <a:lnTo>
                    <a:pt x="0" y="230"/>
                  </a:lnTo>
                  <a:lnTo>
                    <a:pt x="0" y="214"/>
                  </a:lnTo>
                  <a:lnTo>
                    <a:pt x="5" y="199"/>
                  </a:lnTo>
                  <a:lnTo>
                    <a:pt x="20" y="171"/>
                  </a:lnTo>
                  <a:lnTo>
                    <a:pt x="20" y="171"/>
                  </a:lnTo>
                  <a:lnTo>
                    <a:pt x="25" y="164"/>
                  </a:lnTo>
                  <a:lnTo>
                    <a:pt x="25" y="164"/>
                  </a:lnTo>
                  <a:close/>
                </a:path>
              </a:pathLst>
            </a:custGeom>
            <a:solidFill>
              <a:srgbClr val="81C8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170"/>
            <p:cNvSpPr>
              <a:spLocks/>
            </p:cNvSpPr>
            <p:nvPr/>
          </p:nvSpPr>
          <p:spPr bwMode="auto">
            <a:xfrm>
              <a:off x="-2392285" y="4399778"/>
              <a:ext cx="295026" cy="483104"/>
            </a:xfrm>
            <a:custGeom>
              <a:avLst/>
              <a:gdLst>
                <a:gd name="T0" fmla="*/ 0 w 160"/>
                <a:gd name="T1" fmla="*/ 217 h 262"/>
                <a:gd name="T2" fmla="*/ 11 w 160"/>
                <a:gd name="T3" fmla="*/ 230 h 262"/>
                <a:gd name="T4" fmla="*/ 23 w 160"/>
                <a:gd name="T5" fmla="*/ 242 h 262"/>
                <a:gd name="T6" fmla="*/ 38 w 160"/>
                <a:gd name="T7" fmla="*/ 252 h 262"/>
                <a:gd name="T8" fmla="*/ 74 w 160"/>
                <a:gd name="T9" fmla="*/ 262 h 262"/>
                <a:gd name="T10" fmla="*/ 91 w 160"/>
                <a:gd name="T11" fmla="*/ 262 h 262"/>
                <a:gd name="T12" fmla="*/ 127 w 160"/>
                <a:gd name="T13" fmla="*/ 250 h 262"/>
                <a:gd name="T14" fmla="*/ 155 w 160"/>
                <a:gd name="T15" fmla="*/ 227 h 262"/>
                <a:gd name="T16" fmla="*/ 160 w 160"/>
                <a:gd name="T17" fmla="*/ 222 h 262"/>
                <a:gd name="T18" fmla="*/ 160 w 160"/>
                <a:gd name="T19" fmla="*/ 209 h 262"/>
                <a:gd name="T20" fmla="*/ 152 w 160"/>
                <a:gd name="T21" fmla="*/ 197 h 262"/>
                <a:gd name="T22" fmla="*/ 142 w 160"/>
                <a:gd name="T23" fmla="*/ 189 h 262"/>
                <a:gd name="T24" fmla="*/ 122 w 160"/>
                <a:gd name="T25" fmla="*/ 166 h 262"/>
                <a:gd name="T26" fmla="*/ 117 w 160"/>
                <a:gd name="T27" fmla="*/ 139 h 262"/>
                <a:gd name="T28" fmla="*/ 114 w 160"/>
                <a:gd name="T29" fmla="*/ 103 h 262"/>
                <a:gd name="T30" fmla="*/ 112 w 160"/>
                <a:gd name="T31" fmla="*/ 98 h 262"/>
                <a:gd name="T32" fmla="*/ 114 w 160"/>
                <a:gd name="T33" fmla="*/ 93 h 262"/>
                <a:gd name="T34" fmla="*/ 124 w 160"/>
                <a:gd name="T35" fmla="*/ 78 h 262"/>
                <a:gd name="T36" fmla="*/ 132 w 160"/>
                <a:gd name="T37" fmla="*/ 65 h 262"/>
                <a:gd name="T38" fmla="*/ 132 w 160"/>
                <a:gd name="T39" fmla="*/ 58 h 262"/>
                <a:gd name="T40" fmla="*/ 129 w 160"/>
                <a:gd name="T41" fmla="*/ 55 h 262"/>
                <a:gd name="T42" fmla="*/ 124 w 160"/>
                <a:gd name="T43" fmla="*/ 55 h 262"/>
                <a:gd name="T44" fmla="*/ 124 w 160"/>
                <a:gd name="T45" fmla="*/ 53 h 262"/>
                <a:gd name="T46" fmla="*/ 122 w 160"/>
                <a:gd name="T47" fmla="*/ 45 h 262"/>
                <a:gd name="T48" fmla="*/ 119 w 160"/>
                <a:gd name="T49" fmla="*/ 33 h 262"/>
                <a:gd name="T50" fmla="*/ 114 w 160"/>
                <a:gd name="T51" fmla="*/ 20 h 262"/>
                <a:gd name="T52" fmla="*/ 107 w 160"/>
                <a:gd name="T53" fmla="*/ 10 h 262"/>
                <a:gd name="T54" fmla="*/ 99 w 160"/>
                <a:gd name="T55" fmla="*/ 5 h 262"/>
                <a:gd name="T56" fmla="*/ 79 w 160"/>
                <a:gd name="T57" fmla="*/ 0 h 262"/>
                <a:gd name="T58" fmla="*/ 59 w 160"/>
                <a:gd name="T59" fmla="*/ 5 h 262"/>
                <a:gd name="T60" fmla="*/ 41 w 160"/>
                <a:gd name="T61" fmla="*/ 12 h 262"/>
                <a:gd name="T62" fmla="*/ 31 w 160"/>
                <a:gd name="T63" fmla="*/ 17 h 262"/>
                <a:gd name="T64" fmla="*/ 23 w 160"/>
                <a:gd name="T65" fmla="*/ 25 h 262"/>
                <a:gd name="T66" fmla="*/ 18 w 160"/>
                <a:gd name="T67" fmla="*/ 48 h 262"/>
                <a:gd name="T68" fmla="*/ 18 w 160"/>
                <a:gd name="T69" fmla="*/ 70 h 262"/>
                <a:gd name="T70" fmla="*/ 18 w 160"/>
                <a:gd name="T71" fmla="*/ 91 h 262"/>
                <a:gd name="T72" fmla="*/ 26 w 160"/>
                <a:gd name="T73" fmla="*/ 116 h 262"/>
                <a:gd name="T74" fmla="*/ 28 w 160"/>
                <a:gd name="T75" fmla="*/ 121 h 262"/>
                <a:gd name="T76" fmla="*/ 41 w 160"/>
                <a:gd name="T77" fmla="*/ 131 h 262"/>
                <a:gd name="T78" fmla="*/ 46 w 160"/>
                <a:gd name="T79" fmla="*/ 149 h 262"/>
                <a:gd name="T80" fmla="*/ 41 w 160"/>
                <a:gd name="T81" fmla="*/ 169 h 262"/>
                <a:gd name="T82" fmla="*/ 38 w 160"/>
                <a:gd name="T83" fmla="*/ 182 h 262"/>
                <a:gd name="T84" fmla="*/ 28 w 160"/>
                <a:gd name="T85" fmla="*/ 189 h 262"/>
                <a:gd name="T86" fmla="*/ 3 w 160"/>
                <a:gd name="T87" fmla="*/ 202 h 262"/>
                <a:gd name="T88" fmla="*/ 0 w 160"/>
                <a:gd name="T89" fmla="*/ 212 h 262"/>
                <a:gd name="T90" fmla="*/ 0 w 160"/>
                <a:gd name="T91" fmla="*/ 217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60" h="262">
                  <a:moveTo>
                    <a:pt x="0" y="217"/>
                  </a:moveTo>
                  <a:lnTo>
                    <a:pt x="0" y="217"/>
                  </a:lnTo>
                  <a:lnTo>
                    <a:pt x="6" y="224"/>
                  </a:lnTo>
                  <a:lnTo>
                    <a:pt x="11" y="230"/>
                  </a:lnTo>
                  <a:lnTo>
                    <a:pt x="11" y="230"/>
                  </a:lnTo>
                  <a:lnTo>
                    <a:pt x="23" y="242"/>
                  </a:lnTo>
                  <a:lnTo>
                    <a:pt x="23" y="242"/>
                  </a:lnTo>
                  <a:lnTo>
                    <a:pt x="38" y="252"/>
                  </a:lnTo>
                  <a:lnTo>
                    <a:pt x="56" y="257"/>
                  </a:lnTo>
                  <a:lnTo>
                    <a:pt x="74" y="262"/>
                  </a:lnTo>
                  <a:lnTo>
                    <a:pt x="91" y="262"/>
                  </a:lnTo>
                  <a:lnTo>
                    <a:pt x="91" y="262"/>
                  </a:lnTo>
                  <a:lnTo>
                    <a:pt x="109" y="257"/>
                  </a:lnTo>
                  <a:lnTo>
                    <a:pt x="127" y="250"/>
                  </a:lnTo>
                  <a:lnTo>
                    <a:pt x="142" y="240"/>
                  </a:lnTo>
                  <a:lnTo>
                    <a:pt x="155" y="227"/>
                  </a:lnTo>
                  <a:lnTo>
                    <a:pt x="155" y="227"/>
                  </a:lnTo>
                  <a:lnTo>
                    <a:pt x="160" y="222"/>
                  </a:lnTo>
                  <a:lnTo>
                    <a:pt x="160" y="214"/>
                  </a:lnTo>
                  <a:lnTo>
                    <a:pt x="160" y="209"/>
                  </a:lnTo>
                  <a:lnTo>
                    <a:pt x="157" y="204"/>
                  </a:lnTo>
                  <a:lnTo>
                    <a:pt x="152" y="197"/>
                  </a:lnTo>
                  <a:lnTo>
                    <a:pt x="142" y="189"/>
                  </a:lnTo>
                  <a:lnTo>
                    <a:pt x="142" y="189"/>
                  </a:lnTo>
                  <a:lnTo>
                    <a:pt x="129" y="176"/>
                  </a:lnTo>
                  <a:lnTo>
                    <a:pt x="122" y="166"/>
                  </a:lnTo>
                  <a:lnTo>
                    <a:pt x="119" y="154"/>
                  </a:lnTo>
                  <a:lnTo>
                    <a:pt x="117" y="139"/>
                  </a:lnTo>
                  <a:lnTo>
                    <a:pt x="117" y="139"/>
                  </a:lnTo>
                  <a:lnTo>
                    <a:pt x="114" y="103"/>
                  </a:lnTo>
                  <a:lnTo>
                    <a:pt x="114" y="103"/>
                  </a:lnTo>
                  <a:lnTo>
                    <a:pt x="112" y="98"/>
                  </a:lnTo>
                  <a:lnTo>
                    <a:pt x="114" y="93"/>
                  </a:lnTo>
                  <a:lnTo>
                    <a:pt x="114" y="93"/>
                  </a:lnTo>
                  <a:lnTo>
                    <a:pt x="124" y="78"/>
                  </a:lnTo>
                  <a:lnTo>
                    <a:pt x="124" y="78"/>
                  </a:lnTo>
                  <a:lnTo>
                    <a:pt x="129" y="70"/>
                  </a:lnTo>
                  <a:lnTo>
                    <a:pt x="132" y="65"/>
                  </a:lnTo>
                  <a:lnTo>
                    <a:pt x="132" y="65"/>
                  </a:lnTo>
                  <a:lnTo>
                    <a:pt x="132" y="58"/>
                  </a:lnTo>
                  <a:lnTo>
                    <a:pt x="132" y="58"/>
                  </a:lnTo>
                  <a:lnTo>
                    <a:pt x="129" y="55"/>
                  </a:lnTo>
                  <a:lnTo>
                    <a:pt x="127" y="55"/>
                  </a:lnTo>
                  <a:lnTo>
                    <a:pt x="124" y="55"/>
                  </a:lnTo>
                  <a:lnTo>
                    <a:pt x="124" y="55"/>
                  </a:lnTo>
                  <a:lnTo>
                    <a:pt x="124" y="53"/>
                  </a:lnTo>
                  <a:lnTo>
                    <a:pt x="122" y="50"/>
                  </a:lnTo>
                  <a:lnTo>
                    <a:pt x="122" y="45"/>
                  </a:lnTo>
                  <a:lnTo>
                    <a:pt x="122" y="45"/>
                  </a:lnTo>
                  <a:lnTo>
                    <a:pt x="119" y="33"/>
                  </a:lnTo>
                  <a:lnTo>
                    <a:pt x="119" y="33"/>
                  </a:lnTo>
                  <a:lnTo>
                    <a:pt x="114" y="20"/>
                  </a:lnTo>
                  <a:lnTo>
                    <a:pt x="107" y="10"/>
                  </a:lnTo>
                  <a:lnTo>
                    <a:pt x="107" y="10"/>
                  </a:lnTo>
                  <a:lnTo>
                    <a:pt x="99" y="5"/>
                  </a:lnTo>
                  <a:lnTo>
                    <a:pt x="99" y="5"/>
                  </a:lnTo>
                  <a:lnTo>
                    <a:pt x="89" y="2"/>
                  </a:lnTo>
                  <a:lnTo>
                    <a:pt x="79" y="0"/>
                  </a:lnTo>
                  <a:lnTo>
                    <a:pt x="69" y="2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31" y="17"/>
                  </a:lnTo>
                  <a:lnTo>
                    <a:pt x="23" y="25"/>
                  </a:lnTo>
                  <a:lnTo>
                    <a:pt x="23" y="25"/>
                  </a:lnTo>
                  <a:lnTo>
                    <a:pt x="21" y="38"/>
                  </a:lnTo>
                  <a:lnTo>
                    <a:pt x="18" y="48"/>
                  </a:lnTo>
                  <a:lnTo>
                    <a:pt x="18" y="48"/>
                  </a:lnTo>
                  <a:lnTo>
                    <a:pt x="18" y="70"/>
                  </a:lnTo>
                  <a:lnTo>
                    <a:pt x="18" y="91"/>
                  </a:lnTo>
                  <a:lnTo>
                    <a:pt x="18" y="91"/>
                  </a:lnTo>
                  <a:lnTo>
                    <a:pt x="21" y="108"/>
                  </a:lnTo>
                  <a:lnTo>
                    <a:pt x="26" y="116"/>
                  </a:lnTo>
                  <a:lnTo>
                    <a:pt x="28" y="121"/>
                  </a:lnTo>
                  <a:lnTo>
                    <a:pt x="28" y="121"/>
                  </a:lnTo>
                  <a:lnTo>
                    <a:pt x="41" y="131"/>
                  </a:lnTo>
                  <a:lnTo>
                    <a:pt x="41" y="131"/>
                  </a:lnTo>
                  <a:lnTo>
                    <a:pt x="43" y="139"/>
                  </a:lnTo>
                  <a:lnTo>
                    <a:pt x="46" y="149"/>
                  </a:lnTo>
                  <a:lnTo>
                    <a:pt x="41" y="169"/>
                  </a:lnTo>
                  <a:lnTo>
                    <a:pt x="41" y="169"/>
                  </a:lnTo>
                  <a:lnTo>
                    <a:pt x="38" y="182"/>
                  </a:lnTo>
                  <a:lnTo>
                    <a:pt x="38" y="182"/>
                  </a:lnTo>
                  <a:lnTo>
                    <a:pt x="33" y="187"/>
                  </a:lnTo>
                  <a:lnTo>
                    <a:pt x="28" y="189"/>
                  </a:lnTo>
                  <a:lnTo>
                    <a:pt x="16" y="194"/>
                  </a:lnTo>
                  <a:lnTo>
                    <a:pt x="3" y="202"/>
                  </a:lnTo>
                  <a:lnTo>
                    <a:pt x="0" y="207"/>
                  </a:lnTo>
                  <a:lnTo>
                    <a:pt x="0" y="212"/>
                  </a:lnTo>
                  <a:lnTo>
                    <a:pt x="0" y="212"/>
                  </a:lnTo>
                  <a:lnTo>
                    <a:pt x="0" y="217"/>
                  </a:lnTo>
                  <a:lnTo>
                    <a:pt x="0" y="217"/>
                  </a:lnTo>
                  <a:close/>
                </a:path>
              </a:pathLst>
            </a:custGeom>
            <a:solidFill>
              <a:srgbClr val="E8C2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171"/>
            <p:cNvSpPr>
              <a:spLocks/>
            </p:cNvSpPr>
            <p:nvPr/>
          </p:nvSpPr>
          <p:spPr bwMode="auto">
            <a:xfrm>
              <a:off x="-2395973" y="4375807"/>
              <a:ext cx="302401" cy="247084"/>
            </a:xfrm>
            <a:custGeom>
              <a:avLst/>
              <a:gdLst>
                <a:gd name="T0" fmla="*/ 136 w 164"/>
                <a:gd name="T1" fmla="*/ 15 h 134"/>
                <a:gd name="T2" fmla="*/ 111 w 164"/>
                <a:gd name="T3" fmla="*/ 3 h 134"/>
                <a:gd name="T4" fmla="*/ 78 w 164"/>
                <a:gd name="T5" fmla="*/ 0 h 134"/>
                <a:gd name="T6" fmla="*/ 50 w 164"/>
                <a:gd name="T7" fmla="*/ 5 h 134"/>
                <a:gd name="T8" fmla="*/ 33 w 164"/>
                <a:gd name="T9" fmla="*/ 5 h 134"/>
                <a:gd name="T10" fmla="*/ 20 w 164"/>
                <a:gd name="T11" fmla="*/ 10 h 134"/>
                <a:gd name="T12" fmla="*/ 5 w 164"/>
                <a:gd name="T13" fmla="*/ 20 h 134"/>
                <a:gd name="T14" fmla="*/ 0 w 164"/>
                <a:gd name="T15" fmla="*/ 38 h 134"/>
                <a:gd name="T16" fmla="*/ 0 w 164"/>
                <a:gd name="T17" fmla="*/ 46 h 134"/>
                <a:gd name="T18" fmla="*/ 2 w 164"/>
                <a:gd name="T19" fmla="*/ 53 h 134"/>
                <a:gd name="T20" fmla="*/ 13 w 164"/>
                <a:gd name="T21" fmla="*/ 58 h 134"/>
                <a:gd name="T22" fmla="*/ 18 w 164"/>
                <a:gd name="T23" fmla="*/ 61 h 134"/>
                <a:gd name="T24" fmla="*/ 23 w 164"/>
                <a:gd name="T25" fmla="*/ 61 h 134"/>
                <a:gd name="T26" fmla="*/ 40 w 164"/>
                <a:gd name="T27" fmla="*/ 58 h 134"/>
                <a:gd name="T28" fmla="*/ 50 w 164"/>
                <a:gd name="T29" fmla="*/ 58 h 134"/>
                <a:gd name="T30" fmla="*/ 58 w 164"/>
                <a:gd name="T31" fmla="*/ 63 h 134"/>
                <a:gd name="T32" fmla="*/ 63 w 164"/>
                <a:gd name="T33" fmla="*/ 66 h 134"/>
                <a:gd name="T34" fmla="*/ 71 w 164"/>
                <a:gd name="T35" fmla="*/ 66 h 134"/>
                <a:gd name="T36" fmla="*/ 91 w 164"/>
                <a:gd name="T37" fmla="*/ 61 h 134"/>
                <a:gd name="T38" fmla="*/ 106 w 164"/>
                <a:gd name="T39" fmla="*/ 63 h 134"/>
                <a:gd name="T40" fmla="*/ 109 w 164"/>
                <a:gd name="T41" fmla="*/ 66 h 134"/>
                <a:gd name="T42" fmla="*/ 111 w 164"/>
                <a:gd name="T43" fmla="*/ 71 h 134"/>
                <a:gd name="T44" fmla="*/ 116 w 164"/>
                <a:gd name="T45" fmla="*/ 76 h 134"/>
                <a:gd name="T46" fmla="*/ 121 w 164"/>
                <a:gd name="T47" fmla="*/ 76 h 134"/>
                <a:gd name="T48" fmla="*/ 124 w 164"/>
                <a:gd name="T49" fmla="*/ 83 h 134"/>
                <a:gd name="T50" fmla="*/ 124 w 164"/>
                <a:gd name="T51" fmla="*/ 88 h 134"/>
                <a:gd name="T52" fmla="*/ 114 w 164"/>
                <a:gd name="T53" fmla="*/ 101 h 134"/>
                <a:gd name="T54" fmla="*/ 111 w 164"/>
                <a:gd name="T55" fmla="*/ 106 h 134"/>
                <a:gd name="T56" fmla="*/ 116 w 164"/>
                <a:gd name="T57" fmla="*/ 121 h 134"/>
                <a:gd name="T58" fmla="*/ 119 w 164"/>
                <a:gd name="T59" fmla="*/ 126 h 134"/>
                <a:gd name="T60" fmla="*/ 134 w 164"/>
                <a:gd name="T61" fmla="*/ 134 h 134"/>
                <a:gd name="T62" fmla="*/ 151 w 164"/>
                <a:gd name="T63" fmla="*/ 131 h 134"/>
                <a:gd name="T64" fmla="*/ 157 w 164"/>
                <a:gd name="T65" fmla="*/ 126 h 134"/>
                <a:gd name="T66" fmla="*/ 164 w 164"/>
                <a:gd name="T67" fmla="*/ 114 h 134"/>
                <a:gd name="T68" fmla="*/ 164 w 164"/>
                <a:gd name="T69" fmla="*/ 99 h 134"/>
                <a:gd name="T70" fmla="*/ 157 w 164"/>
                <a:gd name="T71" fmla="*/ 83 h 134"/>
                <a:gd name="T72" fmla="*/ 154 w 164"/>
                <a:gd name="T73" fmla="*/ 81 h 134"/>
                <a:gd name="T74" fmla="*/ 151 w 164"/>
                <a:gd name="T75" fmla="*/ 78 h 134"/>
                <a:gd name="T76" fmla="*/ 154 w 164"/>
                <a:gd name="T77" fmla="*/ 68 h 134"/>
                <a:gd name="T78" fmla="*/ 149 w 164"/>
                <a:gd name="T79" fmla="*/ 38 h 134"/>
                <a:gd name="T80" fmla="*/ 146 w 164"/>
                <a:gd name="T81" fmla="*/ 30 h 134"/>
                <a:gd name="T82" fmla="*/ 136 w 164"/>
                <a:gd name="T83" fmla="*/ 15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4" h="134">
                  <a:moveTo>
                    <a:pt x="136" y="15"/>
                  </a:moveTo>
                  <a:lnTo>
                    <a:pt x="136" y="15"/>
                  </a:lnTo>
                  <a:lnTo>
                    <a:pt x="126" y="8"/>
                  </a:lnTo>
                  <a:lnTo>
                    <a:pt x="111" y="3"/>
                  </a:lnTo>
                  <a:lnTo>
                    <a:pt x="96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33" y="5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0" y="15"/>
                  </a:lnTo>
                  <a:lnTo>
                    <a:pt x="5" y="2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2" y="53"/>
                  </a:lnTo>
                  <a:lnTo>
                    <a:pt x="2" y="53"/>
                  </a:lnTo>
                  <a:lnTo>
                    <a:pt x="8" y="56"/>
                  </a:lnTo>
                  <a:lnTo>
                    <a:pt x="13" y="58"/>
                  </a:lnTo>
                  <a:lnTo>
                    <a:pt x="13" y="58"/>
                  </a:lnTo>
                  <a:lnTo>
                    <a:pt x="18" y="61"/>
                  </a:lnTo>
                  <a:lnTo>
                    <a:pt x="23" y="61"/>
                  </a:lnTo>
                  <a:lnTo>
                    <a:pt x="23" y="61"/>
                  </a:lnTo>
                  <a:lnTo>
                    <a:pt x="40" y="58"/>
                  </a:lnTo>
                  <a:lnTo>
                    <a:pt x="40" y="58"/>
                  </a:lnTo>
                  <a:lnTo>
                    <a:pt x="50" y="58"/>
                  </a:lnTo>
                  <a:lnTo>
                    <a:pt x="50" y="58"/>
                  </a:lnTo>
                  <a:lnTo>
                    <a:pt x="58" y="63"/>
                  </a:lnTo>
                  <a:lnTo>
                    <a:pt x="58" y="63"/>
                  </a:lnTo>
                  <a:lnTo>
                    <a:pt x="63" y="66"/>
                  </a:lnTo>
                  <a:lnTo>
                    <a:pt x="63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91" y="61"/>
                  </a:lnTo>
                  <a:lnTo>
                    <a:pt x="91" y="61"/>
                  </a:lnTo>
                  <a:lnTo>
                    <a:pt x="98" y="61"/>
                  </a:lnTo>
                  <a:lnTo>
                    <a:pt x="106" y="63"/>
                  </a:lnTo>
                  <a:lnTo>
                    <a:pt x="106" y="63"/>
                  </a:lnTo>
                  <a:lnTo>
                    <a:pt x="109" y="66"/>
                  </a:lnTo>
                  <a:lnTo>
                    <a:pt x="111" y="71"/>
                  </a:lnTo>
                  <a:lnTo>
                    <a:pt x="111" y="71"/>
                  </a:lnTo>
                  <a:lnTo>
                    <a:pt x="111" y="73"/>
                  </a:lnTo>
                  <a:lnTo>
                    <a:pt x="116" y="76"/>
                  </a:lnTo>
                  <a:lnTo>
                    <a:pt x="116" y="76"/>
                  </a:lnTo>
                  <a:lnTo>
                    <a:pt x="121" y="76"/>
                  </a:lnTo>
                  <a:lnTo>
                    <a:pt x="124" y="78"/>
                  </a:lnTo>
                  <a:lnTo>
                    <a:pt x="124" y="83"/>
                  </a:lnTo>
                  <a:lnTo>
                    <a:pt x="124" y="88"/>
                  </a:lnTo>
                  <a:lnTo>
                    <a:pt x="124" y="88"/>
                  </a:lnTo>
                  <a:lnTo>
                    <a:pt x="119" y="93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1" y="106"/>
                  </a:lnTo>
                  <a:lnTo>
                    <a:pt x="114" y="111"/>
                  </a:lnTo>
                  <a:lnTo>
                    <a:pt x="116" y="121"/>
                  </a:lnTo>
                  <a:lnTo>
                    <a:pt x="116" y="121"/>
                  </a:lnTo>
                  <a:lnTo>
                    <a:pt x="119" y="126"/>
                  </a:lnTo>
                  <a:lnTo>
                    <a:pt x="124" y="129"/>
                  </a:lnTo>
                  <a:lnTo>
                    <a:pt x="134" y="134"/>
                  </a:lnTo>
                  <a:lnTo>
                    <a:pt x="146" y="134"/>
                  </a:lnTo>
                  <a:lnTo>
                    <a:pt x="151" y="131"/>
                  </a:lnTo>
                  <a:lnTo>
                    <a:pt x="157" y="126"/>
                  </a:lnTo>
                  <a:lnTo>
                    <a:pt x="157" y="126"/>
                  </a:lnTo>
                  <a:lnTo>
                    <a:pt x="162" y="119"/>
                  </a:lnTo>
                  <a:lnTo>
                    <a:pt x="164" y="114"/>
                  </a:lnTo>
                  <a:lnTo>
                    <a:pt x="164" y="99"/>
                  </a:lnTo>
                  <a:lnTo>
                    <a:pt x="164" y="99"/>
                  </a:lnTo>
                  <a:lnTo>
                    <a:pt x="162" y="91"/>
                  </a:lnTo>
                  <a:lnTo>
                    <a:pt x="157" y="83"/>
                  </a:lnTo>
                  <a:lnTo>
                    <a:pt x="157" y="83"/>
                  </a:lnTo>
                  <a:lnTo>
                    <a:pt x="154" y="81"/>
                  </a:lnTo>
                  <a:lnTo>
                    <a:pt x="151" y="78"/>
                  </a:lnTo>
                  <a:lnTo>
                    <a:pt x="151" y="78"/>
                  </a:lnTo>
                  <a:lnTo>
                    <a:pt x="154" y="68"/>
                  </a:lnTo>
                  <a:lnTo>
                    <a:pt x="154" y="68"/>
                  </a:lnTo>
                  <a:lnTo>
                    <a:pt x="151" y="48"/>
                  </a:lnTo>
                  <a:lnTo>
                    <a:pt x="149" y="38"/>
                  </a:lnTo>
                  <a:lnTo>
                    <a:pt x="146" y="30"/>
                  </a:lnTo>
                  <a:lnTo>
                    <a:pt x="146" y="30"/>
                  </a:lnTo>
                  <a:lnTo>
                    <a:pt x="136" y="15"/>
                  </a:lnTo>
                  <a:lnTo>
                    <a:pt x="136" y="15"/>
                  </a:lnTo>
                  <a:close/>
                </a:path>
              </a:pathLst>
            </a:custGeom>
            <a:solidFill>
              <a:srgbClr val="343F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173"/>
            <p:cNvSpPr>
              <a:spLocks/>
            </p:cNvSpPr>
            <p:nvPr/>
          </p:nvSpPr>
          <p:spPr bwMode="auto">
            <a:xfrm>
              <a:off x="-2224490" y="4753809"/>
              <a:ext cx="354031" cy="1783060"/>
            </a:xfrm>
            <a:custGeom>
              <a:avLst/>
              <a:gdLst>
                <a:gd name="T0" fmla="*/ 187 w 192"/>
                <a:gd name="T1" fmla="*/ 957 h 967"/>
                <a:gd name="T2" fmla="*/ 187 w 192"/>
                <a:gd name="T3" fmla="*/ 957 h 967"/>
                <a:gd name="T4" fmla="*/ 182 w 192"/>
                <a:gd name="T5" fmla="*/ 962 h 967"/>
                <a:gd name="T6" fmla="*/ 180 w 192"/>
                <a:gd name="T7" fmla="*/ 964 h 967"/>
                <a:gd name="T8" fmla="*/ 167 w 192"/>
                <a:gd name="T9" fmla="*/ 964 h 967"/>
                <a:gd name="T10" fmla="*/ 167 w 192"/>
                <a:gd name="T11" fmla="*/ 964 h 967"/>
                <a:gd name="T12" fmla="*/ 119 w 192"/>
                <a:gd name="T13" fmla="*/ 967 h 967"/>
                <a:gd name="T14" fmla="*/ 74 w 192"/>
                <a:gd name="T15" fmla="*/ 964 h 967"/>
                <a:gd name="T16" fmla="*/ 74 w 192"/>
                <a:gd name="T17" fmla="*/ 964 h 967"/>
                <a:gd name="T18" fmla="*/ 0 w 192"/>
                <a:gd name="T19" fmla="*/ 964 h 967"/>
                <a:gd name="T20" fmla="*/ 0 w 192"/>
                <a:gd name="T21" fmla="*/ 964 h 967"/>
                <a:gd name="T22" fmla="*/ 8 w 192"/>
                <a:gd name="T23" fmla="*/ 697 h 967"/>
                <a:gd name="T24" fmla="*/ 10 w 192"/>
                <a:gd name="T25" fmla="*/ 429 h 967"/>
                <a:gd name="T26" fmla="*/ 10 w 192"/>
                <a:gd name="T27" fmla="*/ 429 h 967"/>
                <a:gd name="T28" fmla="*/ 13 w 192"/>
                <a:gd name="T29" fmla="*/ 308 h 967"/>
                <a:gd name="T30" fmla="*/ 13 w 192"/>
                <a:gd name="T31" fmla="*/ 187 h 967"/>
                <a:gd name="T32" fmla="*/ 13 w 192"/>
                <a:gd name="T33" fmla="*/ 187 h 967"/>
                <a:gd name="T34" fmla="*/ 13 w 192"/>
                <a:gd name="T35" fmla="*/ 136 h 967"/>
                <a:gd name="T36" fmla="*/ 16 w 192"/>
                <a:gd name="T37" fmla="*/ 113 h 967"/>
                <a:gd name="T38" fmla="*/ 18 w 192"/>
                <a:gd name="T39" fmla="*/ 88 h 967"/>
                <a:gd name="T40" fmla="*/ 23 w 192"/>
                <a:gd name="T41" fmla="*/ 65 h 967"/>
                <a:gd name="T42" fmla="*/ 31 w 192"/>
                <a:gd name="T43" fmla="*/ 43 h 967"/>
                <a:gd name="T44" fmla="*/ 43 w 192"/>
                <a:gd name="T45" fmla="*/ 20 h 967"/>
                <a:gd name="T46" fmla="*/ 58 w 192"/>
                <a:gd name="T47" fmla="*/ 0 h 967"/>
                <a:gd name="T48" fmla="*/ 58 w 192"/>
                <a:gd name="T49" fmla="*/ 0 h 967"/>
                <a:gd name="T50" fmla="*/ 61 w 192"/>
                <a:gd name="T51" fmla="*/ 0 h 967"/>
                <a:gd name="T52" fmla="*/ 69 w 192"/>
                <a:gd name="T53" fmla="*/ 2 h 967"/>
                <a:gd name="T54" fmla="*/ 86 w 192"/>
                <a:gd name="T55" fmla="*/ 12 h 967"/>
                <a:gd name="T56" fmla="*/ 117 w 192"/>
                <a:gd name="T57" fmla="*/ 32 h 967"/>
                <a:gd name="T58" fmla="*/ 117 w 192"/>
                <a:gd name="T59" fmla="*/ 32 h 967"/>
                <a:gd name="T60" fmla="*/ 129 w 192"/>
                <a:gd name="T61" fmla="*/ 45 h 967"/>
                <a:gd name="T62" fmla="*/ 142 w 192"/>
                <a:gd name="T63" fmla="*/ 58 h 967"/>
                <a:gd name="T64" fmla="*/ 152 w 192"/>
                <a:gd name="T65" fmla="*/ 70 h 967"/>
                <a:gd name="T66" fmla="*/ 159 w 192"/>
                <a:gd name="T67" fmla="*/ 86 h 967"/>
                <a:gd name="T68" fmla="*/ 159 w 192"/>
                <a:gd name="T69" fmla="*/ 86 h 967"/>
                <a:gd name="T70" fmla="*/ 172 w 192"/>
                <a:gd name="T71" fmla="*/ 123 h 967"/>
                <a:gd name="T72" fmla="*/ 182 w 192"/>
                <a:gd name="T73" fmla="*/ 164 h 967"/>
                <a:gd name="T74" fmla="*/ 185 w 192"/>
                <a:gd name="T75" fmla="*/ 204 h 967"/>
                <a:gd name="T76" fmla="*/ 187 w 192"/>
                <a:gd name="T77" fmla="*/ 245 h 967"/>
                <a:gd name="T78" fmla="*/ 187 w 192"/>
                <a:gd name="T79" fmla="*/ 245 h 967"/>
                <a:gd name="T80" fmla="*/ 185 w 192"/>
                <a:gd name="T81" fmla="*/ 338 h 967"/>
                <a:gd name="T82" fmla="*/ 185 w 192"/>
                <a:gd name="T83" fmla="*/ 338 h 967"/>
                <a:gd name="T84" fmla="*/ 185 w 192"/>
                <a:gd name="T85" fmla="*/ 432 h 967"/>
                <a:gd name="T86" fmla="*/ 187 w 192"/>
                <a:gd name="T87" fmla="*/ 528 h 967"/>
                <a:gd name="T88" fmla="*/ 192 w 192"/>
                <a:gd name="T89" fmla="*/ 717 h 967"/>
                <a:gd name="T90" fmla="*/ 192 w 192"/>
                <a:gd name="T91" fmla="*/ 717 h 967"/>
                <a:gd name="T92" fmla="*/ 192 w 192"/>
                <a:gd name="T93" fmla="*/ 810 h 967"/>
                <a:gd name="T94" fmla="*/ 190 w 192"/>
                <a:gd name="T95" fmla="*/ 906 h 967"/>
                <a:gd name="T96" fmla="*/ 190 w 192"/>
                <a:gd name="T97" fmla="*/ 906 h 967"/>
                <a:gd name="T98" fmla="*/ 190 w 192"/>
                <a:gd name="T99" fmla="*/ 929 h 967"/>
                <a:gd name="T100" fmla="*/ 190 w 192"/>
                <a:gd name="T101" fmla="*/ 942 h 967"/>
                <a:gd name="T102" fmla="*/ 187 w 192"/>
                <a:gd name="T103" fmla="*/ 954 h 967"/>
                <a:gd name="T104" fmla="*/ 187 w 192"/>
                <a:gd name="T105" fmla="*/ 954 h 967"/>
                <a:gd name="T106" fmla="*/ 187 w 192"/>
                <a:gd name="T107" fmla="*/ 957 h 967"/>
                <a:gd name="T108" fmla="*/ 187 w 192"/>
                <a:gd name="T109" fmla="*/ 957 h 9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92" h="967">
                  <a:moveTo>
                    <a:pt x="187" y="957"/>
                  </a:moveTo>
                  <a:lnTo>
                    <a:pt x="187" y="957"/>
                  </a:lnTo>
                  <a:lnTo>
                    <a:pt x="182" y="962"/>
                  </a:lnTo>
                  <a:lnTo>
                    <a:pt x="180" y="964"/>
                  </a:lnTo>
                  <a:lnTo>
                    <a:pt x="167" y="964"/>
                  </a:lnTo>
                  <a:lnTo>
                    <a:pt x="167" y="964"/>
                  </a:lnTo>
                  <a:lnTo>
                    <a:pt x="119" y="967"/>
                  </a:lnTo>
                  <a:lnTo>
                    <a:pt x="74" y="964"/>
                  </a:lnTo>
                  <a:lnTo>
                    <a:pt x="74" y="964"/>
                  </a:lnTo>
                  <a:lnTo>
                    <a:pt x="0" y="964"/>
                  </a:lnTo>
                  <a:lnTo>
                    <a:pt x="0" y="964"/>
                  </a:lnTo>
                  <a:lnTo>
                    <a:pt x="8" y="697"/>
                  </a:lnTo>
                  <a:lnTo>
                    <a:pt x="10" y="429"/>
                  </a:lnTo>
                  <a:lnTo>
                    <a:pt x="10" y="429"/>
                  </a:lnTo>
                  <a:lnTo>
                    <a:pt x="13" y="308"/>
                  </a:lnTo>
                  <a:lnTo>
                    <a:pt x="13" y="187"/>
                  </a:lnTo>
                  <a:lnTo>
                    <a:pt x="13" y="187"/>
                  </a:lnTo>
                  <a:lnTo>
                    <a:pt x="13" y="136"/>
                  </a:lnTo>
                  <a:lnTo>
                    <a:pt x="16" y="113"/>
                  </a:lnTo>
                  <a:lnTo>
                    <a:pt x="18" y="88"/>
                  </a:lnTo>
                  <a:lnTo>
                    <a:pt x="23" y="65"/>
                  </a:lnTo>
                  <a:lnTo>
                    <a:pt x="31" y="43"/>
                  </a:lnTo>
                  <a:lnTo>
                    <a:pt x="43" y="20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61" y="0"/>
                  </a:lnTo>
                  <a:lnTo>
                    <a:pt x="69" y="2"/>
                  </a:lnTo>
                  <a:lnTo>
                    <a:pt x="86" y="12"/>
                  </a:lnTo>
                  <a:lnTo>
                    <a:pt x="117" y="32"/>
                  </a:lnTo>
                  <a:lnTo>
                    <a:pt x="117" y="32"/>
                  </a:lnTo>
                  <a:lnTo>
                    <a:pt x="129" y="45"/>
                  </a:lnTo>
                  <a:lnTo>
                    <a:pt x="142" y="58"/>
                  </a:lnTo>
                  <a:lnTo>
                    <a:pt x="152" y="70"/>
                  </a:lnTo>
                  <a:lnTo>
                    <a:pt x="159" y="86"/>
                  </a:lnTo>
                  <a:lnTo>
                    <a:pt x="159" y="86"/>
                  </a:lnTo>
                  <a:lnTo>
                    <a:pt x="172" y="123"/>
                  </a:lnTo>
                  <a:lnTo>
                    <a:pt x="182" y="164"/>
                  </a:lnTo>
                  <a:lnTo>
                    <a:pt x="185" y="204"/>
                  </a:lnTo>
                  <a:lnTo>
                    <a:pt x="187" y="245"/>
                  </a:lnTo>
                  <a:lnTo>
                    <a:pt x="187" y="245"/>
                  </a:lnTo>
                  <a:lnTo>
                    <a:pt x="185" y="338"/>
                  </a:lnTo>
                  <a:lnTo>
                    <a:pt x="185" y="338"/>
                  </a:lnTo>
                  <a:lnTo>
                    <a:pt x="185" y="432"/>
                  </a:lnTo>
                  <a:lnTo>
                    <a:pt x="187" y="528"/>
                  </a:lnTo>
                  <a:lnTo>
                    <a:pt x="192" y="717"/>
                  </a:lnTo>
                  <a:lnTo>
                    <a:pt x="192" y="717"/>
                  </a:lnTo>
                  <a:lnTo>
                    <a:pt x="192" y="810"/>
                  </a:lnTo>
                  <a:lnTo>
                    <a:pt x="190" y="906"/>
                  </a:lnTo>
                  <a:lnTo>
                    <a:pt x="190" y="906"/>
                  </a:lnTo>
                  <a:lnTo>
                    <a:pt x="190" y="929"/>
                  </a:lnTo>
                  <a:lnTo>
                    <a:pt x="190" y="942"/>
                  </a:lnTo>
                  <a:lnTo>
                    <a:pt x="187" y="954"/>
                  </a:lnTo>
                  <a:lnTo>
                    <a:pt x="187" y="954"/>
                  </a:lnTo>
                  <a:lnTo>
                    <a:pt x="187" y="957"/>
                  </a:lnTo>
                  <a:lnTo>
                    <a:pt x="187" y="957"/>
                  </a:lnTo>
                  <a:close/>
                </a:path>
              </a:pathLst>
            </a:custGeom>
            <a:solidFill>
              <a:srgbClr val="BCE7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174"/>
            <p:cNvSpPr>
              <a:spLocks/>
            </p:cNvSpPr>
            <p:nvPr/>
          </p:nvSpPr>
          <p:spPr bwMode="auto">
            <a:xfrm>
              <a:off x="-2158109" y="4809126"/>
              <a:ext cx="199142" cy="623242"/>
            </a:xfrm>
            <a:custGeom>
              <a:avLst/>
              <a:gdLst>
                <a:gd name="T0" fmla="*/ 30 w 108"/>
                <a:gd name="T1" fmla="*/ 323 h 338"/>
                <a:gd name="T2" fmla="*/ 30 w 108"/>
                <a:gd name="T3" fmla="*/ 323 h 338"/>
                <a:gd name="T4" fmla="*/ 43 w 108"/>
                <a:gd name="T5" fmla="*/ 333 h 338"/>
                <a:gd name="T6" fmla="*/ 48 w 108"/>
                <a:gd name="T7" fmla="*/ 338 h 338"/>
                <a:gd name="T8" fmla="*/ 55 w 108"/>
                <a:gd name="T9" fmla="*/ 338 h 338"/>
                <a:gd name="T10" fmla="*/ 60 w 108"/>
                <a:gd name="T11" fmla="*/ 338 h 338"/>
                <a:gd name="T12" fmla="*/ 68 w 108"/>
                <a:gd name="T13" fmla="*/ 338 h 338"/>
                <a:gd name="T14" fmla="*/ 76 w 108"/>
                <a:gd name="T15" fmla="*/ 333 h 338"/>
                <a:gd name="T16" fmla="*/ 83 w 108"/>
                <a:gd name="T17" fmla="*/ 326 h 338"/>
                <a:gd name="T18" fmla="*/ 83 w 108"/>
                <a:gd name="T19" fmla="*/ 326 h 338"/>
                <a:gd name="T20" fmla="*/ 88 w 108"/>
                <a:gd name="T21" fmla="*/ 316 h 338"/>
                <a:gd name="T22" fmla="*/ 93 w 108"/>
                <a:gd name="T23" fmla="*/ 306 h 338"/>
                <a:gd name="T24" fmla="*/ 98 w 108"/>
                <a:gd name="T25" fmla="*/ 285 h 338"/>
                <a:gd name="T26" fmla="*/ 103 w 108"/>
                <a:gd name="T27" fmla="*/ 242 h 338"/>
                <a:gd name="T28" fmla="*/ 103 w 108"/>
                <a:gd name="T29" fmla="*/ 242 h 338"/>
                <a:gd name="T30" fmla="*/ 108 w 108"/>
                <a:gd name="T31" fmla="*/ 192 h 338"/>
                <a:gd name="T32" fmla="*/ 108 w 108"/>
                <a:gd name="T33" fmla="*/ 141 h 338"/>
                <a:gd name="T34" fmla="*/ 108 w 108"/>
                <a:gd name="T35" fmla="*/ 141 h 338"/>
                <a:gd name="T36" fmla="*/ 108 w 108"/>
                <a:gd name="T37" fmla="*/ 98 h 338"/>
                <a:gd name="T38" fmla="*/ 108 w 108"/>
                <a:gd name="T39" fmla="*/ 78 h 338"/>
                <a:gd name="T40" fmla="*/ 103 w 108"/>
                <a:gd name="T41" fmla="*/ 58 h 338"/>
                <a:gd name="T42" fmla="*/ 103 w 108"/>
                <a:gd name="T43" fmla="*/ 58 h 338"/>
                <a:gd name="T44" fmla="*/ 96 w 108"/>
                <a:gd name="T45" fmla="*/ 35 h 338"/>
                <a:gd name="T46" fmla="*/ 91 w 108"/>
                <a:gd name="T47" fmla="*/ 25 h 338"/>
                <a:gd name="T48" fmla="*/ 83 w 108"/>
                <a:gd name="T49" fmla="*/ 15 h 338"/>
                <a:gd name="T50" fmla="*/ 83 w 108"/>
                <a:gd name="T51" fmla="*/ 15 h 338"/>
                <a:gd name="T52" fmla="*/ 73 w 108"/>
                <a:gd name="T53" fmla="*/ 8 h 338"/>
                <a:gd name="T54" fmla="*/ 63 w 108"/>
                <a:gd name="T55" fmla="*/ 2 h 338"/>
                <a:gd name="T56" fmla="*/ 53 w 108"/>
                <a:gd name="T57" fmla="*/ 0 h 338"/>
                <a:gd name="T58" fmla="*/ 40 w 108"/>
                <a:gd name="T59" fmla="*/ 0 h 338"/>
                <a:gd name="T60" fmla="*/ 40 w 108"/>
                <a:gd name="T61" fmla="*/ 0 h 338"/>
                <a:gd name="T62" fmla="*/ 30 w 108"/>
                <a:gd name="T63" fmla="*/ 5 h 338"/>
                <a:gd name="T64" fmla="*/ 20 w 108"/>
                <a:gd name="T65" fmla="*/ 10 h 338"/>
                <a:gd name="T66" fmla="*/ 12 w 108"/>
                <a:gd name="T67" fmla="*/ 20 h 338"/>
                <a:gd name="T68" fmla="*/ 7 w 108"/>
                <a:gd name="T69" fmla="*/ 30 h 338"/>
                <a:gd name="T70" fmla="*/ 7 w 108"/>
                <a:gd name="T71" fmla="*/ 30 h 338"/>
                <a:gd name="T72" fmla="*/ 5 w 108"/>
                <a:gd name="T73" fmla="*/ 40 h 338"/>
                <a:gd name="T74" fmla="*/ 2 w 108"/>
                <a:gd name="T75" fmla="*/ 50 h 338"/>
                <a:gd name="T76" fmla="*/ 0 w 108"/>
                <a:gd name="T77" fmla="*/ 73 h 338"/>
                <a:gd name="T78" fmla="*/ 0 w 108"/>
                <a:gd name="T79" fmla="*/ 73 h 338"/>
                <a:gd name="T80" fmla="*/ 0 w 108"/>
                <a:gd name="T81" fmla="*/ 126 h 338"/>
                <a:gd name="T82" fmla="*/ 2 w 108"/>
                <a:gd name="T83" fmla="*/ 177 h 338"/>
                <a:gd name="T84" fmla="*/ 10 w 108"/>
                <a:gd name="T85" fmla="*/ 278 h 338"/>
                <a:gd name="T86" fmla="*/ 10 w 108"/>
                <a:gd name="T87" fmla="*/ 278 h 338"/>
                <a:gd name="T88" fmla="*/ 12 w 108"/>
                <a:gd name="T89" fmla="*/ 288 h 338"/>
                <a:gd name="T90" fmla="*/ 17 w 108"/>
                <a:gd name="T91" fmla="*/ 300 h 338"/>
                <a:gd name="T92" fmla="*/ 22 w 108"/>
                <a:gd name="T93" fmla="*/ 313 h 338"/>
                <a:gd name="T94" fmla="*/ 30 w 108"/>
                <a:gd name="T95" fmla="*/ 323 h 338"/>
                <a:gd name="T96" fmla="*/ 30 w 108"/>
                <a:gd name="T97" fmla="*/ 323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8" h="338">
                  <a:moveTo>
                    <a:pt x="30" y="323"/>
                  </a:moveTo>
                  <a:lnTo>
                    <a:pt x="30" y="323"/>
                  </a:lnTo>
                  <a:lnTo>
                    <a:pt x="43" y="333"/>
                  </a:lnTo>
                  <a:lnTo>
                    <a:pt x="48" y="338"/>
                  </a:lnTo>
                  <a:lnTo>
                    <a:pt x="55" y="338"/>
                  </a:lnTo>
                  <a:lnTo>
                    <a:pt x="60" y="338"/>
                  </a:lnTo>
                  <a:lnTo>
                    <a:pt x="68" y="338"/>
                  </a:lnTo>
                  <a:lnTo>
                    <a:pt x="76" y="333"/>
                  </a:lnTo>
                  <a:lnTo>
                    <a:pt x="83" y="326"/>
                  </a:lnTo>
                  <a:lnTo>
                    <a:pt x="83" y="326"/>
                  </a:lnTo>
                  <a:lnTo>
                    <a:pt x="88" y="316"/>
                  </a:lnTo>
                  <a:lnTo>
                    <a:pt x="93" y="306"/>
                  </a:lnTo>
                  <a:lnTo>
                    <a:pt x="98" y="285"/>
                  </a:lnTo>
                  <a:lnTo>
                    <a:pt x="103" y="242"/>
                  </a:lnTo>
                  <a:lnTo>
                    <a:pt x="103" y="242"/>
                  </a:lnTo>
                  <a:lnTo>
                    <a:pt x="108" y="192"/>
                  </a:lnTo>
                  <a:lnTo>
                    <a:pt x="108" y="141"/>
                  </a:lnTo>
                  <a:lnTo>
                    <a:pt x="108" y="141"/>
                  </a:lnTo>
                  <a:lnTo>
                    <a:pt x="108" y="98"/>
                  </a:lnTo>
                  <a:lnTo>
                    <a:pt x="108" y="78"/>
                  </a:lnTo>
                  <a:lnTo>
                    <a:pt x="103" y="58"/>
                  </a:lnTo>
                  <a:lnTo>
                    <a:pt x="103" y="58"/>
                  </a:lnTo>
                  <a:lnTo>
                    <a:pt x="96" y="35"/>
                  </a:lnTo>
                  <a:lnTo>
                    <a:pt x="91" y="25"/>
                  </a:lnTo>
                  <a:lnTo>
                    <a:pt x="83" y="15"/>
                  </a:lnTo>
                  <a:lnTo>
                    <a:pt x="83" y="15"/>
                  </a:lnTo>
                  <a:lnTo>
                    <a:pt x="73" y="8"/>
                  </a:lnTo>
                  <a:lnTo>
                    <a:pt x="63" y="2"/>
                  </a:lnTo>
                  <a:lnTo>
                    <a:pt x="53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30" y="5"/>
                  </a:lnTo>
                  <a:lnTo>
                    <a:pt x="20" y="10"/>
                  </a:lnTo>
                  <a:lnTo>
                    <a:pt x="12" y="20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5" y="40"/>
                  </a:lnTo>
                  <a:lnTo>
                    <a:pt x="2" y="50"/>
                  </a:lnTo>
                  <a:lnTo>
                    <a:pt x="0" y="73"/>
                  </a:lnTo>
                  <a:lnTo>
                    <a:pt x="0" y="73"/>
                  </a:lnTo>
                  <a:lnTo>
                    <a:pt x="0" y="126"/>
                  </a:lnTo>
                  <a:lnTo>
                    <a:pt x="2" y="177"/>
                  </a:lnTo>
                  <a:lnTo>
                    <a:pt x="10" y="278"/>
                  </a:lnTo>
                  <a:lnTo>
                    <a:pt x="10" y="278"/>
                  </a:lnTo>
                  <a:lnTo>
                    <a:pt x="12" y="288"/>
                  </a:lnTo>
                  <a:lnTo>
                    <a:pt x="17" y="300"/>
                  </a:lnTo>
                  <a:lnTo>
                    <a:pt x="22" y="313"/>
                  </a:lnTo>
                  <a:lnTo>
                    <a:pt x="30" y="323"/>
                  </a:lnTo>
                  <a:lnTo>
                    <a:pt x="30" y="323"/>
                  </a:lnTo>
                  <a:close/>
                </a:path>
              </a:pathLst>
            </a:custGeom>
            <a:solidFill>
              <a:srgbClr val="81C8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175"/>
            <p:cNvSpPr>
              <a:spLocks/>
            </p:cNvSpPr>
            <p:nvPr/>
          </p:nvSpPr>
          <p:spPr bwMode="auto">
            <a:xfrm>
              <a:off x="-2633838" y="4739058"/>
              <a:ext cx="302401" cy="1792281"/>
            </a:xfrm>
            <a:custGeom>
              <a:avLst/>
              <a:gdLst>
                <a:gd name="T0" fmla="*/ 78 w 164"/>
                <a:gd name="T1" fmla="*/ 43 h 972"/>
                <a:gd name="T2" fmla="*/ 78 w 164"/>
                <a:gd name="T3" fmla="*/ 43 h 972"/>
                <a:gd name="T4" fmla="*/ 71 w 164"/>
                <a:gd name="T5" fmla="*/ 53 h 972"/>
                <a:gd name="T6" fmla="*/ 68 w 164"/>
                <a:gd name="T7" fmla="*/ 66 h 972"/>
                <a:gd name="T8" fmla="*/ 63 w 164"/>
                <a:gd name="T9" fmla="*/ 94 h 972"/>
                <a:gd name="T10" fmla="*/ 63 w 164"/>
                <a:gd name="T11" fmla="*/ 94 h 972"/>
                <a:gd name="T12" fmla="*/ 46 w 164"/>
                <a:gd name="T13" fmla="*/ 202 h 972"/>
                <a:gd name="T14" fmla="*/ 33 w 164"/>
                <a:gd name="T15" fmla="*/ 311 h 972"/>
                <a:gd name="T16" fmla="*/ 20 w 164"/>
                <a:gd name="T17" fmla="*/ 422 h 972"/>
                <a:gd name="T18" fmla="*/ 13 w 164"/>
                <a:gd name="T19" fmla="*/ 530 h 972"/>
                <a:gd name="T20" fmla="*/ 5 w 164"/>
                <a:gd name="T21" fmla="*/ 639 h 972"/>
                <a:gd name="T22" fmla="*/ 3 w 164"/>
                <a:gd name="T23" fmla="*/ 750 h 972"/>
                <a:gd name="T24" fmla="*/ 0 w 164"/>
                <a:gd name="T25" fmla="*/ 859 h 972"/>
                <a:gd name="T26" fmla="*/ 3 w 164"/>
                <a:gd name="T27" fmla="*/ 970 h 972"/>
                <a:gd name="T28" fmla="*/ 3 w 164"/>
                <a:gd name="T29" fmla="*/ 970 h 972"/>
                <a:gd name="T30" fmla="*/ 76 w 164"/>
                <a:gd name="T31" fmla="*/ 972 h 972"/>
                <a:gd name="T32" fmla="*/ 152 w 164"/>
                <a:gd name="T33" fmla="*/ 972 h 972"/>
                <a:gd name="T34" fmla="*/ 152 w 164"/>
                <a:gd name="T35" fmla="*/ 972 h 972"/>
                <a:gd name="T36" fmla="*/ 152 w 164"/>
                <a:gd name="T37" fmla="*/ 811 h 972"/>
                <a:gd name="T38" fmla="*/ 152 w 164"/>
                <a:gd name="T39" fmla="*/ 811 h 972"/>
                <a:gd name="T40" fmla="*/ 144 w 164"/>
                <a:gd name="T41" fmla="*/ 399 h 972"/>
                <a:gd name="T42" fmla="*/ 144 w 164"/>
                <a:gd name="T43" fmla="*/ 399 h 972"/>
                <a:gd name="T44" fmla="*/ 144 w 164"/>
                <a:gd name="T45" fmla="*/ 298 h 972"/>
                <a:gd name="T46" fmla="*/ 147 w 164"/>
                <a:gd name="T47" fmla="*/ 197 h 972"/>
                <a:gd name="T48" fmla="*/ 147 w 164"/>
                <a:gd name="T49" fmla="*/ 197 h 972"/>
                <a:gd name="T50" fmla="*/ 149 w 164"/>
                <a:gd name="T51" fmla="*/ 119 h 972"/>
                <a:gd name="T52" fmla="*/ 154 w 164"/>
                <a:gd name="T53" fmla="*/ 40 h 972"/>
                <a:gd name="T54" fmla="*/ 154 w 164"/>
                <a:gd name="T55" fmla="*/ 40 h 972"/>
                <a:gd name="T56" fmla="*/ 154 w 164"/>
                <a:gd name="T57" fmla="*/ 28 h 972"/>
                <a:gd name="T58" fmla="*/ 157 w 164"/>
                <a:gd name="T59" fmla="*/ 15 h 972"/>
                <a:gd name="T60" fmla="*/ 157 w 164"/>
                <a:gd name="T61" fmla="*/ 15 h 972"/>
                <a:gd name="T62" fmla="*/ 162 w 164"/>
                <a:gd name="T63" fmla="*/ 8 h 972"/>
                <a:gd name="T64" fmla="*/ 164 w 164"/>
                <a:gd name="T65" fmla="*/ 0 h 972"/>
                <a:gd name="T66" fmla="*/ 164 w 164"/>
                <a:gd name="T67" fmla="*/ 0 h 972"/>
                <a:gd name="T68" fmla="*/ 154 w 164"/>
                <a:gd name="T69" fmla="*/ 3 h 972"/>
                <a:gd name="T70" fmla="*/ 142 w 164"/>
                <a:gd name="T71" fmla="*/ 5 h 972"/>
                <a:gd name="T72" fmla="*/ 142 w 164"/>
                <a:gd name="T73" fmla="*/ 5 h 972"/>
                <a:gd name="T74" fmla="*/ 119 w 164"/>
                <a:gd name="T75" fmla="*/ 15 h 972"/>
                <a:gd name="T76" fmla="*/ 119 w 164"/>
                <a:gd name="T77" fmla="*/ 15 h 972"/>
                <a:gd name="T78" fmla="*/ 96 w 164"/>
                <a:gd name="T79" fmla="*/ 25 h 972"/>
                <a:gd name="T80" fmla="*/ 86 w 164"/>
                <a:gd name="T81" fmla="*/ 33 h 972"/>
                <a:gd name="T82" fmla="*/ 78 w 164"/>
                <a:gd name="T83" fmla="*/ 43 h 972"/>
                <a:gd name="T84" fmla="*/ 78 w 164"/>
                <a:gd name="T85" fmla="*/ 43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64" h="972">
                  <a:moveTo>
                    <a:pt x="78" y="43"/>
                  </a:moveTo>
                  <a:lnTo>
                    <a:pt x="78" y="43"/>
                  </a:lnTo>
                  <a:lnTo>
                    <a:pt x="71" y="53"/>
                  </a:lnTo>
                  <a:lnTo>
                    <a:pt x="68" y="66"/>
                  </a:lnTo>
                  <a:lnTo>
                    <a:pt x="63" y="94"/>
                  </a:lnTo>
                  <a:lnTo>
                    <a:pt x="63" y="94"/>
                  </a:lnTo>
                  <a:lnTo>
                    <a:pt x="46" y="202"/>
                  </a:lnTo>
                  <a:lnTo>
                    <a:pt x="33" y="311"/>
                  </a:lnTo>
                  <a:lnTo>
                    <a:pt x="20" y="422"/>
                  </a:lnTo>
                  <a:lnTo>
                    <a:pt x="13" y="530"/>
                  </a:lnTo>
                  <a:lnTo>
                    <a:pt x="5" y="639"/>
                  </a:lnTo>
                  <a:lnTo>
                    <a:pt x="3" y="750"/>
                  </a:lnTo>
                  <a:lnTo>
                    <a:pt x="0" y="859"/>
                  </a:lnTo>
                  <a:lnTo>
                    <a:pt x="3" y="970"/>
                  </a:lnTo>
                  <a:lnTo>
                    <a:pt x="3" y="970"/>
                  </a:lnTo>
                  <a:lnTo>
                    <a:pt x="76" y="972"/>
                  </a:lnTo>
                  <a:lnTo>
                    <a:pt x="152" y="972"/>
                  </a:lnTo>
                  <a:lnTo>
                    <a:pt x="152" y="972"/>
                  </a:lnTo>
                  <a:lnTo>
                    <a:pt x="152" y="811"/>
                  </a:lnTo>
                  <a:lnTo>
                    <a:pt x="152" y="811"/>
                  </a:lnTo>
                  <a:lnTo>
                    <a:pt x="144" y="399"/>
                  </a:lnTo>
                  <a:lnTo>
                    <a:pt x="144" y="399"/>
                  </a:lnTo>
                  <a:lnTo>
                    <a:pt x="144" y="298"/>
                  </a:lnTo>
                  <a:lnTo>
                    <a:pt x="147" y="197"/>
                  </a:lnTo>
                  <a:lnTo>
                    <a:pt x="147" y="197"/>
                  </a:lnTo>
                  <a:lnTo>
                    <a:pt x="149" y="119"/>
                  </a:lnTo>
                  <a:lnTo>
                    <a:pt x="154" y="40"/>
                  </a:lnTo>
                  <a:lnTo>
                    <a:pt x="154" y="40"/>
                  </a:lnTo>
                  <a:lnTo>
                    <a:pt x="154" y="28"/>
                  </a:lnTo>
                  <a:lnTo>
                    <a:pt x="157" y="15"/>
                  </a:lnTo>
                  <a:lnTo>
                    <a:pt x="157" y="15"/>
                  </a:lnTo>
                  <a:lnTo>
                    <a:pt x="162" y="8"/>
                  </a:lnTo>
                  <a:lnTo>
                    <a:pt x="164" y="0"/>
                  </a:lnTo>
                  <a:lnTo>
                    <a:pt x="164" y="0"/>
                  </a:lnTo>
                  <a:lnTo>
                    <a:pt x="154" y="3"/>
                  </a:lnTo>
                  <a:lnTo>
                    <a:pt x="142" y="5"/>
                  </a:lnTo>
                  <a:lnTo>
                    <a:pt x="142" y="5"/>
                  </a:lnTo>
                  <a:lnTo>
                    <a:pt x="119" y="15"/>
                  </a:lnTo>
                  <a:lnTo>
                    <a:pt x="119" y="15"/>
                  </a:lnTo>
                  <a:lnTo>
                    <a:pt x="96" y="25"/>
                  </a:lnTo>
                  <a:lnTo>
                    <a:pt x="86" y="33"/>
                  </a:lnTo>
                  <a:lnTo>
                    <a:pt x="78" y="43"/>
                  </a:lnTo>
                  <a:lnTo>
                    <a:pt x="78" y="43"/>
                  </a:lnTo>
                  <a:close/>
                </a:path>
              </a:pathLst>
            </a:custGeom>
            <a:solidFill>
              <a:srgbClr val="BCE7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176"/>
            <p:cNvSpPr>
              <a:spLocks/>
            </p:cNvSpPr>
            <p:nvPr/>
          </p:nvSpPr>
          <p:spPr bwMode="auto">
            <a:xfrm>
              <a:off x="-2777663" y="4864444"/>
              <a:ext cx="320840" cy="451757"/>
            </a:xfrm>
            <a:custGeom>
              <a:avLst/>
              <a:gdLst>
                <a:gd name="T0" fmla="*/ 111 w 174"/>
                <a:gd name="T1" fmla="*/ 0 h 245"/>
                <a:gd name="T2" fmla="*/ 111 w 174"/>
                <a:gd name="T3" fmla="*/ 0 h 245"/>
                <a:gd name="T4" fmla="*/ 68 w 174"/>
                <a:gd name="T5" fmla="*/ 63 h 245"/>
                <a:gd name="T6" fmla="*/ 28 w 174"/>
                <a:gd name="T7" fmla="*/ 127 h 245"/>
                <a:gd name="T8" fmla="*/ 28 w 174"/>
                <a:gd name="T9" fmla="*/ 127 h 245"/>
                <a:gd name="T10" fmla="*/ 13 w 174"/>
                <a:gd name="T11" fmla="*/ 149 h 245"/>
                <a:gd name="T12" fmla="*/ 7 w 174"/>
                <a:gd name="T13" fmla="*/ 162 h 245"/>
                <a:gd name="T14" fmla="*/ 2 w 174"/>
                <a:gd name="T15" fmla="*/ 175 h 245"/>
                <a:gd name="T16" fmla="*/ 2 w 174"/>
                <a:gd name="T17" fmla="*/ 175 h 245"/>
                <a:gd name="T18" fmla="*/ 0 w 174"/>
                <a:gd name="T19" fmla="*/ 192 h 245"/>
                <a:gd name="T20" fmla="*/ 0 w 174"/>
                <a:gd name="T21" fmla="*/ 215 h 245"/>
                <a:gd name="T22" fmla="*/ 2 w 174"/>
                <a:gd name="T23" fmla="*/ 225 h 245"/>
                <a:gd name="T24" fmla="*/ 7 w 174"/>
                <a:gd name="T25" fmla="*/ 233 h 245"/>
                <a:gd name="T26" fmla="*/ 13 w 174"/>
                <a:gd name="T27" fmla="*/ 240 h 245"/>
                <a:gd name="T28" fmla="*/ 23 w 174"/>
                <a:gd name="T29" fmla="*/ 245 h 245"/>
                <a:gd name="T30" fmla="*/ 23 w 174"/>
                <a:gd name="T31" fmla="*/ 245 h 245"/>
                <a:gd name="T32" fmla="*/ 30 w 174"/>
                <a:gd name="T33" fmla="*/ 245 h 245"/>
                <a:gd name="T34" fmla="*/ 40 w 174"/>
                <a:gd name="T35" fmla="*/ 245 h 245"/>
                <a:gd name="T36" fmla="*/ 55 w 174"/>
                <a:gd name="T37" fmla="*/ 243 h 245"/>
                <a:gd name="T38" fmla="*/ 55 w 174"/>
                <a:gd name="T39" fmla="*/ 243 h 245"/>
                <a:gd name="T40" fmla="*/ 71 w 174"/>
                <a:gd name="T41" fmla="*/ 235 h 245"/>
                <a:gd name="T42" fmla="*/ 83 w 174"/>
                <a:gd name="T43" fmla="*/ 225 h 245"/>
                <a:gd name="T44" fmla="*/ 96 w 174"/>
                <a:gd name="T45" fmla="*/ 215 h 245"/>
                <a:gd name="T46" fmla="*/ 106 w 174"/>
                <a:gd name="T47" fmla="*/ 202 h 245"/>
                <a:gd name="T48" fmla="*/ 124 w 174"/>
                <a:gd name="T49" fmla="*/ 177 h 245"/>
                <a:gd name="T50" fmla="*/ 136 w 174"/>
                <a:gd name="T51" fmla="*/ 147 h 245"/>
                <a:gd name="T52" fmla="*/ 136 w 174"/>
                <a:gd name="T53" fmla="*/ 147 h 245"/>
                <a:gd name="T54" fmla="*/ 151 w 174"/>
                <a:gd name="T55" fmla="*/ 99 h 245"/>
                <a:gd name="T56" fmla="*/ 167 w 174"/>
                <a:gd name="T57" fmla="*/ 53 h 245"/>
                <a:gd name="T58" fmla="*/ 167 w 174"/>
                <a:gd name="T59" fmla="*/ 53 h 245"/>
                <a:gd name="T60" fmla="*/ 174 w 174"/>
                <a:gd name="T61" fmla="*/ 36 h 245"/>
                <a:gd name="T62" fmla="*/ 174 w 174"/>
                <a:gd name="T63" fmla="*/ 36 h 245"/>
                <a:gd name="T64" fmla="*/ 144 w 174"/>
                <a:gd name="T65" fmla="*/ 20 h 245"/>
                <a:gd name="T66" fmla="*/ 111 w 174"/>
                <a:gd name="T67" fmla="*/ 0 h 245"/>
                <a:gd name="T68" fmla="*/ 111 w 174"/>
                <a:gd name="T69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4" h="245">
                  <a:moveTo>
                    <a:pt x="111" y="0"/>
                  </a:moveTo>
                  <a:lnTo>
                    <a:pt x="111" y="0"/>
                  </a:lnTo>
                  <a:lnTo>
                    <a:pt x="68" y="63"/>
                  </a:lnTo>
                  <a:lnTo>
                    <a:pt x="28" y="127"/>
                  </a:lnTo>
                  <a:lnTo>
                    <a:pt x="28" y="127"/>
                  </a:lnTo>
                  <a:lnTo>
                    <a:pt x="13" y="149"/>
                  </a:lnTo>
                  <a:lnTo>
                    <a:pt x="7" y="162"/>
                  </a:lnTo>
                  <a:lnTo>
                    <a:pt x="2" y="175"/>
                  </a:lnTo>
                  <a:lnTo>
                    <a:pt x="2" y="175"/>
                  </a:lnTo>
                  <a:lnTo>
                    <a:pt x="0" y="192"/>
                  </a:lnTo>
                  <a:lnTo>
                    <a:pt x="0" y="215"/>
                  </a:lnTo>
                  <a:lnTo>
                    <a:pt x="2" y="225"/>
                  </a:lnTo>
                  <a:lnTo>
                    <a:pt x="7" y="233"/>
                  </a:lnTo>
                  <a:lnTo>
                    <a:pt x="13" y="240"/>
                  </a:lnTo>
                  <a:lnTo>
                    <a:pt x="23" y="245"/>
                  </a:lnTo>
                  <a:lnTo>
                    <a:pt x="23" y="245"/>
                  </a:lnTo>
                  <a:lnTo>
                    <a:pt x="30" y="245"/>
                  </a:lnTo>
                  <a:lnTo>
                    <a:pt x="40" y="245"/>
                  </a:lnTo>
                  <a:lnTo>
                    <a:pt x="55" y="243"/>
                  </a:lnTo>
                  <a:lnTo>
                    <a:pt x="55" y="243"/>
                  </a:lnTo>
                  <a:lnTo>
                    <a:pt x="71" y="235"/>
                  </a:lnTo>
                  <a:lnTo>
                    <a:pt x="83" y="225"/>
                  </a:lnTo>
                  <a:lnTo>
                    <a:pt x="96" y="215"/>
                  </a:lnTo>
                  <a:lnTo>
                    <a:pt x="106" y="202"/>
                  </a:lnTo>
                  <a:lnTo>
                    <a:pt x="124" y="177"/>
                  </a:lnTo>
                  <a:lnTo>
                    <a:pt x="136" y="147"/>
                  </a:lnTo>
                  <a:lnTo>
                    <a:pt x="136" y="147"/>
                  </a:lnTo>
                  <a:lnTo>
                    <a:pt x="151" y="99"/>
                  </a:lnTo>
                  <a:lnTo>
                    <a:pt x="167" y="53"/>
                  </a:lnTo>
                  <a:lnTo>
                    <a:pt x="167" y="53"/>
                  </a:lnTo>
                  <a:lnTo>
                    <a:pt x="174" y="36"/>
                  </a:lnTo>
                  <a:lnTo>
                    <a:pt x="174" y="36"/>
                  </a:lnTo>
                  <a:lnTo>
                    <a:pt x="144" y="20"/>
                  </a:lnTo>
                  <a:lnTo>
                    <a:pt x="111" y="0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81C8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177"/>
            <p:cNvSpPr>
              <a:spLocks/>
            </p:cNvSpPr>
            <p:nvPr/>
          </p:nvSpPr>
          <p:spPr bwMode="auto">
            <a:xfrm>
              <a:off x="-2587740" y="4668989"/>
              <a:ext cx="237864" cy="359562"/>
            </a:xfrm>
            <a:custGeom>
              <a:avLst/>
              <a:gdLst>
                <a:gd name="T0" fmla="*/ 3 w 129"/>
                <a:gd name="T1" fmla="*/ 195 h 195"/>
                <a:gd name="T2" fmla="*/ 127 w 129"/>
                <a:gd name="T3" fmla="*/ 195 h 195"/>
                <a:gd name="T4" fmla="*/ 127 w 129"/>
                <a:gd name="T5" fmla="*/ 195 h 195"/>
                <a:gd name="T6" fmla="*/ 129 w 129"/>
                <a:gd name="T7" fmla="*/ 192 h 195"/>
                <a:gd name="T8" fmla="*/ 129 w 129"/>
                <a:gd name="T9" fmla="*/ 3 h 195"/>
                <a:gd name="T10" fmla="*/ 129 w 129"/>
                <a:gd name="T11" fmla="*/ 3 h 195"/>
                <a:gd name="T12" fmla="*/ 127 w 129"/>
                <a:gd name="T13" fmla="*/ 0 h 195"/>
                <a:gd name="T14" fmla="*/ 3 w 129"/>
                <a:gd name="T15" fmla="*/ 0 h 195"/>
                <a:gd name="T16" fmla="*/ 3 w 129"/>
                <a:gd name="T17" fmla="*/ 0 h 195"/>
                <a:gd name="T18" fmla="*/ 0 w 129"/>
                <a:gd name="T19" fmla="*/ 3 h 195"/>
                <a:gd name="T20" fmla="*/ 0 w 129"/>
                <a:gd name="T21" fmla="*/ 192 h 195"/>
                <a:gd name="T22" fmla="*/ 0 w 129"/>
                <a:gd name="T23" fmla="*/ 192 h 195"/>
                <a:gd name="T24" fmla="*/ 3 w 129"/>
                <a:gd name="T25" fmla="*/ 195 h 195"/>
                <a:gd name="T26" fmla="*/ 3 w 129"/>
                <a:gd name="T27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195">
                  <a:moveTo>
                    <a:pt x="3" y="195"/>
                  </a:moveTo>
                  <a:lnTo>
                    <a:pt x="127" y="195"/>
                  </a:lnTo>
                  <a:lnTo>
                    <a:pt x="127" y="195"/>
                  </a:lnTo>
                  <a:lnTo>
                    <a:pt x="129" y="192"/>
                  </a:lnTo>
                  <a:lnTo>
                    <a:pt x="129" y="3"/>
                  </a:lnTo>
                  <a:lnTo>
                    <a:pt x="129" y="3"/>
                  </a:lnTo>
                  <a:lnTo>
                    <a:pt x="127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192"/>
                  </a:lnTo>
                  <a:lnTo>
                    <a:pt x="0" y="192"/>
                  </a:lnTo>
                  <a:lnTo>
                    <a:pt x="3" y="195"/>
                  </a:lnTo>
                  <a:lnTo>
                    <a:pt x="3" y="195"/>
                  </a:lnTo>
                  <a:close/>
                </a:path>
              </a:pathLst>
            </a:custGeom>
            <a:solidFill>
              <a:srgbClr val="6D7E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178"/>
            <p:cNvSpPr>
              <a:spLocks/>
            </p:cNvSpPr>
            <p:nvPr/>
          </p:nvSpPr>
          <p:spPr bwMode="auto">
            <a:xfrm>
              <a:off x="-2405193" y="4860756"/>
              <a:ext cx="162264" cy="259991"/>
            </a:xfrm>
            <a:custGeom>
              <a:avLst/>
              <a:gdLst>
                <a:gd name="T0" fmla="*/ 2 w 88"/>
                <a:gd name="T1" fmla="*/ 48 h 141"/>
                <a:gd name="T2" fmla="*/ 2 w 88"/>
                <a:gd name="T3" fmla="*/ 48 h 141"/>
                <a:gd name="T4" fmla="*/ 0 w 88"/>
                <a:gd name="T5" fmla="*/ 50 h 141"/>
                <a:gd name="T6" fmla="*/ 0 w 88"/>
                <a:gd name="T7" fmla="*/ 55 h 141"/>
                <a:gd name="T8" fmla="*/ 2 w 88"/>
                <a:gd name="T9" fmla="*/ 60 h 141"/>
                <a:gd name="T10" fmla="*/ 15 w 88"/>
                <a:gd name="T11" fmla="*/ 73 h 141"/>
                <a:gd name="T12" fmla="*/ 15 w 88"/>
                <a:gd name="T13" fmla="*/ 73 h 141"/>
                <a:gd name="T14" fmla="*/ 25 w 88"/>
                <a:gd name="T15" fmla="*/ 78 h 141"/>
                <a:gd name="T16" fmla="*/ 33 w 88"/>
                <a:gd name="T17" fmla="*/ 88 h 141"/>
                <a:gd name="T18" fmla="*/ 33 w 88"/>
                <a:gd name="T19" fmla="*/ 88 h 141"/>
                <a:gd name="T20" fmla="*/ 43 w 88"/>
                <a:gd name="T21" fmla="*/ 101 h 141"/>
                <a:gd name="T22" fmla="*/ 48 w 88"/>
                <a:gd name="T23" fmla="*/ 116 h 141"/>
                <a:gd name="T24" fmla="*/ 48 w 88"/>
                <a:gd name="T25" fmla="*/ 116 h 141"/>
                <a:gd name="T26" fmla="*/ 55 w 88"/>
                <a:gd name="T27" fmla="*/ 131 h 141"/>
                <a:gd name="T28" fmla="*/ 63 w 88"/>
                <a:gd name="T29" fmla="*/ 136 h 141"/>
                <a:gd name="T30" fmla="*/ 68 w 88"/>
                <a:gd name="T31" fmla="*/ 141 h 141"/>
                <a:gd name="T32" fmla="*/ 68 w 88"/>
                <a:gd name="T33" fmla="*/ 141 h 141"/>
                <a:gd name="T34" fmla="*/ 76 w 88"/>
                <a:gd name="T35" fmla="*/ 139 h 141"/>
                <a:gd name="T36" fmla="*/ 81 w 88"/>
                <a:gd name="T37" fmla="*/ 136 h 141"/>
                <a:gd name="T38" fmla="*/ 86 w 88"/>
                <a:gd name="T39" fmla="*/ 129 h 141"/>
                <a:gd name="T40" fmla="*/ 88 w 88"/>
                <a:gd name="T41" fmla="*/ 123 h 141"/>
                <a:gd name="T42" fmla="*/ 88 w 88"/>
                <a:gd name="T43" fmla="*/ 123 h 141"/>
                <a:gd name="T44" fmla="*/ 86 w 88"/>
                <a:gd name="T45" fmla="*/ 111 h 141"/>
                <a:gd name="T46" fmla="*/ 83 w 88"/>
                <a:gd name="T47" fmla="*/ 101 h 141"/>
                <a:gd name="T48" fmla="*/ 83 w 88"/>
                <a:gd name="T49" fmla="*/ 101 h 141"/>
                <a:gd name="T50" fmla="*/ 68 w 88"/>
                <a:gd name="T51" fmla="*/ 63 h 141"/>
                <a:gd name="T52" fmla="*/ 68 w 88"/>
                <a:gd name="T53" fmla="*/ 63 h 141"/>
                <a:gd name="T54" fmla="*/ 58 w 88"/>
                <a:gd name="T55" fmla="*/ 33 h 141"/>
                <a:gd name="T56" fmla="*/ 50 w 88"/>
                <a:gd name="T57" fmla="*/ 20 h 141"/>
                <a:gd name="T58" fmla="*/ 43 w 88"/>
                <a:gd name="T59" fmla="*/ 7 h 141"/>
                <a:gd name="T60" fmla="*/ 43 w 88"/>
                <a:gd name="T61" fmla="*/ 7 h 141"/>
                <a:gd name="T62" fmla="*/ 35 w 88"/>
                <a:gd name="T63" fmla="*/ 0 h 141"/>
                <a:gd name="T64" fmla="*/ 30 w 88"/>
                <a:gd name="T65" fmla="*/ 0 h 141"/>
                <a:gd name="T66" fmla="*/ 25 w 88"/>
                <a:gd name="T67" fmla="*/ 5 h 141"/>
                <a:gd name="T68" fmla="*/ 20 w 88"/>
                <a:gd name="T69" fmla="*/ 12 h 141"/>
                <a:gd name="T70" fmla="*/ 20 w 88"/>
                <a:gd name="T71" fmla="*/ 12 h 141"/>
                <a:gd name="T72" fmla="*/ 13 w 88"/>
                <a:gd name="T73" fmla="*/ 30 h 141"/>
                <a:gd name="T74" fmla="*/ 2 w 88"/>
                <a:gd name="T75" fmla="*/ 48 h 141"/>
                <a:gd name="T76" fmla="*/ 2 w 88"/>
                <a:gd name="T77" fmla="*/ 48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8" h="141">
                  <a:moveTo>
                    <a:pt x="2" y="48"/>
                  </a:moveTo>
                  <a:lnTo>
                    <a:pt x="2" y="48"/>
                  </a:lnTo>
                  <a:lnTo>
                    <a:pt x="0" y="50"/>
                  </a:lnTo>
                  <a:lnTo>
                    <a:pt x="0" y="55"/>
                  </a:lnTo>
                  <a:lnTo>
                    <a:pt x="2" y="60"/>
                  </a:lnTo>
                  <a:lnTo>
                    <a:pt x="15" y="73"/>
                  </a:lnTo>
                  <a:lnTo>
                    <a:pt x="15" y="73"/>
                  </a:lnTo>
                  <a:lnTo>
                    <a:pt x="25" y="78"/>
                  </a:lnTo>
                  <a:lnTo>
                    <a:pt x="33" y="88"/>
                  </a:lnTo>
                  <a:lnTo>
                    <a:pt x="33" y="88"/>
                  </a:lnTo>
                  <a:lnTo>
                    <a:pt x="43" y="101"/>
                  </a:lnTo>
                  <a:lnTo>
                    <a:pt x="48" y="116"/>
                  </a:lnTo>
                  <a:lnTo>
                    <a:pt x="48" y="116"/>
                  </a:lnTo>
                  <a:lnTo>
                    <a:pt x="55" y="131"/>
                  </a:lnTo>
                  <a:lnTo>
                    <a:pt x="63" y="136"/>
                  </a:lnTo>
                  <a:lnTo>
                    <a:pt x="68" y="141"/>
                  </a:lnTo>
                  <a:lnTo>
                    <a:pt x="68" y="141"/>
                  </a:lnTo>
                  <a:lnTo>
                    <a:pt x="76" y="139"/>
                  </a:lnTo>
                  <a:lnTo>
                    <a:pt x="81" y="136"/>
                  </a:lnTo>
                  <a:lnTo>
                    <a:pt x="86" y="129"/>
                  </a:lnTo>
                  <a:lnTo>
                    <a:pt x="88" y="123"/>
                  </a:lnTo>
                  <a:lnTo>
                    <a:pt x="88" y="123"/>
                  </a:lnTo>
                  <a:lnTo>
                    <a:pt x="86" y="111"/>
                  </a:lnTo>
                  <a:lnTo>
                    <a:pt x="83" y="101"/>
                  </a:lnTo>
                  <a:lnTo>
                    <a:pt x="83" y="101"/>
                  </a:lnTo>
                  <a:lnTo>
                    <a:pt x="68" y="63"/>
                  </a:lnTo>
                  <a:lnTo>
                    <a:pt x="68" y="63"/>
                  </a:lnTo>
                  <a:lnTo>
                    <a:pt x="58" y="33"/>
                  </a:lnTo>
                  <a:lnTo>
                    <a:pt x="50" y="20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35" y="0"/>
                  </a:lnTo>
                  <a:lnTo>
                    <a:pt x="30" y="0"/>
                  </a:lnTo>
                  <a:lnTo>
                    <a:pt x="25" y="5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13" y="30"/>
                  </a:lnTo>
                  <a:lnTo>
                    <a:pt x="2" y="48"/>
                  </a:lnTo>
                  <a:lnTo>
                    <a:pt x="2" y="48"/>
                  </a:lnTo>
                  <a:close/>
                </a:path>
              </a:pathLst>
            </a:custGeom>
            <a:solidFill>
              <a:srgbClr val="F1C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179"/>
            <p:cNvSpPr>
              <a:spLocks/>
            </p:cNvSpPr>
            <p:nvPr/>
          </p:nvSpPr>
          <p:spPr bwMode="auto">
            <a:xfrm>
              <a:off x="-2460510" y="4818345"/>
              <a:ext cx="125386" cy="70069"/>
            </a:xfrm>
            <a:custGeom>
              <a:avLst/>
              <a:gdLst>
                <a:gd name="T0" fmla="*/ 7 w 68"/>
                <a:gd name="T1" fmla="*/ 0 h 38"/>
                <a:gd name="T2" fmla="*/ 7 w 68"/>
                <a:gd name="T3" fmla="*/ 0 h 38"/>
                <a:gd name="T4" fmla="*/ 37 w 68"/>
                <a:gd name="T5" fmla="*/ 8 h 38"/>
                <a:gd name="T6" fmla="*/ 50 w 68"/>
                <a:gd name="T7" fmla="*/ 13 h 38"/>
                <a:gd name="T8" fmla="*/ 65 w 68"/>
                <a:gd name="T9" fmla="*/ 23 h 38"/>
                <a:gd name="T10" fmla="*/ 65 w 68"/>
                <a:gd name="T11" fmla="*/ 23 h 38"/>
                <a:gd name="T12" fmla="*/ 68 w 68"/>
                <a:gd name="T13" fmla="*/ 30 h 38"/>
                <a:gd name="T14" fmla="*/ 68 w 68"/>
                <a:gd name="T15" fmla="*/ 35 h 38"/>
                <a:gd name="T16" fmla="*/ 63 w 68"/>
                <a:gd name="T17" fmla="*/ 38 h 38"/>
                <a:gd name="T18" fmla="*/ 58 w 68"/>
                <a:gd name="T19" fmla="*/ 35 h 38"/>
                <a:gd name="T20" fmla="*/ 58 w 68"/>
                <a:gd name="T21" fmla="*/ 35 h 38"/>
                <a:gd name="T22" fmla="*/ 32 w 68"/>
                <a:gd name="T23" fmla="*/ 20 h 38"/>
                <a:gd name="T24" fmla="*/ 5 w 68"/>
                <a:gd name="T25" fmla="*/ 13 h 38"/>
                <a:gd name="T26" fmla="*/ 5 w 68"/>
                <a:gd name="T27" fmla="*/ 13 h 38"/>
                <a:gd name="T28" fmla="*/ 0 w 68"/>
                <a:gd name="T29" fmla="*/ 10 h 38"/>
                <a:gd name="T30" fmla="*/ 0 w 68"/>
                <a:gd name="T31" fmla="*/ 5 h 38"/>
                <a:gd name="T32" fmla="*/ 2 w 68"/>
                <a:gd name="T33" fmla="*/ 0 h 38"/>
                <a:gd name="T34" fmla="*/ 7 w 68"/>
                <a:gd name="T35" fmla="*/ 0 h 38"/>
                <a:gd name="T36" fmla="*/ 7 w 68"/>
                <a:gd name="T3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" h="38">
                  <a:moveTo>
                    <a:pt x="7" y="0"/>
                  </a:moveTo>
                  <a:lnTo>
                    <a:pt x="7" y="0"/>
                  </a:lnTo>
                  <a:lnTo>
                    <a:pt x="37" y="8"/>
                  </a:lnTo>
                  <a:lnTo>
                    <a:pt x="50" y="1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8" y="30"/>
                  </a:lnTo>
                  <a:lnTo>
                    <a:pt x="68" y="35"/>
                  </a:lnTo>
                  <a:lnTo>
                    <a:pt x="63" y="38"/>
                  </a:lnTo>
                  <a:lnTo>
                    <a:pt x="58" y="35"/>
                  </a:lnTo>
                  <a:lnTo>
                    <a:pt x="58" y="35"/>
                  </a:lnTo>
                  <a:lnTo>
                    <a:pt x="32" y="20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0" y="10"/>
                  </a:lnTo>
                  <a:lnTo>
                    <a:pt x="0" y="5"/>
                  </a:lnTo>
                  <a:lnTo>
                    <a:pt x="2" y="0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1C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180"/>
            <p:cNvSpPr>
              <a:spLocks/>
            </p:cNvSpPr>
            <p:nvPr/>
          </p:nvSpPr>
          <p:spPr bwMode="auto">
            <a:xfrm>
              <a:off x="-2490013" y="4842317"/>
              <a:ext cx="145668" cy="70069"/>
            </a:xfrm>
            <a:custGeom>
              <a:avLst/>
              <a:gdLst>
                <a:gd name="T0" fmla="*/ 8 w 79"/>
                <a:gd name="T1" fmla="*/ 0 h 38"/>
                <a:gd name="T2" fmla="*/ 8 w 79"/>
                <a:gd name="T3" fmla="*/ 0 h 38"/>
                <a:gd name="T4" fmla="*/ 43 w 79"/>
                <a:gd name="T5" fmla="*/ 12 h 38"/>
                <a:gd name="T6" fmla="*/ 76 w 79"/>
                <a:gd name="T7" fmla="*/ 25 h 38"/>
                <a:gd name="T8" fmla="*/ 76 w 79"/>
                <a:gd name="T9" fmla="*/ 25 h 38"/>
                <a:gd name="T10" fmla="*/ 79 w 79"/>
                <a:gd name="T11" fmla="*/ 30 h 38"/>
                <a:gd name="T12" fmla="*/ 79 w 79"/>
                <a:gd name="T13" fmla="*/ 35 h 38"/>
                <a:gd name="T14" fmla="*/ 74 w 79"/>
                <a:gd name="T15" fmla="*/ 38 h 38"/>
                <a:gd name="T16" fmla="*/ 69 w 79"/>
                <a:gd name="T17" fmla="*/ 38 h 38"/>
                <a:gd name="T18" fmla="*/ 69 w 79"/>
                <a:gd name="T19" fmla="*/ 38 h 38"/>
                <a:gd name="T20" fmla="*/ 36 w 79"/>
                <a:gd name="T21" fmla="*/ 25 h 38"/>
                <a:gd name="T22" fmla="*/ 5 w 79"/>
                <a:gd name="T23" fmla="*/ 12 h 38"/>
                <a:gd name="T24" fmla="*/ 5 w 79"/>
                <a:gd name="T25" fmla="*/ 12 h 38"/>
                <a:gd name="T26" fmla="*/ 0 w 79"/>
                <a:gd name="T27" fmla="*/ 10 h 38"/>
                <a:gd name="T28" fmla="*/ 0 w 79"/>
                <a:gd name="T29" fmla="*/ 5 h 38"/>
                <a:gd name="T30" fmla="*/ 3 w 79"/>
                <a:gd name="T31" fmla="*/ 0 h 38"/>
                <a:gd name="T32" fmla="*/ 8 w 79"/>
                <a:gd name="T33" fmla="*/ 0 h 38"/>
                <a:gd name="T34" fmla="*/ 8 w 79"/>
                <a:gd name="T3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9" h="38">
                  <a:moveTo>
                    <a:pt x="8" y="0"/>
                  </a:moveTo>
                  <a:lnTo>
                    <a:pt x="8" y="0"/>
                  </a:lnTo>
                  <a:lnTo>
                    <a:pt x="43" y="12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9" y="30"/>
                  </a:lnTo>
                  <a:lnTo>
                    <a:pt x="79" y="35"/>
                  </a:lnTo>
                  <a:lnTo>
                    <a:pt x="74" y="38"/>
                  </a:lnTo>
                  <a:lnTo>
                    <a:pt x="69" y="38"/>
                  </a:lnTo>
                  <a:lnTo>
                    <a:pt x="69" y="38"/>
                  </a:lnTo>
                  <a:lnTo>
                    <a:pt x="36" y="25"/>
                  </a:lnTo>
                  <a:lnTo>
                    <a:pt x="5" y="12"/>
                  </a:lnTo>
                  <a:lnTo>
                    <a:pt x="5" y="12"/>
                  </a:lnTo>
                  <a:lnTo>
                    <a:pt x="0" y="10"/>
                  </a:lnTo>
                  <a:lnTo>
                    <a:pt x="0" y="5"/>
                  </a:lnTo>
                  <a:lnTo>
                    <a:pt x="3" y="0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1C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181"/>
            <p:cNvSpPr>
              <a:spLocks/>
            </p:cNvSpPr>
            <p:nvPr/>
          </p:nvSpPr>
          <p:spPr bwMode="auto">
            <a:xfrm>
              <a:off x="-2480793" y="4879195"/>
              <a:ext cx="121698" cy="64536"/>
            </a:xfrm>
            <a:custGeom>
              <a:avLst/>
              <a:gdLst>
                <a:gd name="T0" fmla="*/ 6 w 66"/>
                <a:gd name="T1" fmla="*/ 0 h 35"/>
                <a:gd name="T2" fmla="*/ 6 w 66"/>
                <a:gd name="T3" fmla="*/ 0 h 35"/>
                <a:gd name="T4" fmla="*/ 11 w 66"/>
                <a:gd name="T5" fmla="*/ 0 h 35"/>
                <a:gd name="T6" fmla="*/ 18 w 66"/>
                <a:gd name="T7" fmla="*/ 2 h 35"/>
                <a:gd name="T8" fmla="*/ 18 w 66"/>
                <a:gd name="T9" fmla="*/ 2 h 35"/>
                <a:gd name="T10" fmla="*/ 33 w 66"/>
                <a:gd name="T11" fmla="*/ 7 h 35"/>
                <a:gd name="T12" fmla="*/ 33 w 66"/>
                <a:gd name="T13" fmla="*/ 7 h 35"/>
                <a:gd name="T14" fmla="*/ 61 w 66"/>
                <a:gd name="T15" fmla="*/ 20 h 35"/>
                <a:gd name="T16" fmla="*/ 61 w 66"/>
                <a:gd name="T17" fmla="*/ 20 h 35"/>
                <a:gd name="T18" fmla="*/ 66 w 66"/>
                <a:gd name="T19" fmla="*/ 25 h 35"/>
                <a:gd name="T20" fmla="*/ 64 w 66"/>
                <a:gd name="T21" fmla="*/ 30 h 35"/>
                <a:gd name="T22" fmla="*/ 61 w 66"/>
                <a:gd name="T23" fmla="*/ 35 h 35"/>
                <a:gd name="T24" fmla="*/ 56 w 66"/>
                <a:gd name="T25" fmla="*/ 33 h 35"/>
                <a:gd name="T26" fmla="*/ 56 w 66"/>
                <a:gd name="T27" fmla="*/ 33 h 35"/>
                <a:gd name="T28" fmla="*/ 31 w 66"/>
                <a:gd name="T29" fmla="*/ 20 h 35"/>
                <a:gd name="T30" fmla="*/ 31 w 66"/>
                <a:gd name="T31" fmla="*/ 20 h 35"/>
                <a:gd name="T32" fmla="*/ 18 w 66"/>
                <a:gd name="T33" fmla="*/ 18 h 35"/>
                <a:gd name="T34" fmla="*/ 18 w 66"/>
                <a:gd name="T35" fmla="*/ 18 h 35"/>
                <a:gd name="T36" fmla="*/ 13 w 66"/>
                <a:gd name="T37" fmla="*/ 15 h 35"/>
                <a:gd name="T38" fmla="*/ 8 w 66"/>
                <a:gd name="T39" fmla="*/ 12 h 35"/>
                <a:gd name="T40" fmla="*/ 8 w 66"/>
                <a:gd name="T41" fmla="*/ 12 h 35"/>
                <a:gd name="T42" fmla="*/ 6 w 66"/>
                <a:gd name="T43" fmla="*/ 12 h 35"/>
                <a:gd name="T44" fmla="*/ 0 w 66"/>
                <a:gd name="T45" fmla="*/ 10 h 35"/>
                <a:gd name="T46" fmla="*/ 0 w 66"/>
                <a:gd name="T47" fmla="*/ 10 h 35"/>
                <a:gd name="T48" fmla="*/ 0 w 66"/>
                <a:gd name="T49" fmla="*/ 10 h 35"/>
                <a:gd name="T50" fmla="*/ 0 w 66"/>
                <a:gd name="T51" fmla="*/ 7 h 35"/>
                <a:gd name="T52" fmla="*/ 0 w 66"/>
                <a:gd name="T53" fmla="*/ 5 h 35"/>
                <a:gd name="T54" fmla="*/ 0 w 66"/>
                <a:gd name="T55" fmla="*/ 0 h 35"/>
                <a:gd name="T56" fmla="*/ 6 w 66"/>
                <a:gd name="T57" fmla="*/ 0 h 35"/>
                <a:gd name="T58" fmla="*/ 6 w 66"/>
                <a:gd name="T5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6" h="35">
                  <a:moveTo>
                    <a:pt x="6" y="0"/>
                  </a:moveTo>
                  <a:lnTo>
                    <a:pt x="6" y="0"/>
                  </a:lnTo>
                  <a:lnTo>
                    <a:pt x="11" y="0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33" y="7"/>
                  </a:lnTo>
                  <a:lnTo>
                    <a:pt x="33" y="7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6" y="25"/>
                  </a:lnTo>
                  <a:lnTo>
                    <a:pt x="64" y="30"/>
                  </a:lnTo>
                  <a:lnTo>
                    <a:pt x="61" y="35"/>
                  </a:lnTo>
                  <a:lnTo>
                    <a:pt x="56" y="33"/>
                  </a:lnTo>
                  <a:lnTo>
                    <a:pt x="56" y="33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3" y="15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6" y="1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1C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182"/>
            <p:cNvSpPr>
              <a:spLocks/>
            </p:cNvSpPr>
            <p:nvPr/>
          </p:nvSpPr>
          <p:spPr bwMode="auto">
            <a:xfrm>
              <a:off x="-2469729" y="4912385"/>
              <a:ext cx="97727" cy="59005"/>
            </a:xfrm>
            <a:custGeom>
              <a:avLst/>
              <a:gdLst>
                <a:gd name="T0" fmla="*/ 7 w 53"/>
                <a:gd name="T1" fmla="*/ 0 h 32"/>
                <a:gd name="T2" fmla="*/ 7 w 53"/>
                <a:gd name="T3" fmla="*/ 0 h 32"/>
                <a:gd name="T4" fmla="*/ 30 w 53"/>
                <a:gd name="T5" fmla="*/ 10 h 32"/>
                <a:gd name="T6" fmla="*/ 50 w 53"/>
                <a:gd name="T7" fmla="*/ 20 h 32"/>
                <a:gd name="T8" fmla="*/ 50 w 53"/>
                <a:gd name="T9" fmla="*/ 20 h 32"/>
                <a:gd name="T10" fmla="*/ 53 w 53"/>
                <a:gd name="T11" fmla="*/ 25 h 32"/>
                <a:gd name="T12" fmla="*/ 53 w 53"/>
                <a:gd name="T13" fmla="*/ 30 h 32"/>
                <a:gd name="T14" fmla="*/ 48 w 53"/>
                <a:gd name="T15" fmla="*/ 32 h 32"/>
                <a:gd name="T16" fmla="*/ 42 w 53"/>
                <a:gd name="T17" fmla="*/ 32 h 32"/>
                <a:gd name="T18" fmla="*/ 42 w 53"/>
                <a:gd name="T19" fmla="*/ 32 h 32"/>
                <a:gd name="T20" fmla="*/ 25 w 53"/>
                <a:gd name="T21" fmla="*/ 22 h 32"/>
                <a:gd name="T22" fmla="*/ 5 w 53"/>
                <a:gd name="T23" fmla="*/ 15 h 32"/>
                <a:gd name="T24" fmla="*/ 5 w 53"/>
                <a:gd name="T25" fmla="*/ 15 h 32"/>
                <a:gd name="T26" fmla="*/ 0 w 53"/>
                <a:gd name="T27" fmla="*/ 10 h 32"/>
                <a:gd name="T28" fmla="*/ 0 w 53"/>
                <a:gd name="T29" fmla="*/ 5 h 32"/>
                <a:gd name="T30" fmla="*/ 2 w 53"/>
                <a:gd name="T31" fmla="*/ 2 h 32"/>
                <a:gd name="T32" fmla="*/ 7 w 53"/>
                <a:gd name="T33" fmla="*/ 0 h 32"/>
                <a:gd name="T34" fmla="*/ 7 w 53"/>
                <a:gd name="T3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32">
                  <a:moveTo>
                    <a:pt x="7" y="0"/>
                  </a:moveTo>
                  <a:lnTo>
                    <a:pt x="7" y="0"/>
                  </a:lnTo>
                  <a:lnTo>
                    <a:pt x="30" y="1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3" y="25"/>
                  </a:lnTo>
                  <a:lnTo>
                    <a:pt x="53" y="30"/>
                  </a:lnTo>
                  <a:lnTo>
                    <a:pt x="48" y="32"/>
                  </a:lnTo>
                  <a:lnTo>
                    <a:pt x="42" y="32"/>
                  </a:lnTo>
                  <a:lnTo>
                    <a:pt x="42" y="32"/>
                  </a:lnTo>
                  <a:lnTo>
                    <a:pt x="25" y="22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0" y="10"/>
                  </a:lnTo>
                  <a:lnTo>
                    <a:pt x="0" y="5"/>
                  </a:lnTo>
                  <a:lnTo>
                    <a:pt x="2" y="2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1C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183"/>
            <p:cNvSpPr>
              <a:spLocks/>
            </p:cNvSpPr>
            <p:nvPr/>
          </p:nvSpPr>
          <p:spPr bwMode="auto">
            <a:xfrm>
              <a:off x="-2377534" y="4986142"/>
              <a:ext cx="390909" cy="446226"/>
            </a:xfrm>
            <a:custGeom>
              <a:avLst/>
              <a:gdLst>
                <a:gd name="T0" fmla="*/ 205 w 212"/>
                <a:gd name="T1" fmla="*/ 164 h 242"/>
                <a:gd name="T2" fmla="*/ 205 w 212"/>
                <a:gd name="T3" fmla="*/ 164 h 242"/>
                <a:gd name="T4" fmla="*/ 205 w 212"/>
                <a:gd name="T5" fmla="*/ 164 h 242"/>
                <a:gd name="T6" fmla="*/ 189 w 212"/>
                <a:gd name="T7" fmla="*/ 144 h 242"/>
                <a:gd name="T8" fmla="*/ 177 w 212"/>
                <a:gd name="T9" fmla="*/ 124 h 242"/>
                <a:gd name="T10" fmla="*/ 144 w 212"/>
                <a:gd name="T11" fmla="*/ 86 h 242"/>
                <a:gd name="T12" fmla="*/ 83 w 212"/>
                <a:gd name="T13" fmla="*/ 20 h 242"/>
                <a:gd name="T14" fmla="*/ 83 w 212"/>
                <a:gd name="T15" fmla="*/ 20 h 242"/>
                <a:gd name="T16" fmla="*/ 73 w 212"/>
                <a:gd name="T17" fmla="*/ 7 h 242"/>
                <a:gd name="T18" fmla="*/ 66 w 212"/>
                <a:gd name="T19" fmla="*/ 2 h 242"/>
                <a:gd name="T20" fmla="*/ 61 w 212"/>
                <a:gd name="T21" fmla="*/ 0 h 242"/>
                <a:gd name="T22" fmla="*/ 58 w 212"/>
                <a:gd name="T23" fmla="*/ 0 h 242"/>
                <a:gd name="T24" fmla="*/ 46 w 212"/>
                <a:gd name="T25" fmla="*/ 7 h 242"/>
                <a:gd name="T26" fmla="*/ 46 w 212"/>
                <a:gd name="T27" fmla="*/ 7 h 242"/>
                <a:gd name="T28" fmla="*/ 0 w 212"/>
                <a:gd name="T29" fmla="*/ 53 h 242"/>
                <a:gd name="T30" fmla="*/ 0 w 212"/>
                <a:gd name="T31" fmla="*/ 53 h 242"/>
                <a:gd name="T32" fmla="*/ 43 w 212"/>
                <a:gd name="T33" fmla="*/ 116 h 242"/>
                <a:gd name="T34" fmla="*/ 86 w 212"/>
                <a:gd name="T35" fmla="*/ 177 h 242"/>
                <a:gd name="T36" fmla="*/ 86 w 212"/>
                <a:gd name="T37" fmla="*/ 177 h 242"/>
                <a:gd name="T38" fmla="*/ 106 w 212"/>
                <a:gd name="T39" fmla="*/ 199 h 242"/>
                <a:gd name="T40" fmla="*/ 129 w 212"/>
                <a:gd name="T41" fmla="*/ 222 h 242"/>
                <a:gd name="T42" fmla="*/ 141 w 212"/>
                <a:gd name="T43" fmla="*/ 232 h 242"/>
                <a:gd name="T44" fmla="*/ 157 w 212"/>
                <a:gd name="T45" fmla="*/ 240 h 242"/>
                <a:gd name="T46" fmla="*/ 169 w 212"/>
                <a:gd name="T47" fmla="*/ 242 h 242"/>
                <a:gd name="T48" fmla="*/ 184 w 212"/>
                <a:gd name="T49" fmla="*/ 242 h 242"/>
                <a:gd name="T50" fmla="*/ 184 w 212"/>
                <a:gd name="T51" fmla="*/ 242 h 242"/>
                <a:gd name="T52" fmla="*/ 195 w 212"/>
                <a:gd name="T53" fmla="*/ 237 h 242"/>
                <a:gd name="T54" fmla="*/ 202 w 212"/>
                <a:gd name="T55" fmla="*/ 230 h 242"/>
                <a:gd name="T56" fmla="*/ 207 w 212"/>
                <a:gd name="T57" fmla="*/ 220 h 242"/>
                <a:gd name="T58" fmla="*/ 212 w 212"/>
                <a:gd name="T59" fmla="*/ 210 h 242"/>
                <a:gd name="T60" fmla="*/ 212 w 212"/>
                <a:gd name="T61" fmla="*/ 197 h 242"/>
                <a:gd name="T62" fmla="*/ 212 w 212"/>
                <a:gd name="T63" fmla="*/ 187 h 242"/>
                <a:gd name="T64" fmla="*/ 210 w 212"/>
                <a:gd name="T65" fmla="*/ 174 h 242"/>
                <a:gd name="T66" fmla="*/ 205 w 212"/>
                <a:gd name="T67" fmla="*/ 164 h 242"/>
                <a:gd name="T68" fmla="*/ 205 w 212"/>
                <a:gd name="T69" fmla="*/ 164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2" h="242">
                  <a:moveTo>
                    <a:pt x="205" y="164"/>
                  </a:moveTo>
                  <a:lnTo>
                    <a:pt x="205" y="164"/>
                  </a:lnTo>
                  <a:lnTo>
                    <a:pt x="205" y="164"/>
                  </a:lnTo>
                  <a:lnTo>
                    <a:pt x="189" y="144"/>
                  </a:lnTo>
                  <a:lnTo>
                    <a:pt x="177" y="124"/>
                  </a:lnTo>
                  <a:lnTo>
                    <a:pt x="144" y="86"/>
                  </a:lnTo>
                  <a:lnTo>
                    <a:pt x="83" y="20"/>
                  </a:lnTo>
                  <a:lnTo>
                    <a:pt x="83" y="20"/>
                  </a:lnTo>
                  <a:lnTo>
                    <a:pt x="73" y="7"/>
                  </a:lnTo>
                  <a:lnTo>
                    <a:pt x="66" y="2"/>
                  </a:lnTo>
                  <a:lnTo>
                    <a:pt x="61" y="0"/>
                  </a:lnTo>
                  <a:lnTo>
                    <a:pt x="58" y="0"/>
                  </a:lnTo>
                  <a:lnTo>
                    <a:pt x="46" y="7"/>
                  </a:lnTo>
                  <a:lnTo>
                    <a:pt x="46" y="7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43" y="116"/>
                  </a:lnTo>
                  <a:lnTo>
                    <a:pt x="86" y="177"/>
                  </a:lnTo>
                  <a:lnTo>
                    <a:pt x="86" y="177"/>
                  </a:lnTo>
                  <a:lnTo>
                    <a:pt x="106" y="199"/>
                  </a:lnTo>
                  <a:lnTo>
                    <a:pt x="129" y="222"/>
                  </a:lnTo>
                  <a:lnTo>
                    <a:pt x="141" y="232"/>
                  </a:lnTo>
                  <a:lnTo>
                    <a:pt x="157" y="240"/>
                  </a:lnTo>
                  <a:lnTo>
                    <a:pt x="169" y="242"/>
                  </a:lnTo>
                  <a:lnTo>
                    <a:pt x="184" y="242"/>
                  </a:lnTo>
                  <a:lnTo>
                    <a:pt x="184" y="242"/>
                  </a:lnTo>
                  <a:lnTo>
                    <a:pt x="195" y="237"/>
                  </a:lnTo>
                  <a:lnTo>
                    <a:pt x="202" y="230"/>
                  </a:lnTo>
                  <a:lnTo>
                    <a:pt x="207" y="220"/>
                  </a:lnTo>
                  <a:lnTo>
                    <a:pt x="212" y="210"/>
                  </a:lnTo>
                  <a:lnTo>
                    <a:pt x="212" y="197"/>
                  </a:lnTo>
                  <a:lnTo>
                    <a:pt x="212" y="187"/>
                  </a:lnTo>
                  <a:lnTo>
                    <a:pt x="210" y="174"/>
                  </a:lnTo>
                  <a:lnTo>
                    <a:pt x="205" y="164"/>
                  </a:lnTo>
                  <a:lnTo>
                    <a:pt x="205" y="164"/>
                  </a:lnTo>
                  <a:close/>
                </a:path>
              </a:pathLst>
            </a:custGeom>
            <a:solidFill>
              <a:srgbClr val="81C8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186"/>
            <p:cNvSpPr>
              <a:spLocks/>
            </p:cNvSpPr>
            <p:nvPr/>
          </p:nvSpPr>
          <p:spPr bwMode="auto">
            <a:xfrm>
              <a:off x="-2521359" y="4659769"/>
              <a:ext cx="101414" cy="33190"/>
            </a:xfrm>
            <a:custGeom>
              <a:avLst/>
              <a:gdLst>
                <a:gd name="T0" fmla="*/ 53 w 55"/>
                <a:gd name="T1" fmla="*/ 18 h 18"/>
                <a:gd name="T2" fmla="*/ 2 w 55"/>
                <a:gd name="T3" fmla="*/ 18 h 18"/>
                <a:gd name="T4" fmla="*/ 2 w 55"/>
                <a:gd name="T5" fmla="*/ 18 h 18"/>
                <a:gd name="T6" fmla="*/ 0 w 55"/>
                <a:gd name="T7" fmla="*/ 18 h 18"/>
                <a:gd name="T8" fmla="*/ 0 w 55"/>
                <a:gd name="T9" fmla="*/ 15 h 18"/>
                <a:gd name="T10" fmla="*/ 0 w 55"/>
                <a:gd name="T11" fmla="*/ 3 h 18"/>
                <a:gd name="T12" fmla="*/ 0 w 55"/>
                <a:gd name="T13" fmla="*/ 3 h 18"/>
                <a:gd name="T14" fmla="*/ 0 w 55"/>
                <a:gd name="T15" fmla="*/ 0 h 18"/>
                <a:gd name="T16" fmla="*/ 2 w 55"/>
                <a:gd name="T17" fmla="*/ 0 h 18"/>
                <a:gd name="T18" fmla="*/ 53 w 55"/>
                <a:gd name="T19" fmla="*/ 0 h 18"/>
                <a:gd name="T20" fmla="*/ 53 w 55"/>
                <a:gd name="T21" fmla="*/ 0 h 18"/>
                <a:gd name="T22" fmla="*/ 55 w 55"/>
                <a:gd name="T23" fmla="*/ 0 h 18"/>
                <a:gd name="T24" fmla="*/ 55 w 55"/>
                <a:gd name="T25" fmla="*/ 3 h 18"/>
                <a:gd name="T26" fmla="*/ 55 w 55"/>
                <a:gd name="T27" fmla="*/ 15 h 18"/>
                <a:gd name="T28" fmla="*/ 55 w 55"/>
                <a:gd name="T29" fmla="*/ 15 h 18"/>
                <a:gd name="T30" fmla="*/ 55 w 55"/>
                <a:gd name="T31" fmla="*/ 18 h 18"/>
                <a:gd name="T32" fmla="*/ 53 w 55"/>
                <a:gd name="T33" fmla="*/ 18 h 18"/>
                <a:gd name="T34" fmla="*/ 53 w 55"/>
                <a:gd name="T3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5" h="18">
                  <a:moveTo>
                    <a:pt x="53" y="18"/>
                  </a:moveTo>
                  <a:lnTo>
                    <a:pt x="2" y="18"/>
                  </a:lnTo>
                  <a:lnTo>
                    <a:pt x="2" y="18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55" y="0"/>
                  </a:lnTo>
                  <a:lnTo>
                    <a:pt x="55" y="3"/>
                  </a:lnTo>
                  <a:lnTo>
                    <a:pt x="55" y="15"/>
                  </a:lnTo>
                  <a:lnTo>
                    <a:pt x="55" y="15"/>
                  </a:lnTo>
                  <a:lnTo>
                    <a:pt x="55" y="18"/>
                  </a:lnTo>
                  <a:lnTo>
                    <a:pt x="53" y="18"/>
                  </a:lnTo>
                  <a:lnTo>
                    <a:pt x="53" y="18"/>
                  </a:lnTo>
                  <a:close/>
                </a:path>
              </a:pathLst>
            </a:custGeom>
            <a:solidFill>
              <a:srgbClr val="1E24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187"/>
            <p:cNvSpPr>
              <a:spLocks/>
            </p:cNvSpPr>
            <p:nvPr/>
          </p:nvSpPr>
          <p:spPr bwMode="auto">
            <a:xfrm>
              <a:off x="-2312998" y="4491974"/>
              <a:ext cx="70069" cy="70069"/>
            </a:xfrm>
            <a:custGeom>
              <a:avLst/>
              <a:gdLst>
                <a:gd name="T0" fmla="*/ 36 w 38"/>
                <a:gd name="T1" fmla="*/ 20 h 38"/>
                <a:gd name="T2" fmla="*/ 33 w 38"/>
                <a:gd name="T3" fmla="*/ 20 h 38"/>
                <a:gd name="T4" fmla="*/ 33 w 38"/>
                <a:gd name="T5" fmla="*/ 20 h 38"/>
                <a:gd name="T6" fmla="*/ 33 w 38"/>
                <a:gd name="T7" fmla="*/ 25 h 38"/>
                <a:gd name="T8" fmla="*/ 31 w 38"/>
                <a:gd name="T9" fmla="*/ 30 h 38"/>
                <a:gd name="T10" fmla="*/ 26 w 38"/>
                <a:gd name="T11" fmla="*/ 33 h 38"/>
                <a:gd name="T12" fmla="*/ 21 w 38"/>
                <a:gd name="T13" fmla="*/ 33 h 38"/>
                <a:gd name="T14" fmla="*/ 21 w 38"/>
                <a:gd name="T15" fmla="*/ 33 h 38"/>
                <a:gd name="T16" fmla="*/ 16 w 38"/>
                <a:gd name="T17" fmla="*/ 33 h 38"/>
                <a:gd name="T18" fmla="*/ 11 w 38"/>
                <a:gd name="T19" fmla="*/ 30 h 38"/>
                <a:gd name="T20" fmla="*/ 8 w 38"/>
                <a:gd name="T21" fmla="*/ 25 h 38"/>
                <a:gd name="T22" fmla="*/ 5 w 38"/>
                <a:gd name="T23" fmla="*/ 20 h 38"/>
                <a:gd name="T24" fmla="*/ 5 w 38"/>
                <a:gd name="T25" fmla="*/ 20 h 38"/>
                <a:gd name="T26" fmla="*/ 8 w 38"/>
                <a:gd name="T27" fmla="*/ 13 h 38"/>
                <a:gd name="T28" fmla="*/ 11 w 38"/>
                <a:gd name="T29" fmla="*/ 10 h 38"/>
                <a:gd name="T30" fmla="*/ 16 w 38"/>
                <a:gd name="T31" fmla="*/ 5 h 38"/>
                <a:gd name="T32" fmla="*/ 21 w 38"/>
                <a:gd name="T33" fmla="*/ 5 h 38"/>
                <a:gd name="T34" fmla="*/ 21 w 38"/>
                <a:gd name="T35" fmla="*/ 5 h 38"/>
                <a:gd name="T36" fmla="*/ 26 w 38"/>
                <a:gd name="T37" fmla="*/ 5 h 38"/>
                <a:gd name="T38" fmla="*/ 31 w 38"/>
                <a:gd name="T39" fmla="*/ 10 h 38"/>
                <a:gd name="T40" fmla="*/ 33 w 38"/>
                <a:gd name="T41" fmla="*/ 13 h 38"/>
                <a:gd name="T42" fmla="*/ 33 w 38"/>
                <a:gd name="T43" fmla="*/ 20 h 38"/>
                <a:gd name="T44" fmla="*/ 36 w 38"/>
                <a:gd name="T45" fmla="*/ 20 h 38"/>
                <a:gd name="T46" fmla="*/ 38 w 38"/>
                <a:gd name="T47" fmla="*/ 20 h 38"/>
                <a:gd name="T48" fmla="*/ 38 w 38"/>
                <a:gd name="T49" fmla="*/ 20 h 38"/>
                <a:gd name="T50" fmla="*/ 38 w 38"/>
                <a:gd name="T51" fmla="*/ 13 h 38"/>
                <a:gd name="T52" fmla="*/ 33 w 38"/>
                <a:gd name="T53" fmla="*/ 5 h 38"/>
                <a:gd name="T54" fmla="*/ 28 w 38"/>
                <a:gd name="T55" fmla="*/ 3 h 38"/>
                <a:gd name="T56" fmla="*/ 21 w 38"/>
                <a:gd name="T57" fmla="*/ 0 h 38"/>
                <a:gd name="T58" fmla="*/ 21 w 38"/>
                <a:gd name="T59" fmla="*/ 0 h 38"/>
                <a:gd name="T60" fmla="*/ 13 w 38"/>
                <a:gd name="T61" fmla="*/ 3 h 38"/>
                <a:gd name="T62" fmla="*/ 5 w 38"/>
                <a:gd name="T63" fmla="*/ 5 h 38"/>
                <a:gd name="T64" fmla="*/ 3 w 38"/>
                <a:gd name="T65" fmla="*/ 13 h 38"/>
                <a:gd name="T66" fmla="*/ 0 w 38"/>
                <a:gd name="T67" fmla="*/ 20 h 38"/>
                <a:gd name="T68" fmla="*/ 0 w 38"/>
                <a:gd name="T69" fmla="*/ 20 h 38"/>
                <a:gd name="T70" fmla="*/ 3 w 38"/>
                <a:gd name="T71" fmla="*/ 28 h 38"/>
                <a:gd name="T72" fmla="*/ 5 w 38"/>
                <a:gd name="T73" fmla="*/ 33 h 38"/>
                <a:gd name="T74" fmla="*/ 13 w 38"/>
                <a:gd name="T75" fmla="*/ 38 h 38"/>
                <a:gd name="T76" fmla="*/ 21 w 38"/>
                <a:gd name="T77" fmla="*/ 38 h 38"/>
                <a:gd name="T78" fmla="*/ 21 w 38"/>
                <a:gd name="T79" fmla="*/ 38 h 38"/>
                <a:gd name="T80" fmla="*/ 28 w 38"/>
                <a:gd name="T81" fmla="*/ 38 h 38"/>
                <a:gd name="T82" fmla="*/ 33 w 38"/>
                <a:gd name="T83" fmla="*/ 33 h 38"/>
                <a:gd name="T84" fmla="*/ 38 w 38"/>
                <a:gd name="T85" fmla="*/ 28 h 38"/>
                <a:gd name="T86" fmla="*/ 38 w 38"/>
                <a:gd name="T87" fmla="*/ 20 h 38"/>
                <a:gd name="T88" fmla="*/ 36 w 38"/>
                <a:gd name="T89" fmla="*/ 20 h 38"/>
                <a:gd name="T90" fmla="*/ 36 w 38"/>
                <a:gd name="T91" fmla="*/ 2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8" h="38">
                  <a:moveTo>
                    <a:pt x="36" y="20"/>
                  </a:moveTo>
                  <a:lnTo>
                    <a:pt x="33" y="20"/>
                  </a:lnTo>
                  <a:lnTo>
                    <a:pt x="33" y="20"/>
                  </a:lnTo>
                  <a:lnTo>
                    <a:pt x="33" y="25"/>
                  </a:lnTo>
                  <a:lnTo>
                    <a:pt x="31" y="30"/>
                  </a:lnTo>
                  <a:lnTo>
                    <a:pt x="26" y="33"/>
                  </a:lnTo>
                  <a:lnTo>
                    <a:pt x="21" y="33"/>
                  </a:lnTo>
                  <a:lnTo>
                    <a:pt x="21" y="33"/>
                  </a:lnTo>
                  <a:lnTo>
                    <a:pt x="16" y="33"/>
                  </a:lnTo>
                  <a:lnTo>
                    <a:pt x="11" y="30"/>
                  </a:lnTo>
                  <a:lnTo>
                    <a:pt x="8" y="25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8" y="13"/>
                  </a:lnTo>
                  <a:lnTo>
                    <a:pt x="11" y="10"/>
                  </a:lnTo>
                  <a:lnTo>
                    <a:pt x="16" y="5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26" y="5"/>
                  </a:lnTo>
                  <a:lnTo>
                    <a:pt x="31" y="10"/>
                  </a:lnTo>
                  <a:lnTo>
                    <a:pt x="33" y="13"/>
                  </a:lnTo>
                  <a:lnTo>
                    <a:pt x="33" y="20"/>
                  </a:lnTo>
                  <a:lnTo>
                    <a:pt x="36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13"/>
                  </a:lnTo>
                  <a:lnTo>
                    <a:pt x="33" y="5"/>
                  </a:lnTo>
                  <a:lnTo>
                    <a:pt x="28" y="3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13" y="3"/>
                  </a:lnTo>
                  <a:lnTo>
                    <a:pt x="5" y="5"/>
                  </a:lnTo>
                  <a:lnTo>
                    <a:pt x="3" y="13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3" y="28"/>
                  </a:lnTo>
                  <a:lnTo>
                    <a:pt x="5" y="33"/>
                  </a:lnTo>
                  <a:lnTo>
                    <a:pt x="13" y="38"/>
                  </a:lnTo>
                  <a:lnTo>
                    <a:pt x="21" y="38"/>
                  </a:lnTo>
                  <a:lnTo>
                    <a:pt x="21" y="38"/>
                  </a:lnTo>
                  <a:lnTo>
                    <a:pt x="28" y="38"/>
                  </a:lnTo>
                  <a:lnTo>
                    <a:pt x="33" y="33"/>
                  </a:lnTo>
                  <a:lnTo>
                    <a:pt x="38" y="28"/>
                  </a:lnTo>
                  <a:lnTo>
                    <a:pt x="38" y="20"/>
                  </a:lnTo>
                  <a:lnTo>
                    <a:pt x="36" y="20"/>
                  </a:lnTo>
                  <a:lnTo>
                    <a:pt x="36" y="20"/>
                  </a:lnTo>
                  <a:close/>
                </a:path>
              </a:pathLst>
            </a:custGeom>
            <a:solidFill>
              <a:srgbClr val="1E24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188"/>
            <p:cNvSpPr>
              <a:spLocks/>
            </p:cNvSpPr>
            <p:nvPr/>
          </p:nvSpPr>
          <p:spPr bwMode="auto">
            <a:xfrm>
              <a:off x="-2405193" y="4491974"/>
              <a:ext cx="70069" cy="70069"/>
            </a:xfrm>
            <a:custGeom>
              <a:avLst/>
              <a:gdLst>
                <a:gd name="T0" fmla="*/ 35 w 38"/>
                <a:gd name="T1" fmla="*/ 20 h 38"/>
                <a:gd name="T2" fmla="*/ 33 w 38"/>
                <a:gd name="T3" fmla="*/ 20 h 38"/>
                <a:gd name="T4" fmla="*/ 33 w 38"/>
                <a:gd name="T5" fmla="*/ 20 h 38"/>
                <a:gd name="T6" fmla="*/ 33 w 38"/>
                <a:gd name="T7" fmla="*/ 25 h 38"/>
                <a:gd name="T8" fmla="*/ 30 w 38"/>
                <a:gd name="T9" fmla="*/ 30 h 38"/>
                <a:gd name="T10" fmla="*/ 25 w 38"/>
                <a:gd name="T11" fmla="*/ 33 h 38"/>
                <a:gd name="T12" fmla="*/ 20 w 38"/>
                <a:gd name="T13" fmla="*/ 33 h 38"/>
                <a:gd name="T14" fmla="*/ 20 w 38"/>
                <a:gd name="T15" fmla="*/ 33 h 38"/>
                <a:gd name="T16" fmla="*/ 15 w 38"/>
                <a:gd name="T17" fmla="*/ 33 h 38"/>
                <a:gd name="T18" fmla="*/ 10 w 38"/>
                <a:gd name="T19" fmla="*/ 30 h 38"/>
                <a:gd name="T20" fmla="*/ 7 w 38"/>
                <a:gd name="T21" fmla="*/ 25 h 38"/>
                <a:gd name="T22" fmla="*/ 5 w 38"/>
                <a:gd name="T23" fmla="*/ 20 h 38"/>
                <a:gd name="T24" fmla="*/ 5 w 38"/>
                <a:gd name="T25" fmla="*/ 20 h 38"/>
                <a:gd name="T26" fmla="*/ 7 w 38"/>
                <a:gd name="T27" fmla="*/ 13 h 38"/>
                <a:gd name="T28" fmla="*/ 10 w 38"/>
                <a:gd name="T29" fmla="*/ 10 h 38"/>
                <a:gd name="T30" fmla="*/ 15 w 38"/>
                <a:gd name="T31" fmla="*/ 5 h 38"/>
                <a:gd name="T32" fmla="*/ 20 w 38"/>
                <a:gd name="T33" fmla="*/ 5 h 38"/>
                <a:gd name="T34" fmla="*/ 20 w 38"/>
                <a:gd name="T35" fmla="*/ 5 h 38"/>
                <a:gd name="T36" fmla="*/ 25 w 38"/>
                <a:gd name="T37" fmla="*/ 5 h 38"/>
                <a:gd name="T38" fmla="*/ 30 w 38"/>
                <a:gd name="T39" fmla="*/ 10 h 38"/>
                <a:gd name="T40" fmla="*/ 33 w 38"/>
                <a:gd name="T41" fmla="*/ 13 h 38"/>
                <a:gd name="T42" fmla="*/ 33 w 38"/>
                <a:gd name="T43" fmla="*/ 20 h 38"/>
                <a:gd name="T44" fmla="*/ 35 w 38"/>
                <a:gd name="T45" fmla="*/ 20 h 38"/>
                <a:gd name="T46" fmla="*/ 38 w 38"/>
                <a:gd name="T47" fmla="*/ 20 h 38"/>
                <a:gd name="T48" fmla="*/ 38 w 38"/>
                <a:gd name="T49" fmla="*/ 20 h 38"/>
                <a:gd name="T50" fmla="*/ 38 w 38"/>
                <a:gd name="T51" fmla="*/ 13 h 38"/>
                <a:gd name="T52" fmla="*/ 33 w 38"/>
                <a:gd name="T53" fmla="*/ 5 h 38"/>
                <a:gd name="T54" fmla="*/ 28 w 38"/>
                <a:gd name="T55" fmla="*/ 3 h 38"/>
                <a:gd name="T56" fmla="*/ 20 w 38"/>
                <a:gd name="T57" fmla="*/ 0 h 38"/>
                <a:gd name="T58" fmla="*/ 20 w 38"/>
                <a:gd name="T59" fmla="*/ 0 h 38"/>
                <a:gd name="T60" fmla="*/ 13 w 38"/>
                <a:gd name="T61" fmla="*/ 3 h 38"/>
                <a:gd name="T62" fmla="*/ 5 w 38"/>
                <a:gd name="T63" fmla="*/ 5 h 38"/>
                <a:gd name="T64" fmla="*/ 2 w 38"/>
                <a:gd name="T65" fmla="*/ 13 h 38"/>
                <a:gd name="T66" fmla="*/ 0 w 38"/>
                <a:gd name="T67" fmla="*/ 20 h 38"/>
                <a:gd name="T68" fmla="*/ 0 w 38"/>
                <a:gd name="T69" fmla="*/ 20 h 38"/>
                <a:gd name="T70" fmla="*/ 2 w 38"/>
                <a:gd name="T71" fmla="*/ 28 h 38"/>
                <a:gd name="T72" fmla="*/ 5 w 38"/>
                <a:gd name="T73" fmla="*/ 33 h 38"/>
                <a:gd name="T74" fmla="*/ 13 w 38"/>
                <a:gd name="T75" fmla="*/ 38 h 38"/>
                <a:gd name="T76" fmla="*/ 20 w 38"/>
                <a:gd name="T77" fmla="*/ 38 h 38"/>
                <a:gd name="T78" fmla="*/ 20 w 38"/>
                <a:gd name="T79" fmla="*/ 38 h 38"/>
                <a:gd name="T80" fmla="*/ 28 w 38"/>
                <a:gd name="T81" fmla="*/ 38 h 38"/>
                <a:gd name="T82" fmla="*/ 33 w 38"/>
                <a:gd name="T83" fmla="*/ 33 h 38"/>
                <a:gd name="T84" fmla="*/ 38 w 38"/>
                <a:gd name="T85" fmla="*/ 28 h 38"/>
                <a:gd name="T86" fmla="*/ 38 w 38"/>
                <a:gd name="T87" fmla="*/ 20 h 38"/>
                <a:gd name="T88" fmla="*/ 35 w 38"/>
                <a:gd name="T89" fmla="*/ 20 h 38"/>
                <a:gd name="T90" fmla="*/ 35 w 38"/>
                <a:gd name="T91" fmla="*/ 2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8" h="38">
                  <a:moveTo>
                    <a:pt x="35" y="20"/>
                  </a:moveTo>
                  <a:lnTo>
                    <a:pt x="33" y="20"/>
                  </a:lnTo>
                  <a:lnTo>
                    <a:pt x="33" y="20"/>
                  </a:lnTo>
                  <a:lnTo>
                    <a:pt x="33" y="25"/>
                  </a:lnTo>
                  <a:lnTo>
                    <a:pt x="30" y="30"/>
                  </a:lnTo>
                  <a:lnTo>
                    <a:pt x="25" y="33"/>
                  </a:lnTo>
                  <a:lnTo>
                    <a:pt x="20" y="33"/>
                  </a:lnTo>
                  <a:lnTo>
                    <a:pt x="20" y="33"/>
                  </a:lnTo>
                  <a:lnTo>
                    <a:pt x="15" y="33"/>
                  </a:lnTo>
                  <a:lnTo>
                    <a:pt x="10" y="30"/>
                  </a:lnTo>
                  <a:lnTo>
                    <a:pt x="7" y="25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7" y="13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5" y="5"/>
                  </a:lnTo>
                  <a:lnTo>
                    <a:pt x="30" y="10"/>
                  </a:lnTo>
                  <a:lnTo>
                    <a:pt x="33" y="13"/>
                  </a:lnTo>
                  <a:lnTo>
                    <a:pt x="33" y="20"/>
                  </a:lnTo>
                  <a:lnTo>
                    <a:pt x="35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13"/>
                  </a:lnTo>
                  <a:lnTo>
                    <a:pt x="33" y="5"/>
                  </a:lnTo>
                  <a:lnTo>
                    <a:pt x="28" y="3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3" y="3"/>
                  </a:lnTo>
                  <a:lnTo>
                    <a:pt x="5" y="5"/>
                  </a:lnTo>
                  <a:lnTo>
                    <a:pt x="2" y="13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8"/>
                  </a:lnTo>
                  <a:lnTo>
                    <a:pt x="5" y="33"/>
                  </a:lnTo>
                  <a:lnTo>
                    <a:pt x="13" y="38"/>
                  </a:lnTo>
                  <a:lnTo>
                    <a:pt x="20" y="38"/>
                  </a:lnTo>
                  <a:lnTo>
                    <a:pt x="20" y="38"/>
                  </a:lnTo>
                  <a:lnTo>
                    <a:pt x="28" y="38"/>
                  </a:lnTo>
                  <a:lnTo>
                    <a:pt x="33" y="33"/>
                  </a:lnTo>
                  <a:lnTo>
                    <a:pt x="38" y="28"/>
                  </a:lnTo>
                  <a:lnTo>
                    <a:pt x="38" y="20"/>
                  </a:lnTo>
                  <a:lnTo>
                    <a:pt x="35" y="20"/>
                  </a:lnTo>
                  <a:lnTo>
                    <a:pt x="35" y="20"/>
                  </a:lnTo>
                  <a:close/>
                </a:path>
              </a:pathLst>
            </a:custGeom>
            <a:solidFill>
              <a:srgbClr val="1E24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Rectangle 189"/>
            <p:cNvSpPr>
              <a:spLocks noChangeArrowheads="1"/>
            </p:cNvSpPr>
            <p:nvPr/>
          </p:nvSpPr>
          <p:spPr bwMode="auto">
            <a:xfrm>
              <a:off x="-2340656" y="4525164"/>
              <a:ext cx="33190" cy="9219"/>
            </a:xfrm>
            <a:prstGeom prst="rect">
              <a:avLst/>
            </a:prstGeom>
            <a:solidFill>
              <a:srgbClr val="1E24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90"/>
            <p:cNvSpPr>
              <a:spLocks/>
            </p:cNvSpPr>
            <p:nvPr/>
          </p:nvSpPr>
          <p:spPr bwMode="auto">
            <a:xfrm>
              <a:off x="-2340656" y="4525164"/>
              <a:ext cx="33190" cy="9219"/>
            </a:xfrm>
            <a:custGeom>
              <a:avLst/>
              <a:gdLst>
                <a:gd name="T0" fmla="*/ 0 w 18"/>
                <a:gd name="T1" fmla="*/ 5 h 5"/>
                <a:gd name="T2" fmla="*/ 18 w 18"/>
                <a:gd name="T3" fmla="*/ 5 h 5"/>
                <a:gd name="T4" fmla="*/ 18 w 18"/>
                <a:gd name="T5" fmla="*/ 0 h 5"/>
                <a:gd name="T6" fmla="*/ 0 w 1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5">
                  <a:moveTo>
                    <a:pt x="0" y="5"/>
                  </a:moveTo>
                  <a:lnTo>
                    <a:pt x="18" y="5"/>
                  </a:lnTo>
                  <a:lnTo>
                    <a:pt x="18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91"/>
            <p:cNvSpPr>
              <a:spLocks/>
            </p:cNvSpPr>
            <p:nvPr/>
          </p:nvSpPr>
          <p:spPr bwMode="auto">
            <a:xfrm>
              <a:off x="-2242929" y="4506725"/>
              <a:ext cx="60848" cy="27658"/>
            </a:xfrm>
            <a:custGeom>
              <a:avLst/>
              <a:gdLst>
                <a:gd name="T0" fmla="*/ 0 w 33"/>
                <a:gd name="T1" fmla="*/ 15 h 15"/>
                <a:gd name="T2" fmla="*/ 33 w 33"/>
                <a:gd name="T3" fmla="*/ 5 h 15"/>
                <a:gd name="T4" fmla="*/ 31 w 33"/>
                <a:gd name="T5" fmla="*/ 0 h 15"/>
                <a:gd name="T6" fmla="*/ 0 w 33"/>
                <a:gd name="T7" fmla="*/ 10 h 15"/>
                <a:gd name="T8" fmla="*/ 0 w 33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5">
                  <a:moveTo>
                    <a:pt x="0" y="15"/>
                  </a:moveTo>
                  <a:lnTo>
                    <a:pt x="33" y="5"/>
                  </a:lnTo>
                  <a:lnTo>
                    <a:pt x="31" y="0"/>
                  </a:lnTo>
                  <a:lnTo>
                    <a:pt x="0" y="1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1E24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92"/>
            <p:cNvSpPr>
              <a:spLocks/>
            </p:cNvSpPr>
            <p:nvPr/>
          </p:nvSpPr>
          <p:spPr bwMode="auto">
            <a:xfrm>
              <a:off x="-2242929" y="4506725"/>
              <a:ext cx="60848" cy="27658"/>
            </a:xfrm>
            <a:custGeom>
              <a:avLst/>
              <a:gdLst>
                <a:gd name="T0" fmla="*/ 0 w 33"/>
                <a:gd name="T1" fmla="*/ 15 h 15"/>
                <a:gd name="T2" fmla="*/ 33 w 33"/>
                <a:gd name="T3" fmla="*/ 5 h 15"/>
                <a:gd name="T4" fmla="*/ 31 w 33"/>
                <a:gd name="T5" fmla="*/ 0 h 15"/>
                <a:gd name="T6" fmla="*/ 0 w 33"/>
                <a:gd name="T7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15">
                  <a:moveTo>
                    <a:pt x="0" y="15"/>
                  </a:moveTo>
                  <a:lnTo>
                    <a:pt x="33" y="5"/>
                  </a:lnTo>
                  <a:lnTo>
                    <a:pt x="31" y="0"/>
                  </a:lnTo>
                  <a:lnTo>
                    <a:pt x="0" y="1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93"/>
            <p:cNvSpPr>
              <a:spLocks/>
            </p:cNvSpPr>
            <p:nvPr/>
          </p:nvSpPr>
          <p:spPr bwMode="auto">
            <a:xfrm>
              <a:off x="-2097260" y="5614915"/>
              <a:ext cx="125386" cy="73756"/>
            </a:xfrm>
            <a:custGeom>
              <a:avLst/>
              <a:gdLst>
                <a:gd name="T0" fmla="*/ 68 w 68"/>
                <a:gd name="T1" fmla="*/ 28 h 40"/>
                <a:gd name="T2" fmla="*/ 68 w 68"/>
                <a:gd name="T3" fmla="*/ 28 h 40"/>
                <a:gd name="T4" fmla="*/ 48 w 68"/>
                <a:gd name="T5" fmla="*/ 30 h 40"/>
                <a:gd name="T6" fmla="*/ 40 w 68"/>
                <a:gd name="T7" fmla="*/ 28 h 40"/>
                <a:gd name="T8" fmla="*/ 30 w 68"/>
                <a:gd name="T9" fmla="*/ 25 h 40"/>
                <a:gd name="T10" fmla="*/ 30 w 68"/>
                <a:gd name="T11" fmla="*/ 25 h 40"/>
                <a:gd name="T12" fmla="*/ 22 w 68"/>
                <a:gd name="T13" fmla="*/ 20 h 40"/>
                <a:gd name="T14" fmla="*/ 17 w 68"/>
                <a:gd name="T15" fmla="*/ 13 h 40"/>
                <a:gd name="T16" fmla="*/ 7 w 68"/>
                <a:gd name="T17" fmla="*/ 0 h 40"/>
                <a:gd name="T18" fmla="*/ 7 w 68"/>
                <a:gd name="T19" fmla="*/ 0 h 40"/>
                <a:gd name="T20" fmla="*/ 0 w 68"/>
                <a:gd name="T21" fmla="*/ 5 h 40"/>
                <a:gd name="T22" fmla="*/ 0 w 68"/>
                <a:gd name="T23" fmla="*/ 5 h 40"/>
                <a:gd name="T24" fmla="*/ 5 w 68"/>
                <a:gd name="T25" fmla="*/ 15 h 40"/>
                <a:gd name="T26" fmla="*/ 12 w 68"/>
                <a:gd name="T27" fmla="*/ 23 h 40"/>
                <a:gd name="T28" fmla="*/ 20 w 68"/>
                <a:gd name="T29" fmla="*/ 28 h 40"/>
                <a:gd name="T30" fmla="*/ 27 w 68"/>
                <a:gd name="T31" fmla="*/ 33 h 40"/>
                <a:gd name="T32" fmla="*/ 37 w 68"/>
                <a:gd name="T33" fmla="*/ 38 h 40"/>
                <a:gd name="T34" fmla="*/ 48 w 68"/>
                <a:gd name="T35" fmla="*/ 40 h 40"/>
                <a:gd name="T36" fmla="*/ 58 w 68"/>
                <a:gd name="T37" fmla="*/ 40 h 40"/>
                <a:gd name="T38" fmla="*/ 68 w 68"/>
                <a:gd name="T39" fmla="*/ 38 h 40"/>
                <a:gd name="T40" fmla="*/ 68 w 68"/>
                <a:gd name="T41" fmla="*/ 38 h 40"/>
                <a:gd name="T42" fmla="*/ 68 w 68"/>
                <a:gd name="T43" fmla="*/ 28 h 40"/>
                <a:gd name="T44" fmla="*/ 68 w 68"/>
                <a:gd name="T45" fmla="*/ 2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" h="40">
                  <a:moveTo>
                    <a:pt x="68" y="28"/>
                  </a:moveTo>
                  <a:lnTo>
                    <a:pt x="68" y="28"/>
                  </a:lnTo>
                  <a:lnTo>
                    <a:pt x="48" y="30"/>
                  </a:lnTo>
                  <a:lnTo>
                    <a:pt x="40" y="28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22" y="20"/>
                  </a:lnTo>
                  <a:lnTo>
                    <a:pt x="17" y="13"/>
                  </a:lnTo>
                  <a:lnTo>
                    <a:pt x="7" y="0"/>
                  </a:lnTo>
                  <a:lnTo>
                    <a:pt x="7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5"/>
                  </a:lnTo>
                  <a:lnTo>
                    <a:pt x="12" y="23"/>
                  </a:lnTo>
                  <a:lnTo>
                    <a:pt x="20" y="28"/>
                  </a:lnTo>
                  <a:lnTo>
                    <a:pt x="27" y="33"/>
                  </a:lnTo>
                  <a:lnTo>
                    <a:pt x="37" y="38"/>
                  </a:lnTo>
                  <a:lnTo>
                    <a:pt x="48" y="40"/>
                  </a:lnTo>
                  <a:lnTo>
                    <a:pt x="58" y="40"/>
                  </a:lnTo>
                  <a:lnTo>
                    <a:pt x="68" y="38"/>
                  </a:lnTo>
                  <a:lnTo>
                    <a:pt x="68" y="38"/>
                  </a:lnTo>
                  <a:lnTo>
                    <a:pt x="68" y="28"/>
                  </a:lnTo>
                  <a:lnTo>
                    <a:pt x="68" y="28"/>
                  </a:lnTo>
                  <a:close/>
                </a:path>
              </a:pathLst>
            </a:custGeom>
            <a:solidFill>
              <a:srgbClr val="72A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94"/>
            <p:cNvSpPr>
              <a:spLocks/>
            </p:cNvSpPr>
            <p:nvPr/>
          </p:nvSpPr>
          <p:spPr bwMode="auto">
            <a:xfrm>
              <a:off x="-2596960" y="5614915"/>
              <a:ext cx="127229" cy="73756"/>
            </a:xfrm>
            <a:custGeom>
              <a:avLst/>
              <a:gdLst>
                <a:gd name="T0" fmla="*/ 0 w 69"/>
                <a:gd name="T1" fmla="*/ 28 h 40"/>
                <a:gd name="T2" fmla="*/ 0 w 69"/>
                <a:gd name="T3" fmla="*/ 28 h 40"/>
                <a:gd name="T4" fmla="*/ 21 w 69"/>
                <a:gd name="T5" fmla="*/ 30 h 40"/>
                <a:gd name="T6" fmla="*/ 28 w 69"/>
                <a:gd name="T7" fmla="*/ 28 h 40"/>
                <a:gd name="T8" fmla="*/ 38 w 69"/>
                <a:gd name="T9" fmla="*/ 25 h 40"/>
                <a:gd name="T10" fmla="*/ 38 w 69"/>
                <a:gd name="T11" fmla="*/ 25 h 40"/>
                <a:gd name="T12" fmla="*/ 46 w 69"/>
                <a:gd name="T13" fmla="*/ 20 h 40"/>
                <a:gd name="T14" fmla="*/ 51 w 69"/>
                <a:gd name="T15" fmla="*/ 13 h 40"/>
                <a:gd name="T16" fmla="*/ 61 w 69"/>
                <a:gd name="T17" fmla="*/ 0 h 40"/>
                <a:gd name="T18" fmla="*/ 61 w 69"/>
                <a:gd name="T19" fmla="*/ 0 h 40"/>
                <a:gd name="T20" fmla="*/ 69 w 69"/>
                <a:gd name="T21" fmla="*/ 5 h 40"/>
                <a:gd name="T22" fmla="*/ 69 w 69"/>
                <a:gd name="T23" fmla="*/ 5 h 40"/>
                <a:gd name="T24" fmla="*/ 63 w 69"/>
                <a:gd name="T25" fmla="*/ 15 h 40"/>
                <a:gd name="T26" fmla="*/ 56 w 69"/>
                <a:gd name="T27" fmla="*/ 23 h 40"/>
                <a:gd name="T28" fmla="*/ 48 w 69"/>
                <a:gd name="T29" fmla="*/ 28 h 40"/>
                <a:gd name="T30" fmla="*/ 38 w 69"/>
                <a:gd name="T31" fmla="*/ 33 h 40"/>
                <a:gd name="T32" fmla="*/ 28 w 69"/>
                <a:gd name="T33" fmla="*/ 38 h 40"/>
                <a:gd name="T34" fmla="*/ 18 w 69"/>
                <a:gd name="T35" fmla="*/ 40 h 40"/>
                <a:gd name="T36" fmla="*/ 8 w 69"/>
                <a:gd name="T37" fmla="*/ 40 h 40"/>
                <a:gd name="T38" fmla="*/ 0 w 69"/>
                <a:gd name="T39" fmla="*/ 38 h 40"/>
                <a:gd name="T40" fmla="*/ 0 w 69"/>
                <a:gd name="T41" fmla="*/ 38 h 40"/>
                <a:gd name="T42" fmla="*/ 0 w 69"/>
                <a:gd name="T43" fmla="*/ 28 h 40"/>
                <a:gd name="T44" fmla="*/ 0 w 69"/>
                <a:gd name="T45" fmla="*/ 2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9" h="40">
                  <a:moveTo>
                    <a:pt x="0" y="28"/>
                  </a:moveTo>
                  <a:lnTo>
                    <a:pt x="0" y="28"/>
                  </a:lnTo>
                  <a:lnTo>
                    <a:pt x="21" y="30"/>
                  </a:lnTo>
                  <a:lnTo>
                    <a:pt x="28" y="28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46" y="20"/>
                  </a:lnTo>
                  <a:lnTo>
                    <a:pt x="51" y="13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69" y="5"/>
                  </a:lnTo>
                  <a:lnTo>
                    <a:pt x="69" y="5"/>
                  </a:lnTo>
                  <a:lnTo>
                    <a:pt x="63" y="15"/>
                  </a:lnTo>
                  <a:lnTo>
                    <a:pt x="56" y="23"/>
                  </a:lnTo>
                  <a:lnTo>
                    <a:pt x="48" y="28"/>
                  </a:lnTo>
                  <a:lnTo>
                    <a:pt x="38" y="33"/>
                  </a:lnTo>
                  <a:lnTo>
                    <a:pt x="28" y="38"/>
                  </a:lnTo>
                  <a:lnTo>
                    <a:pt x="18" y="40"/>
                  </a:lnTo>
                  <a:lnTo>
                    <a:pt x="8" y="4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72A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221"/>
            <p:cNvSpPr>
              <a:spLocks/>
            </p:cNvSpPr>
            <p:nvPr/>
          </p:nvSpPr>
          <p:spPr bwMode="auto">
            <a:xfrm>
              <a:off x="-2331437" y="4589701"/>
              <a:ext cx="42409" cy="18439"/>
            </a:xfrm>
            <a:custGeom>
              <a:avLst/>
              <a:gdLst>
                <a:gd name="T0" fmla="*/ 13 w 23"/>
                <a:gd name="T1" fmla="*/ 10 h 10"/>
                <a:gd name="T2" fmla="*/ 13 w 23"/>
                <a:gd name="T3" fmla="*/ 10 h 10"/>
                <a:gd name="T4" fmla="*/ 13 w 23"/>
                <a:gd name="T5" fmla="*/ 10 h 10"/>
                <a:gd name="T6" fmla="*/ 13 w 23"/>
                <a:gd name="T7" fmla="*/ 10 h 10"/>
                <a:gd name="T8" fmla="*/ 3 w 23"/>
                <a:gd name="T9" fmla="*/ 10 h 10"/>
                <a:gd name="T10" fmla="*/ 0 w 23"/>
                <a:gd name="T11" fmla="*/ 10 h 10"/>
                <a:gd name="T12" fmla="*/ 0 w 23"/>
                <a:gd name="T13" fmla="*/ 5 h 10"/>
                <a:gd name="T14" fmla="*/ 0 w 23"/>
                <a:gd name="T15" fmla="*/ 5 h 10"/>
                <a:gd name="T16" fmla="*/ 5 w 23"/>
                <a:gd name="T17" fmla="*/ 8 h 10"/>
                <a:gd name="T18" fmla="*/ 10 w 23"/>
                <a:gd name="T19" fmla="*/ 8 h 10"/>
                <a:gd name="T20" fmla="*/ 10 w 23"/>
                <a:gd name="T21" fmla="*/ 8 h 10"/>
                <a:gd name="T22" fmla="*/ 15 w 23"/>
                <a:gd name="T23" fmla="*/ 5 h 10"/>
                <a:gd name="T24" fmla="*/ 18 w 23"/>
                <a:gd name="T25" fmla="*/ 0 h 10"/>
                <a:gd name="T26" fmla="*/ 23 w 23"/>
                <a:gd name="T27" fmla="*/ 3 h 10"/>
                <a:gd name="T28" fmla="*/ 23 w 23"/>
                <a:gd name="T29" fmla="*/ 3 h 10"/>
                <a:gd name="T30" fmla="*/ 18 w 23"/>
                <a:gd name="T31" fmla="*/ 8 h 10"/>
                <a:gd name="T32" fmla="*/ 13 w 23"/>
                <a:gd name="T33" fmla="*/ 10 h 10"/>
                <a:gd name="T34" fmla="*/ 13 w 23"/>
                <a:gd name="T3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" h="10">
                  <a:moveTo>
                    <a:pt x="13" y="10"/>
                  </a:move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3" y="10"/>
                  </a:lnTo>
                  <a:lnTo>
                    <a:pt x="0" y="1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5" y="5"/>
                  </a:lnTo>
                  <a:lnTo>
                    <a:pt x="18" y="0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18" y="8"/>
                  </a:lnTo>
                  <a:lnTo>
                    <a:pt x="13" y="10"/>
                  </a:lnTo>
                  <a:lnTo>
                    <a:pt x="13" y="10"/>
                  </a:lnTo>
                  <a:close/>
                </a:path>
              </a:pathLst>
            </a:custGeom>
            <a:solidFill>
              <a:srgbClr val="343F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404892" y="2094882"/>
            <a:ext cx="938771" cy="793698"/>
            <a:chOff x="1595486" y="2053339"/>
            <a:chExt cx="938771" cy="793698"/>
          </a:xfrm>
          <a:solidFill>
            <a:srgbClr val="1499EF"/>
          </a:solidFill>
        </p:grpSpPr>
        <p:sp>
          <p:nvSpPr>
            <p:cNvPr id="108" name="Freeform 107"/>
            <p:cNvSpPr/>
            <p:nvPr/>
          </p:nvSpPr>
          <p:spPr>
            <a:xfrm>
              <a:off x="1595486" y="2053339"/>
              <a:ext cx="389601" cy="793698"/>
            </a:xfrm>
            <a:custGeom>
              <a:avLst/>
              <a:gdLst>
                <a:gd name="connsiteX0" fmla="*/ 323713 w 353851"/>
                <a:gd name="connsiteY0" fmla="*/ 0 h 720867"/>
                <a:gd name="connsiteX1" fmla="*/ 338270 w 353851"/>
                <a:gd name="connsiteY1" fmla="*/ 0 h 720867"/>
                <a:gd name="connsiteX2" fmla="*/ 353851 w 353851"/>
                <a:gd name="connsiteY2" fmla="*/ 15581 h 720867"/>
                <a:gd name="connsiteX3" fmla="*/ 353851 w 353851"/>
                <a:gd name="connsiteY3" fmla="*/ 134402 h 720867"/>
                <a:gd name="connsiteX4" fmla="*/ 338270 w 353851"/>
                <a:gd name="connsiteY4" fmla="*/ 149983 h 720867"/>
                <a:gd name="connsiteX5" fmla="*/ 323713 w 353851"/>
                <a:gd name="connsiteY5" fmla="*/ 149983 h 720867"/>
                <a:gd name="connsiteX6" fmla="*/ 321963 w 353851"/>
                <a:gd name="connsiteY6" fmla="*/ 149258 h 720867"/>
                <a:gd name="connsiteX7" fmla="*/ 322005 w 353851"/>
                <a:gd name="connsiteY7" fmla="*/ 152940 h 720867"/>
                <a:gd name="connsiteX8" fmla="*/ 152207 w 353851"/>
                <a:gd name="connsiteY8" fmla="*/ 324678 h 720867"/>
                <a:gd name="connsiteX9" fmla="*/ 152124 w 353851"/>
                <a:gd name="connsiteY9" fmla="*/ 324678 h 720867"/>
                <a:gd name="connsiteX10" fmla="*/ 152124 w 353851"/>
                <a:gd name="connsiteY10" fmla="*/ 367016 h 720867"/>
                <a:gd name="connsiteX11" fmla="*/ 294875 w 353851"/>
                <a:gd name="connsiteY11" fmla="*/ 367016 h 720867"/>
                <a:gd name="connsiteX12" fmla="*/ 353851 w 353851"/>
                <a:gd name="connsiteY12" fmla="*/ 425992 h 720867"/>
                <a:gd name="connsiteX13" fmla="*/ 353851 w 353851"/>
                <a:gd name="connsiteY13" fmla="*/ 661891 h 720867"/>
                <a:gd name="connsiteX14" fmla="*/ 294875 w 353851"/>
                <a:gd name="connsiteY14" fmla="*/ 720867 h 720867"/>
                <a:gd name="connsiteX15" fmla="*/ 58976 w 353851"/>
                <a:gd name="connsiteY15" fmla="*/ 720867 h 720867"/>
                <a:gd name="connsiteX16" fmla="*/ 0 w 353851"/>
                <a:gd name="connsiteY16" fmla="*/ 661891 h 720867"/>
                <a:gd name="connsiteX17" fmla="*/ 0 w 353851"/>
                <a:gd name="connsiteY17" fmla="*/ 496246 h 720867"/>
                <a:gd name="connsiteX18" fmla="*/ 0 w 353851"/>
                <a:gd name="connsiteY18" fmla="*/ 425992 h 720867"/>
                <a:gd name="connsiteX19" fmla="*/ 0 w 353851"/>
                <a:gd name="connsiteY19" fmla="*/ 324677 h 720867"/>
                <a:gd name="connsiteX20" fmla="*/ 320276 w 353851"/>
                <a:gd name="connsiteY20" fmla="*/ 742 h 720867"/>
                <a:gd name="connsiteX21" fmla="*/ 320284 w 353851"/>
                <a:gd name="connsiteY21" fmla="*/ 1421 h 720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53851" h="720867">
                  <a:moveTo>
                    <a:pt x="323713" y="0"/>
                  </a:moveTo>
                  <a:lnTo>
                    <a:pt x="338270" y="0"/>
                  </a:lnTo>
                  <a:cubicBezTo>
                    <a:pt x="346875" y="0"/>
                    <a:pt x="353851" y="6976"/>
                    <a:pt x="353851" y="15581"/>
                  </a:cubicBezTo>
                  <a:lnTo>
                    <a:pt x="353851" y="134402"/>
                  </a:lnTo>
                  <a:cubicBezTo>
                    <a:pt x="353851" y="143007"/>
                    <a:pt x="346875" y="149983"/>
                    <a:pt x="338270" y="149983"/>
                  </a:cubicBezTo>
                  <a:lnTo>
                    <a:pt x="323713" y="149983"/>
                  </a:lnTo>
                  <a:lnTo>
                    <a:pt x="321963" y="149258"/>
                  </a:lnTo>
                  <a:lnTo>
                    <a:pt x="322005" y="152940"/>
                  </a:lnTo>
                  <a:cubicBezTo>
                    <a:pt x="227918" y="154009"/>
                    <a:pt x="152207" y="230585"/>
                    <a:pt x="152207" y="324678"/>
                  </a:cubicBezTo>
                  <a:lnTo>
                    <a:pt x="152124" y="324678"/>
                  </a:lnTo>
                  <a:lnTo>
                    <a:pt x="152124" y="367016"/>
                  </a:lnTo>
                  <a:lnTo>
                    <a:pt x="294875" y="367016"/>
                  </a:lnTo>
                  <a:cubicBezTo>
                    <a:pt x="327447" y="367016"/>
                    <a:pt x="353851" y="393420"/>
                    <a:pt x="353851" y="425992"/>
                  </a:cubicBezTo>
                  <a:lnTo>
                    <a:pt x="353851" y="661891"/>
                  </a:lnTo>
                  <a:cubicBezTo>
                    <a:pt x="353851" y="694463"/>
                    <a:pt x="327447" y="720867"/>
                    <a:pt x="294875" y="720867"/>
                  </a:cubicBezTo>
                  <a:lnTo>
                    <a:pt x="58976" y="720867"/>
                  </a:lnTo>
                  <a:cubicBezTo>
                    <a:pt x="26404" y="720867"/>
                    <a:pt x="0" y="694463"/>
                    <a:pt x="0" y="661891"/>
                  </a:cubicBezTo>
                  <a:lnTo>
                    <a:pt x="0" y="496246"/>
                  </a:lnTo>
                  <a:lnTo>
                    <a:pt x="0" y="425992"/>
                  </a:lnTo>
                  <a:lnTo>
                    <a:pt x="0" y="324677"/>
                  </a:lnTo>
                  <a:cubicBezTo>
                    <a:pt x="0" y="147196"/>
                    <a:pt x="142807" y="2758"/>
                    <a:pt x="320276" y="742"/>
                  </a:cubicBezTo>
                  <a:lnTo>
                    <a:pt x="320284" y="142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Freeform 108"/>
            <p:cNvSpPr/>
            <p:nvPr/>
          </p:nvSpPr>
          <p:spPr>
            <a:xfrm>
              <a:off x="2144656" y="2053339"/>
              <a:ext cx="389601" cy="793698"/>
            </a:xfrm>
            <a:custGeom>
              <a:avLst/>
              <a:gdLst>
                <a:gd name="connsiteX0" fmla="*/ 323713 w 353851"/>
                <a:gd name="connsiteY0" fmla="*/ 0 h 720867"/>
                <a:gd name="connsiteX1" fmla="*/ 338270 w 353851"/>
                <a:gd name="connsiteY1" fmla="*/ 0 h 720867"/>
                <a:gd name="connsiteX2" fmla="*/ 353851 w 353851"/>
                <a:gd name="connsiteY2" fmla="*/ 15581 h 720867"/>
                <a:gd name="connsiteX3" fmla="*/ 353851 w 353851"/>
                <a:gd name="connsiteY3" fmla="*/ 134402 h 720867"/>
                <a:gd name="connsiteX4" fmla="*/ 338270 w 353851"/>
                <a:gd name="connsiteY4" fmla="*/ 149983 h 720867"/>
                <a:gd name="connsiteX5" fmla="*/ 323713 w 353851"/>
                <a:gd name="connsiteY5" fmla="*/ 149983 h 720867"/>
                <a:gd name="connsiteX6" fmla="*/ 321963 w 353851"/>
                <a:gd name="connsiteY6" fmla="*/ 149258 h 720867"/>
                <a:gd name="connsiteX7" fmla="*/ 322005 w 353851"/>
                <a:gd name="connsiteY7" fmla="*/ 152940 h 720867"/>
                <a:gd name="connsiteX8" fmla="*/ 152207 w 353851"/>
                <a:gd name="connsiteY8" fmla="*/ 324678 h 720867"/>
                <a:gd name="connsiteX9" fmla="*/ 152124 w 353851"/>
                <a:gd name="connsiteY9" fmla="*/ 324678 h 720867"/>
                <a:gd name="connsiteX10" fmla="*/ 152124 w 353851"/>
                <a:gd name="connsiteY10" fmla="*/ 367016 h 720867"/>
                <a:gd name="connsiteX11" fmla="*/ 294875 w 353851"/>
                <a:gd name="connsiteY11" fmla="*/ 367016 h 720867"/>
                <a:gd name="connsiteX12" fmla="*/ 353851 w 353851"/>
                <a:gd name="connsiteY12" fmla="*/ 425992 h 720867"/>
                <a:gd name="connsiteX13" fmla="*/ 353851 w 353851"/>
                <a:gd name="connsiteY13" fmla="*/ 661891 h 720867"/>
                <a:gd name="connsiteX14" fmla="*/ 294875 w 353851"/>
                <a:gd name="connsiteY14" fmla="*/ 720867 h 720867"/>
                <a:gd name="connsiteX15" fmla="*/ 58976 w 353851"/>
                <a:gd name="connsiteY15" fmla="*/ 720867 h 720867"/>
                <a:gd name="connsiteX16" fmla="*/ 0 w 353851"/>
                <a:gd name="connsiteY16" fmla="*/ 661891 h 720867"/>
                <a:gd name="connsiteX17" fmla="*/ 0 w 353851"/>
                <a:gd name="connsiteY17" fmla="*/ 496246 h 720867"/>
                <a:gd name="connsiteX18" fmla="*/ 0 w 353851"/>
                <a:gd name="connsiteY18" fmla="*/ 425992 h 720867"/>
                <a:gd name="connsiteX19" fmla="*/ 0 w 353851"/>
                <a:gd name="connsiteY19" fmla="*/ 324677 h 720867"/>
                <a:gd name="connsiteX20" fmla="*/ 320276 w 353851"/>
                <a:gd name="connsiteY20" fmla="*/ 742 h 720867"/>
                <a:gd name="connsiteX21" fmla="*/ 320284 w 353851"/>
                <a:gd name="connsiteY21" fmla="*/ 1421 h 720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53851" h="720867">
                  <a:moveTo>
                    <a:pt x="323713" y="0"/>
                  </a:moveTo>
                  <a:lnTo>
                    <a:pt x="338270" y="0"/>
                  </a:lnTo>
                  <a:cubicBezTo>
                    <a:pt x="346875" y="0"/>
                    <a:pt x="353851" y="6976"/>
                    <a:pt x="353851" y="15581"/>
                  </a:cubicBezTo>
                  <a:lnTo>
                    <a:pt x="353851" y="134402"/>
                  </a:lnTo>
                  <a:cubicBezTo>
                    <a:pt x="353851" y="143007"/>
                    <a:pt x="346875" y="149983"/>
                    <a:pt x="338270" y="149983"/>
                  </a:cubicBezTo>
                  <a:lnTo>
                    <a:pt x="323713" y="149983"/>
                  </a:lnTo>
                  <a:lnTo>
                    <a:pt x="321963" y="149258"/>
                  </a:lnTo>
                  <a:lnTo>
                    <a:pt x="322005" y="152940"/>
                  </a:lnTo>
                  <a:cubicBezTo>
                    <a:pt x="227918" y="154009"/>
                    <a:pt x="152207" y="230585"/>
                    <a:pt x="152207" y="324678"/>
                  </a:cubicBezTo>
                  <a:lnTo>
                    <a:pt x="152124" y="324678"/>
                  </a:lnTo>
                  <a:lnTo>
                    <a:pt x="152124" y="367016"/>
                  </a:lnTo>
                  <a:lnTo>
                    <a:pt x="294875" y="367016"/>
                  </a:lnTo>
                  <a:cubicBezTo>
                    <a:pt x="327447" y="367016"/>
                    <a:pt x="353851" y="393420"/>
                    <a:pt x="353851" y="425992"/>
                  </a:cubicBezTo>
                  <a:lnTo>
                    <a:pt x="353851" y="661891"/>
                  </a:lnTo>
                  <a:cubicBezTo>
                    <a:pt x="353851" y="694463"/>
                    <a:pt x="327447" y="720867"/>
                    <a:pt x="294875" y="720867"/>
                  </a:cubicBezTo>
                  <a:lnTo>
                    <a:pt x="58976" y="720867"/>
                  </a:lnTo>
                  <a:cubicBezTo>
                    <a:pt x="26404" y="720867"/>
                    <a:pt x="0" y="694463"/>
                    <a:pt x="0" y="661891"/>
                  </a:cubicBezTo>
                  <a:lnTo>
                    <a:pt x="0" y="496246"/>
                  </a:lnTo>
                  <a:lnTo>
                    <a:pt x="0" y="425992"/>
                  </a:lnTo>
                  <a:lnTo>
                    <a:pt x="0" y="324677"/>
                  </a:lnTo>
                  <a:cubicBezTo>
                    <a:pt x="0" y="147196"/>
                    <a:pt x="142807" y="2758"/>
                    <a:pt x="320276" y="742"/>
                  </a:cubicBezTo>
                  <a:lnTo>
                    <a:pt x="320284" y="142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7" name="Oval 26"/>
          <p:cNvSpPr/>
          <p:nvPr/>
        </p:nvSpPr>
        <p:spPr>
          <a:xfrm>
            <a:off x="6130449" y="4704096"/>
            <a:ext cx="334528" cy="334528"/>
          </a:xfrm>
          <a:prstGeom prst="ellipse">
            <a:avLst/>
          </a:prstGeom>
          <a:noFill/>
          <a:ln w="114300">
            <a:solidFill>
              <a:srgbClr val="FFCC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/>
          <p:nvPr/>
        </p:nvSpPr>
        <p:spPr>
          <a:xfrm>
            <a:off x="931951" y="3108005"/>
            <a:ext cx="251335" cy="251335"/>
          </a:xfrm>
          <a:prstGeom prst="ellipse">
            <a:avLst/>
          </a:prstGeom>
          <a:noFill/>
          <a:ln w="114300">
            <a:solidFill>
              <a:srgbClr val="FFCC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4599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Freeform 5"/>
          <p:cNvSpPr>
            <a:spLocks/>
          </p:cNvSpPr>
          <p:nvPr/>
        </p:nvSpPr>
        <p:spPr bwMode="auto">
          <a:xfrm flipH="1" flipV="1">
            <a:off x="-1" y="-1"/>
            <a:ext cx="4320373" cy="5360928"/>
          </a:xfrm>
          <a:custGeom>
            <a:avLst/>
            <a:gdLst>
              <a:gd name="T0" fmla="*/ 2600 w 6262"/>
              <a:gd name="T1" fmla="*/ 7102 h 7102"/>
              <a:gd name="T2" fmla="*/ 2357 w 6262"/>
              <a:gd name="T3" fmla="*/ 7014 h 7102"/>
              <a:gd name="T4" fmla="*/ 1987 w 6262"/>
              <a:gd name="T5" fmla="*/ 6839 h 7102"/>
              <a:gd name="T6" fmla="*/ 1529 w 6262"/>
              <a:gd name="T7" fmla="*/ 6567 h 7102"/>
              <a:gd name="T8" fmla="*/ 1159 w 6262"/>
              <a:gd name="T9" fmla="*/ 6305 h 7102"/>
              <a:gd name="T10" fmla="*/ 916 w 6262"/>
              <a:gd name="T11" fmla="*/ 6082 h 7102"/>
              <a:gd name="T12" fmla="*/ 692 w 6262"/>
              <a:gd name="T13" fmla="*/ 5839 h 7102"/>
              <a:gd name="T14" fmla="*/ 478 w 6262"/>
              <a:gd name="T15" fmla="*/ 5567 h 7102"/>
              <a:gd name="T16" fmla="*/ 302 w 6262"/>
              <a:gd name="T17" fmla="*/ 5256 h 7102"/>
              <a:gd name="T18" fmla="*/ 156 w 6262"/>
              <a:gd name="T19" fmla="*/ 4916 h 7102"/>
              <a:gd name="T20" fmla="*/ 59 w 6262"/>
              <a:gd name="T21" fmla="*/ 4547 h 7102"/>
              <a:gd name="T22" fmla="*/ 10 w 6262"/>
              <a:gd name="T23" fmla="*/ 4139 h 7102"/>
              <a:gd name="T24" fmla="*/ 0 w 6262"/>
              <a:gd name="T25" fmla="*/ 3925 h 7102"/>
              <a:gd name="T26" fmla="*/ 49 w 6262"/>
              <a:gd name="T27" fmla="*/ 3546 h 7102"/>
              <a:gd name="T28" fmla="*/ 147 w 6262"/>
              <a:gd name="T29" fmla="*/ 3235 h 7102"/>
              <a:gd name="T30" fmla="*/ 293 w 6262"/>
              <a:gd name="T31" fmla="*/ 2973 h 7102"/>
              <a:gd name="T32" fmla="*/ 497 w 6262"/>
              <a:gd name="T33" fmla="*/ 2769 h 7102"/>
              <a:gd name="T34" fmla="*/ 731 w 6262"/>
              <a:gd name="T35" fmla="*/ 2604 h 7102"/>
              <a:gd name="T36" fmla="*/ 994 w 6262"/>
              <a:gd name="T37" fmla="*/ 2468 h 7102"/>
              <a:gd name="T38" fmla="*/ 1276 w 6262"/>
              <a:gd name="T39" fmla="*/ 2351 h 7102"/>
              <a:gd name="T40" fmla="*/ 2201 w 6262"/>
              <a:gd name="T41" fmla="*/ 2089 h 7102"/>
              <a:gd name="T42" fmla="*/ 2649 w 6262"/>
              <a:gd name="T43" fmla="*/ 1943 h 7102"/>
              <a:gd name="T44" fmla="*/ 2931 w 6262"/>
              <a:gd name="T45" fmla="*/ 1827 h 7102"/>
              <a:gd name="T46" fmla="*/ 3185 w 6262"/>
              <a:gd name="T47" fmla="*/ 1681 h 7102"/>
              <a:gd name="T48" fmla="*/ 3399 w 6262"/>
              <a:gd name="T49" fmla="*/ 1506 h 7102"/>
              <a:gd name="T50" fmla="*/ 3584 w 6262"/>
              <a:gd name="T51" fmla="*/ 1283 h 7102"/>
              <a:gd name="T52" fmla="*/ 3652 w 6262"/>
              <a:gd name="T53" fmla="*/ 1156 h 7102"/>
              <a:gd name="T54" fmla="*/ 3798 w 6262"/>
              <a:gd name="T55" fmla="*/ 904 h 7102"/>
              <a:gd name="T56" fmla="*/ 3964 w 6262"/>
              <a:gd name="T57" fmla="*/ 700 h 7102"/>
              <a:gd name="T58" fmla="*/ 4149 w 6262"/>
              <a:gd name="T59" fmla="*/ 515 h 7102"/>
              <a:gd name="T60" fmla="*/ 4353 w 6262"/>
              <a:gd name="T61" fmla="*/ 370 h 7102"/>
              <a:gd name="T62" fmla="*/ 4567 w 6262"/>
              <a:gd name="T63" fmla="*/ 263 h 7102"/>
              <a:gd name="T64" fmla="*/ 4781 w 6262"/>
              <a:gd name="T65" fmla="*/ 166 h 7102"/>
              <a:gd name="T66" fmla="*/ 5220 w 6262"/>
              <a:gd name="T67" fmla="*/ 59 h 7102"/>
              <a:gd name="T68" fmla="*/ 5619 w 6262"/>
              <a:gd name="T69" fmla="*/ 10 h 7102"/>
              <a:gd name="T70" fmla="*/ 5950 w 6262"/>
              <a:gd name="T71" fmla="*/ 0 h 7102"/>
              <a:gd name="T72" fmla="*/ 6262 w 6262"/>
              <a:gd name="T73" fmla="*/ 30 h 7102"/>
              <a:gd name="T74" fmla="*/ 2600 w 6262"/>
              <a:gd name="T75" fmla="*/ 7102 h 7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262" h="7102">
                <a:moveTo>
                  <a:pt x="2600" y="7102"/>
                </a:moveTo>
                <a:lnTo>
                  <a:pt x="2600" y="7102"/>
                </a:lnTo>
                <a:lnTo>
                  <a:pt x="2483" y="7063"/>
                </a:lnTo>
                <a:lnTo>
                  <a:pt x="2357" y="7014"/>
                </a:lnTo>
                <a:lnTo>
                  <a:pt x="2191" y="6936"/>
                </a:lnTo>
                <a:lnTo>
                  <a:pt x="1987" y="6839"/>
                </a:lnTo>
                <a:lnTo>
                  <a:pt x="1763" y="6723"/>
                </a:lnTo>
                <a:lnTo>
                  <a:pt x="1529" y="6567"/>
                </a:lnTo>
                <a:lnTo>
                  <a:pt x="1286" y="6402"/>
                </a:lnTo>
                <a:lnTo>
                  <a:pt x="1159" y="6305"/>
                </a:lnTo>
                <a:lnTo>
                  <a:pt x="1042" y="6198"/>
                </a:lnTo>
                <a:lnTo>
                  <a:pt x="916" y="6082"/>
                </a:lnTo>
                <a:lnTo>
                  <a:pt x="799" y="5965"/>
                </a:lnTo>
                <a:lnTo>
                  <a:pt x="692" y="5839"/>
                </a:lnTo>
                <a:lnTo>
                  <a:pt x="585" y="5703"/>
                </a:lnTo>
                <a:lnTo>
                  <a:pt x="478" y="5567"/>
                </a:lnTo>
                <a:lnTo>
                  <a:pt x="390" y="5421"/>
                </a:lnTo>
                <a:lnTo>
                  <a:pt x="302" y="5256"/>
                </a:lnTo>
                <a:lnTo>
                  <a:pt x="224" y="5091"/>
                </a:lnTo>
                <a:lnTo>
                  <a:pt x="156" y="4916"/>
                </a:lnTo>
                <a:lnTo>
                  <a:pt x="98" y="4741"/>
                </a:lnTo>
                <a:lnTo>
                  <a:pt x="59" y="4547"/>
                </a:lnTo>
                <a:lnTo>
                  <a:pt x="20" y="4352"/>
                </a:lnTo>
                <a:lnTo>
                  <a:pt x="10" y="4139"/>
                </a:lnTo>
                <a:lnTo>
                  <a:pt x="0" y="3925"/>
                </a:lnTo>
                <a:lnTo>
                  <a:pt x="0" y="3925"/>
                </a:lnTo>
                <a:lnTo>
                  <a:pt x="20" y="3731"/>
                </a:lnTo>
                <a:lnTo>
                  <a:pt x="49" y="3546"/>
                </a:lnTo>
                <a:lnTo>
                  <a:pt x="88" y="3381"/>
                </a:lnTo>
                <a:lnTo>
                  <a:pt x="147" y="3235"/>
                </a:lnTo>
                <a:lnTo>
                  <a:pt x="215" y="3099"/>
                </a:lnTo>
                <a:lnTo>
                  <a:pt x="293" y="2973"/>
                </a:lnTo>
                <a:lnTo>
                  <a:pt x="390" y="2866"/>
                </a:lnTo>
                <a:lnTo>
                  <a:pt x="497" y="2769"/>
                </a:lnTo>
                <a:lnTo>
                  <a:pt x="604" y="2682"/>
                </a:lnTo>
                <a:lnTo>
                  <a:pt x="731" y="2604"/>
                </a:lnTo>
                <a:lnTo>
                  <a:pt x="857" y="2526"/>
                </a:lnTo>
                <a:lnTo>
                  <a:pt x="994" y="2468"/>
                </a:lnTo>
                <a:lnTo>
                  <a:pt x="1130" y="2410"/>
                </a:lnTo>
                <a:lnTo>
                  <a:pt x="1276" y="2351"/>
                </a:lnTo>
                <a:lnTo>
                  <a:pt x="1578" y="2254"/>
                </a:lnTo>
                <a:lnTo>
                  <a:pt x="2201" y="2089"/>
                </a:lnTo>
                <a:lnTo>
                  <a:pt x="2503" y="1992"/>
                </a:lnTo>
                <a:lnTo>
                  <a:pt x="2649" y="1943"/>
                </a:lnTo>
                <a:lnTo>
                  <a:pt x="2795" y="1885"/>
                </a:lnTo>
                <a:lnTo>
                  <a:pt x="2931" y="1827"/>
                </a:lnTo>
                <a:lnTo>
                  <a:pt x="3058" y="1759"/>
                </a:lnTo>
                <a:lnTo>
                  <a:pt x="3185" y="1681"/>
                </a:lnTo>
                <a:lnTo>
                  <a:pt x="3292" y="1594"/>
                </a:lnTo>
                <a:lnTo>
                  <a:pt x="3399" y="1506"/>
                </a:lnTo>
                <a:lnTo>
                  <a:pt x="3496" y="1399"/>
                </a:lnTo>
                <a:lnTo>
                  <a:pt x="3584" y="1283"/>
                </a:lnTo>
                <a:lnTo>
                  <a:pt x="3652" y="1156"/>
                </a:lnTo>
                <a:lnTo>
                  <a:pt x="3652" y="1156"/>
                </a:lnTo>
                <a:lnTo>
                  <a:pt x="3720" y="1030"/>
                </a:lnTo>
                <a:lnTo>
                  <a:pt x="3798" y="904"/>
                </a:lnTo>
                <a:lnTo>
                  <a:pt x="3876" y="797"/>
                </a:lnTo>
                <a:lnTo>
                  <a:pt x="3964" y="700"/>
                </a:lnTo>
                <a:lnTo>
                  <a:pt x="4061" y="603"/>
                </a:lnTo>
                <a:lnTo>
                  <a:pt x="4149" y="515"/>
                </a:lnTo>
                <a:lnTo>
                  <a:pt x="4256" y="438"/>
                </a:lnTo>
                <a:lnTo>
                  <a:pt x="4353" y="370"/>
                </a:lnTo>
                <a:lnTo>
                  <a:pt x="4460" y="311"/>
                </a:lnTo>
                <a:lnTo>
                  <a:pt x="4567" y="263"/>
                </a:lnTo>
                <a:lnTo>
                  <a:pt x="4674" y="214"/>
                </a:lnTo>
                <a:lnTo>
                  <a:pt x="4781" y="166"/>
                </a:lnTo>
                <a:lnTo>
                  <a:pt x="5005" y="98"/>
                </a:lnTo>
                <a:lnTo>
                  <a:pt x="5220" y="59"/>
                </a:lnTo>
                <a:lnTo>
                  <a:pt x="5424" y="20"/>
                </a:lnTo>
                <a:lnTo>
                  <a:pt x="5619" y="10"/>
                </a:lnTo>
                <a:lnTo>
                  <a:pt x="5794" y="0"/>
                </a:lnTo>
                <a:lnTo>
                  <a:pt x="5950" y="0"/>
                </a:lnTo>
                <a:lnTo>
                  <a:pt x="6174" y="20"/>
                </a:lnTo>
                <a:lnTo>
                  <a:pt x="6262" y="30"/>
                </a:lnTo>
                <a:lnTo>
                  <a:pt x="6262" y="7102"/>
                </a:lnTo>
                <a:lnTo>
                  <a:pt x="2600" y="7102"/>
                </a:lnTo>
                <a:close/>
              </a:path>
            </a:pathLst>
          </a:custGeom>
          <a:gradFill>
            <a:gsLst>
              <a:gs pos="20000">
                <a:srgbClr val="14A4A6"/>
              </a:gs>
              <a:gs pos="92000">
                <a:srgbClr val="107476"/>
              </a:gs>
            </a:gsLst>
            <a:lin ang="5400000" scaled="1"/>
          </a:gradFill>
          <a:ln w="619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Round Same Side Corner Rectangle 7"/>
          <p:cNvSpPr/>
          <p:nvPr/>
        </p:nvSpPr>
        <p:spPr>
          <a:xfrm>
            <a:off x="3216263" y="1482208"/>
            <a:ext cx="5759473" cy="5375792"/>
          </a:xfrm>
          <a:prstGeom prst="round2SameRect">
            <a:avLst>
              <a:gd name="adj1" fmla="val 9030"/>
              <a:gd name="adj2" fmla="val 0"/>
            </a:avLst>
          </a:prstGeom>
          <a:solidFill>
            <a:srgbClr val="D1DFF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ound Same Side Corner Rectangle 41"/>
          <p:cNvSpPr/>
          <p:nvPr/>
        </p:nvSpPr>
        <p:spPr>
          <a:xfrm>
            <a:off x="3623666" y="1879369"/>
            <a:ext cx="4944666" cy="4978631"/>
          </a:xfrm>
          <a:prstGeom prst="round2SameRect">
            <a:avLst>
              <a:gd name="adj1" fmla="val 4724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16200000" rotWithShape="0">
              <a:prstClr val="black">
                <a:alpha val="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Freeform 90"/>
          <p:cNvSpPr/>
          <p:nvPr/>
        </p:nvSpPr>
        <p:spPr>
          <a:xfrm>
            <a:off x="-867097" y="728451"/>
            <a:ext cx="3248198" cy="3248195"/>
          </a:xfrm>
          <a:custGeom>
            <a:avLst/>
            <a:gdLst>
              <a:gd name="connsiteX0" fmla="*/ 409189 w 818378"/>
              <a:gd name="connsiteY0" fmla="*/ 0 h 818377"/>
              <a:gd name="connsiteX1" fmla="*/ 534424 w 818378"/>
              <a:gd name="connsiteY1" fmla="*/ 125235 h 818377"/>
              <a:gd name="connsiteX2" fmla="*/ 534424 w 818378"/>
              <a:gd name="connsiteY2" fmla="*/ 283953 h 818377"/>
              <a:gd name="connsiteX3" fmla="*/ 693143 w 818378"/>
              <a:gd name="connsiteY3" fmla="*/ 283954 h 818377"/>
              <a:gd name="connsiteX4" fmla="*/ 818378 w 818378"/>
              <a:gd name="connsiteY4" fmla="*/ 409189 h 818377"/>
              <a:gd name="connsiteX5" fmla="*/ 818377 w 818378"/>
              <a:gd name="connsiteY5" fmla="*/ 409188 h 818377"/>
              <a:gd name="connsiteX6" fmla="*/ 693142 w 818378"/>
              <a:gd name="connsiteY6" fmla="*/ 534423 h 818377"/>
              <a:gd name="connsiteX7" fmla="*/ 534423 w 818378"/>
              <a:gd name="connsiteY7" fmla="*/ 534423 h 818377"/>
              <a:gd name="connsiteX8" fmla="*/ 534423 w 818378"/>
              <a:gd name="connsiteY8" fmla="*/ 693142 h 818377"/>
              <a:gd name="connsiteX9" fmla="*/ 409188 w 818378"/>
              <a:gd name="connsiteY9" fmla="*/ 818377 h 818377"/>
              <a:gd name="connsiteX10" fmla="*/ 409189 w 818378"/>
              <a:gd name="connsiteY10" fmla="*/ 818376 h 818377"/>
              <a:gd name="connsiteX11" fmla="*/ 283954 w 818378"/>
              <a:gd name="connsiteY11" fmla="*/ 693141 h 818377"/>
              <a:gd name="connsiteX12" fmla="*/ 283954 w 818378"/>
              <a:gd name="connsiteY12" fmla="*/ 534423 h 818377"/>
              <a:gd name="connsiteX13" fmla="*/ 125235 w 818378"/>
              <a:gd name="connsiteY13" fmla="*/ 534423 h 818377"/>
              <a:gd name="connsiteX14" fmla="*/ 0 w 818378"/>
              <a:gd name="connsiteY14" fmla="*/ 409188 h 818377"/>
              <a:gd name="connsiteX15" fmla="*/ 125235 w 818378"/>
              <a:gd name="connsiteY15" fmla="*/ 283953 h 818377"/>
              <a:gd name="connsiteX16" fmla="*/ 283954 w 818378"/>
              <a:gd name="connsiteY16" fmla="*/ 283953 h 818377"/>
              <a:gd name="connsiteX17" fmla="*/ 283954 w 818378"/>
              <a:gd name="connsiteY17" fmla="*/ 125235 h 818377"/>
              <a:gd name="connsiteX18" fmla="*/ 409189 w 818378"/>
              <a:gd name="connsiteY18" fmla="*/ 0 h 818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818378" h="818377">
                <a:moveTo>
                  <a:pt x="409189" y="0"/>
                </a:moveTo>
                <a:cubicBezTo>
                  <a:pt x="478354" y="0"/>
                  <a:pt x="534424" y="56070"/>
                  <a:pt x="534424" y="125235"/>
                </a:cubicBezTo>
                <a:lnTo>
                  <a:pt x="534424" y="283953"/>
                </a:lnTo>
                <a:lnTo>
                  <a:pt x="693143" y="283954"/>
                </a:lnTo>
                <a:cubicBezTo>
                  <a:pt x="762308" y="283954"/>
                  <a:pt x="818378" y="340024"/>
                  <a:pt x="818378" y="409189"/>
                </a:cubicBezTo>
                <a:lnTo>
                  <a:pt x="818377" y="409188"/>
                </a:lnTo>
                <a:cubicBezTo>
                  <a:pt x="818377" y="478353"/>
                  <a:pt x="762307" y="534423"/>
                  <a:pt x="693142" y="534423"/>
                </a:cubicBezTo>
                <a:lnTo>
                  <a:pt x="534423" y="534423"/>
                </a:lnTo>
                <a:lnTo>
                  <a:pt x="534423" y="693142"/>
                </a:lnTo>
                <a:cubicBezTo>
                  <a:pt x="534423" y="762307"/>
                  <a:pt x="478353" y="818377"/>
                  <a:pt x="409188" y="818377"/>
                </a:cubicBezTo>
                <a:lnTo>
                  <a:pt x="409189" y="818376"/>
                </a:lnTo>
                <a:cubicBezTo>
                  <a:pt x="340024" y="818376"/>
                  <a:pt x="283954" y="762306"/>
                  <a:pt x="283954" y="693141"/>
                </a:cubicBezTo>
                <a:lnTo>
                  <a:pt x="283954" y="534423"/>
                </a:lnTo>
                <a:lnTo>
                  <a:pt x="125235" y="534423"/>
                </a:lnTo>
                <a:cubicBezTo>
                  <a:pt x="56070" y="534423"/>
                  <a:pt x="0" y="478353"/>
                  <a:pt x="0" y="409188"/>
                </a:cubicBezTo>
                <a:cubicBezTo>
                  <a:pt x="0" y="340023"/>
                  <a:pt x="56070" y="283953"/>
                  <a:pt x="125235" y="283953"/>
                </a:cubicBezTo>
                <a:lnTo>
                  <a:pt x="283954" y="283953"/>
                </a:lnTo>
                <a:lnTo>
                  <a:pt x="283954" y="125235"/>
                </a:lnTo>
                <a:cubicBezTo>
                  <a:pt x="283954" y="56070"/>
                  <a:pt x="340024" y="0"/>
                  <a:pt x="409189" y="0"/>
                </a:cubicBezTo>
                <a:close/>
              </a:path>
            </a:pathLst>
          </a:custGeom>
          <a:solidFill>
            <a:schemeClr val="bg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1" y="1543101"/>
            <a:ext cx="2762250" cy="1901824"/>
          </a:xfrm>
        </p:spPr>
        <p:txBody>
          <a:bodyPr>
            <a:no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Science Pharma Slides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54FAA-EE11-4340-9E4F-0FD740EF42A4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9383139" y="3077766"/>
            <a:ext cx="1969074" cy="2196517"/>
            <a:chOff x="9046415" y="2234542"/>
            <a:chExt cx="1969074" cy="2196517"/>
          </a:xfrm>
        </p:grpSpPr>
        <p:sp>
          <p:nvSpPr>
            <p:cNvPr id="78" name="TextBox 77"/>
            <p:cNvSpPr txBox="1"/>
            <p:nvPr/>
          </p:nvSpPr>
          <p:spPr>
            <a:xfrm>
              <a:off x="9046415" y="2922954"/>
              <a:ext cx="1969074" cy="150810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Lorem ipsum dolor sit </a:t>
              </a:r>
              <a:r>
                <a:rPr lang="en-US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amet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, </a:t>
              </a:r>
              <a:r>
                <a:rPr lang="en-US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consectetur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adipiscing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elit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. </a:t>
              </a:r>
              <a:r>
                <a:rPr lang="en-US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Aenean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porta, </a:t>
              </a:r>
              <a:r>
                <a:rPr lang="en-US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metus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non convallis </a:t>
              </a:r>
              <a:r>
                <a:rPr lang="en-US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aliquam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, </a:t>
              </a:r>
              <a:r>
                <a:rPr lang="en-US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arcu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mi </a:t>
              </a:r>
              <a:r>
                <a:rPr lang="en-US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hendrerit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ante, at pharetra ante </a:t>
              </a:r>
              <a:r>
                <a:rPr lang="en-US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nisl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non lacus. </a:t>
              </a: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9047265" y="2234542"/>
              <a:ext cx="1968197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da-DK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</a:rPr>
                <a:t>Lorem ipsum dolor sit amet</a:t>
              </a:r>
              <a:endPara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90" name="Freeform 89"/>
          <p:cNvSpPr/>
          <p:nvPr/>
        </p:nvSpPr>
        <p:spPr>
          <a:xfrm>
            <a:off x="781902" y="4566395"/>
            <a:ext cx="347072" cy="347072"/>
          </a:xfrm>
          <a:custGeom>
            <a:avLst/>
            <a:gdLst>
              <a:gd name="connsiteX0" fmla="*/ 409189 w 818378"/>
              <a:gd name="connsiteY0" fmla="*/ 0 h 818377"/>
              <a:gd name="connsiteX1" fmla="*/ 534424 w 818378"/>
              <a:gd name="connsiteY1" fmla="*/ 125235 h 818377"/>
              <a:gd name="connsiteX2" fmla="*/ 534424 w 818378"/>
              <a:gd name="connsiteY2" fmla="*/ 283953 h 818377"/>
              <a:gd name="connsiteX3" fmla="*/ 693143 w 818378"/>
              <a:gd name="connsiteY3" fmla="*/ 283954 h 818377"/>
              <a:gd name="connsiteX4" fmla="*/ 818378 w 818378"/>
              <a:gd name="connsiteY4" fmla="*/ 409189 h 818377"/>
              <a:gd name="connsiteX5" fmla="*/ 818377 w 818378"/>
              <a:gd name="connsiteY5" fmla="*/ 409188 h 818377"/>
              <a:gd name="connsiteX6" fmla="*/ 693142 w 818378"/>
              <a:gd name="connsiteY6" fmla="*/ 534423 h 818377"/>
              <a:gd name="connsiteX7" fmla="*/ 534423 w 818378"/>
              <a:gd name="connsiteY7" fmla="*/ 534423 h 818377"/>
              <a:gd name="connsiteX8" fmla="*/ 534423 w 818378"/>
              <a:gd name="connsiteY8" fmla="*/ 693142 h 818377"/>
              <a:gd name="connsiteX9" fmla="*/ 409188 w 818378"/>
              <a:gd name="connsiteY9" fmla="*/ 818377 h 818377"/>
              <a:gd name="connsiteX10" fmla="*/ 409189 w 818378"/>
              <a:gd name="connsiteY10" fmla="*/ 818376 h 818377"/>
              <a:gd name="connsiteX11" fmla="*/ 283954 w 818378"/>
              <a:gd name="connsiteY11" fmla="*/ 693141 h 818377"/>
              <a:gd name="connsiteX12" fmla="*/ 283954 w 818378"/>
              <a:gd name="connsiteY12" fmla="*/ 534423 h 818377"/>
              <a:gd name="connsiteX13" fmla="*/ 125235 w 818378"/>
              <a:gd name="connsiteY13" fmla="*/ 534423 h 818377"/>
              <a:gd name="connsiteX14" fmla="*/ 0 w 818378"/>
              <a:gd name="connsiteY14" fmla="*/ 409188 h 818377"/>
              <a:gd name="connsiteX15" fmla="*/ 125235 w 818378"/>
              <a:gd name="connsiteY15" fmla="*/ 283953 h 818377"/>
              <a:gd name="connsiteX16" fmla="*/ 283954 w 818378"/>
              <a:gd name="connsiteY16" fmla="*/ 283953 h 818377"/>
              <a:gd name="connsiteX17" fmla="*/ 283954 w 818378"/>
              <a:gd name="connsiteY17" fmla="*/ 125235 h 818377"/>
              <a:gd name="connsiteX18" fmla="*/ 409189 w 818378"/>
              <a:gd name="connsiteY18" fmla="*/ 0 h 818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818378" h="818377">
                <a:moveTo>
                  <a:pt x="409189" y="0"/>
                </a:moveTo>
                <a:cubicBezTo>
                  <a:pt x="478354" y="0"/>
                  <a:pt x="534424" y="56070"/>
                  <a:pt x="534424" y="125235"/>
                </a:cubicBezTo>
                <a:lnTo>
                  <a:pt x="534424" y="283953"/>
                </a:lnTo>
                <a:lnTo>
                  <a:pt x="693143" y="283954"/>
                </a:lnTo>
                <a:cubicBezTo>
                  <a:pt x="762308" y="283954"/>
                  <a:pt x="818378" y="340024"/>
                  <a:pt x="818378" y="409189"/>
                </a:cubicBezTo>
                <a:lnTo>
                  <a:pt x="818377" y="409188"/>
                </a:lnTo>
                <a:cubicBezTo>
                  <a:pt x="818377" y="478353"/>
                  <a:pt x="762307" y="534423"/>
                  <a:pt x="693142" y="534423"/>
                </a:cubicBezTo>
                <a:lnTo>
                  <a:pt x="534423" y="534423"/>
                </a:lnTo>
                <a:lnTo>
                  <a:pt x="534423" y="693142"/>
                </a:lnTo>
                <a:cubicBezTo>
                  <a:pt x="534423" y="762307"/>
                  <a:pt x="478353" y="818377"/>
                  <a:pt x="409188" y="818377"/>
                </a:cubicBezTo>
                <a:lnTo>
                  <a:pt x="409189" y="818376"/>
                </a:lnTo>
                <a:cubicBezTo>
                  <a:pt x="340024" y="818376"/>
                  <a:pt x="283954" y="762306"/>
                  <a:pt x="283954" y="693141"/>
                </a:cubicBezTo>
                <a:lnTo>
                  <a:pt x="283954" y="534423"/>
                </a:lnTo>
                <a:lnTo>
                  <a:pt x="125235" y="534423"/>
                </a:lnTo>
                <a:cubicBezTo>
                  <a:pt x="56070" y="534423"/>
                  <a:pt x="0" y="478353"/>
                  <a:pt x="0" y="409188"/>
                </a:cubicBezTo>
                <a:cubicBezTo>
                  <a:pt x="0" y="340023"/>
                  <a:pt x="56070" y="283953"/>
                  <a:pt x="125235" y="283953"/>
                </a:cubicBezTo>
                <a:lnTo>
                  <a:pt x="283954" y="283953"/>
                </a:lnTo>
                <a:lnTo>
                  <a:pt x="283954" y="125235"/>
                </a:lnTo>
                <a:cubicBezTo>
                  <a:pt x="283954" y="56070"/>
                  <a:pt x="340024" y="0"/>
                  <a:pt x="40918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1" name="Freeform 260"/>
          <p:cNvSpPr/>
          <p:nvPr/>
        </p:nvSpPr>
        <p:spPr>
          <a:xfrm flipH="1" flipV="1">
            <a:off x="10217510" y="0"/>
            <a:ext cx="1974490" cy="1914608"/>
          </a:xfrm>
          <a:custGeom>
            <a:avLst/>
            <a:gdLst>
              <a:gd name="connsiteX0" fmla="*/ 397917 w 1974490"/>
              <a:gd name="connsiteY0" fmla="*/ 0 h 1914608"/>
              <a:gd name="connsiteX1" fmla="*/ 1974490 w 1974490"/>
              <a:gd name="connsiteY1" fmla="*/ 1576573 h 1914608"/>
              <a:gd name="connsiteX2" fmla="*/ 1942460 w 1974490"/>
              <a:gd name="connsiteY2" fmla="*/ 1894308 h 1914608"/>
              <a:gd name="connsiteX3" fmla="*/ 1937240 w 1974490"/>
              <a:gd name="connsiteY3" fmla="*/ 1914608 h 1914608"/>
              <a:gd name="connsiteX4" fmla="*/ 1107324 w 1974490"/>
              <a:gd name="connsiteY4" fmla="*/ 1914608 h 1914608"/>
              <a:gd name="connsiteX5" fmla="*/ 1124258 w 1974490"/>
              <a:gd name="connsiteY5" fmla="*/ 1883410 h 1914608"/>
              <a:gd name="connsiteX6" fmla="*/ 1186205 w 1974490"/>
              <a:gd name="connsiteY6" fmla="*/ 1576573 h 1914608"/>
              <a:gd name="connsiteX7" fmla="*/ 397918 w 1974490"/>
              <a:gd name="connsiteY7" fmla="*/ 788286 h 1914608"/>
              <a:gd name="connsiteX8" fmla="*/ 91081 w 1974490"/>
              <a:gd name="connsiteY8" fmla="*/ 850234 h 1914608"/>
              <a:gd name="connsiteX9" fmla="*/ 0 w 1974490"/>
              <a:gd name="connsiteY9" fmla="*/ 899671 h 1914608"/>
              <a:gd name="connsiteX10" fmla="*/ 0 w 1974490"/>
              <a:gd name="connsiteY10" fmla="*/ 52648 h 1914608"/>
              <a:gd name="connsiteX11" fmla="*/ 80183 w 1974490"/>
              <a:gd name="connsiteY11" fmla="*/ 32031 h 1914608"/>
              <a:gd name="connsiteX12" fmla="*/ 397917 w 1974490"/>
              <a:gd name="connsiteY12" fmla="*/ 0 h 1914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974490" h="1914608">
                <a:moveTo>
                  <a:pt x="397917" y="0"/>
                </a:moveTo>
                <a:cubicBezTo>
                  <a:pt x="1268634" y="0"/>
                  <a:pt x="1974490" y="705856"/>
                  <a:pt x="1974490" y="1576573"/>
                </a:cubicBezTo>
                <a:cubicBezTo>
                  <a:pt x="1974490" y="1685413"/>
                  <a:pt x="1963461" y="1791677"/>
                  <a:pt x="1942460" y="1894308"/>
                </a:cubicBezTo>
                <a:lnTo>
                  <a:pt x="1937240" y="1914608"/>
                </a:lnTo>
                <a:lnTo>
                  <a:pt x="1107324" y="1914608"/>
                </a:lnTo>
                <a:lnTo>
                  <a:pt x="1124258" y="1883410"/>
                </a:lnTo>
                <a:cubicBezTo>
                  <a:pt x="1164147" y="1789101"/>
                  <a:pt x="1186205" y="1685413"/>
                  <a:pt x="1186205" y="1576573"/>
                </a:cubicBezTo>
                <a:cubicBezTo>
                  <a:pt x="1186205" y="1141214"/>
                  <a:pt x="833277" y="788286"/>
                  <a:pt x="397918" y="788286"/>
                </a:cubicBezTo>
                <a:cubicBezTo>
                  <a:pt x="289078" y="788286"/>
                  <a:pt x="185390" y="810344"/>
                  <a:pt x="91081" y="850234"/>
                </a:cubicBezTo>
                <a:lnTo>
                  <a:pt x="0" y="899671"/>
                </a:lnTo>
                <a:lnTo>
                  <a:pt x="0" y="52648"/>
                </a:lnTo>
                <a:lnTo>
                  <a:pt x="80183" y="32031"/>
                </a:lnTo>
                <a:cubicBezTo>
                  <a:pt x="182814" y="11029"/>
                  <a:pt x="289077" y="0"/>
                  <a:pt x="397917" y="0"/>
                </a:cubicBezTo>
                <a:close/>
              </a:path>
            </a:pathLst>
          </a:custGeom>
          <a:gradFill>
            <a:gsLst>
              <a:gs pos="20000">
                <a:srgbClr val="14A4A6"/>
              </a:gs>
              <a:gs pos="92000">
                <a:srgbClr val="107476"/>
              </a:gs>
            </a:gsLst>
            <a:lin ang="5400000" scaled="1"/>
          </a:gradFill>
          <a:ln w="619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3020633" y="622576"/>
            <a:ext cx="237055" cy="237055"/>
          </a:xfrm>
          <a:custGeom>
            <a:avLst/>
            <a:gdLst>
              <a:gd name="connsiteX0" fmla="*/ 409189 w 818378"/>
              <a:gd name="connsiteY0" fmla="*/ 0 h 818377"/>
              <a:gd name="connsiteX1" fmla="*/ 534424 w 818378"/>
              <a:gd name="connsiteY1" fmla="*/ 125235 h 818377"/>
              <a:gd name="connsiteX2" fmla="*/ 534424 w 818378"/>
              <a:gd name="connsiteY2" fmla="*/ 283953 h 818377"/>
              <a:gd name="connsiteX3" fmla="*/ 693143 w 818378"/>
              <a:gd name="connsiteY3" fmla="*/ 283954 h 818377"/>
              <a:gd name="connsiteX4" fmla="*/ 818378 w 818378"/>
              <a:gd name="connsiteY4" fmla="*/ 409189 h 818377"/>
              <a:gd name="connsiteX5" fmla="*/ 818377 w 818378"/>
              <a:gd name="connsiteY5" fmla="*/ 409188 h 818377"/>
              <a:gd name="connsiteX6" fmla="*/ 693142 w 818378"/>
              <a:gd name="connsiteY6" fmla="*/ 534423 h 818377"/>
              <a:gd name="connsiteX7" fmla="*/ 534423 w 818378"/>
              <a:gd name="connsiteY7" fmla="*/ 534423 h 818377"/>
              <a:gd name="connsiteX8" fmla="*/ 534423 w 818378"/>
              <a:gd name="connsiteY8" fmla="*/ 693142 h 818377"/>
              <a:gd name="connsiteX9" fmla="*/ 409188 w 818378"/>
              <a:gd name="connsiteY9" fmla="*/ 818377 h 818377"/>
              <a:gd name="connsiteX10" fmla="*/ 409189 w 818378"/>
              <a:gd name="connsiteY10" fmla="*/ 818376 h 818377"/>
              <a:gd name="connsiteX11" fmla="*/ 283954 w 818378"/>
              <a:gd name="connsiteY11" fmla="*/ 693141 h 818377"/>
              <a:gd name="connsiteX12" fmla="*/ 283954 w 818378"/>
              <a:gd name="connsiteY12" fmla="*/ 534423 h 818377"/>
              <a:gd name="connsiteX13" fmla="*/ 125235 w 818378"/>
              <a:gd name="connsiteY13" fmla="*/ 534423 h 818377"/>
              <a:gd name="connsiteX14" fmla="*/ 0 w 818378"/>
              <a:gd name="connsiteY14" fmla="*/ 409188 h 818377"/>
              <a:gd name="connsiteX15" fmla="*/ 125235 w 818378"/>
              <a:gd name="connsiteY15" fmla="*/ 283953 h 818377"/>
              <a:gd name="connsiteX16" fmla="*/ 283954 w 818378"/>
              <a:gd name="connsiteY16" fmla="*/ 283953 h 818377"/>
              <a:gd name="connsiteX17" fmla="*/ 283954 w 818378"/>
              <a:gd name="connsiteY17" fmla="*/ 125235 h 818377"/>
              <a:gd name="connsiteX18" fmla="*/ 409189 w 818378"/>
              <a:gd name="connsiteY18" fmla="*/ 0 h 818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818378" h="818377">
                <a:moveTo>
                  <a:pt x="409189" y="0"/>
                </a:moveTo>
                <a:cubicBezTo>
                  <a:pt x="478354" y="0"/>
                  <a:pt x="534424" y="56070"/>
                  <a:pt x="534424" y="125235"/>
                </a:cubicBezTo>
                <a:lnTo>
                  <a:pt x="534424" y="283953"/>
                </a:lnTo>
                <a:lnTo>
                  <a:pt x="693143" y="283954"/>
                </a:lnTo>
                <a:cubicBezTo>
                  <a:pt x="762308" y="283954"/>
                  <a:pt x="818378" y="340024"/>
                  <a:pt x="818378" y="409189"/>
                </a:cubicBezTo>
                <a:lnTo>
                  <a:pt x="818377" y="409188"/>
                </a:lnTo>
                <a:cubicBezTo>
                  <a:pt x="818377" y="478353"/>
                  <a:pt x="762307" y="534423"/>
                  <a:pt x="693142" y="534423"/>
                </a:cubicBezTo>
                <a:lnTo>
                  <a:pt x="534423" y="534423"/>
                </a:lnTo>
                <a:lnTo>
                  <a:pt x="534423" y="693142"/>
                </a:lnTo>
                <a:cubicBezTo>
                  <a:pt x="534423" y="762307"/>
                  <a:pt x="478353" y="818377"/>
                  <a:pt x="409188" y="818377"/>
                </a:cubicBezTo>
                <a:lnTo>
                  <a:pt x="409189" y="818376"/>
                </a:lnTo>
                <a:cubicBezTo>
                  <a:pt x="340024" y="818376"/>
                  <a:pt x="283954" y="762306"/>
                  <a:pt x="283954" y="693141"/>
                </a:cubicBezTo>
                <a:lnTo>
                  <a:pt x="283954" y="534423"/>
                </a:lnTo>
                <a:lnTo>
                  <a:pt x="125235" y="534423"/>
                </a:lnTo>
                <a:cubicBezTo>
                  <a:pt x="56070" y="534423"/>
                  <a:pt x="0" y="478353"/>
                  <a:pt x="0" y="409188"/>
                </a:cubicBezTo>
                <a:cubicBezTo>
                  <a:pt x="0" y="340023"/>
                  <a:pt x="56070" y="283953"/>
                  <a:pt x="125235" y="283953"/>
                </a:cubicBezTo>
                <a:lnTo>
                  <a:pt x="283954" y="283953"/>
                </a:lnTo>
                <a:lnTo>
                  <a:pt x="283954" y="125235"/>
                </a:lnTo>
                <a:cubicBezTo>
                  <a:pt x="283954" y="56070"/>
                  <a:pt x="340024" y="0"/>
                  <a:pt x="40918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376754473"/>
              </p:ext>
            </p:extLst>
          </p:nvPr>
        </p:nvGraphicFramePr>
        <p:xfrm>
          <a:off x="3864801" y="2459632"/>
          <a:ext cx="4462396" cy="2927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43" name="Group 42"/>
          <p:cNvGrpSpPr/>
          <p:nvPr/>
        </p:nvGrpSpPr>
        <p:grpSpPr>
          <a:xfrm>
            <a:off x="3973302" y="5814227"/>
            <a:ext cx="4245394" cy="338554"/>
            <a:chOff x="3726065" y="5557110"/>
            <a:chExt cx="4245394" cy="338554"/>
          </a:xfrm>
        </p:grpSpPr>
        <p:grpSp>
          <p:nvGrpSpPr>
            <p:cNvPr id="37" name="Group 36"/>
            <p:cNvGrpSpPr/>
            <p:nvPr/>
          </p:nvGrpSpPr>
          <p:grpSpPr>
            <a:xfrm>
              <a:off x="3726065" y="5557110"/>
              <a:ext cx="1297661" cy="338554"/>
              <a:chOff x="3524772" y="5557110"/>
              <a:chExt cx="1297661" cy="338554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3524772" y="5670850"/>
                <a:ext cx="141852" cy="141852"/>
              </a:xfrm>
              <a:prstGeom prst="rect">
                <a:avLst/>
              </a:prstGeom>
              <a:solidFill>
                <a:srgbClr val="14A4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3766905" y="5557110"/>
                <a:ext cx="1055528" cy="33855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100" dirty="0">
                    <a:solidFill>
                      <a:srgbClr val="14A4A6"/>
                    </a:solidFill>
                  </a:rPr>
                  <a:t>Lorem ipsum dolor sit </a:t>
                </a:r>
                <a:r>
                  <a:rPr lang="en-US" sz="1100" dirty="0" err="1">
                    <a:solidFill>
                      <a:srgbClr val="14A4A6"/>
                    </a:solidFill>
                  </a:rPr>
                  <a:t>amet</a:t>
                </a:r>
                <a:endParaRPr lang="en-US" sz="1100" dirty="0">
                  <a:solidFill>
                    <a:srgbClr val="14A4A6"/>
                  </a:solidFill>
                </a:endParaRPr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5199931" y="5557110"/>
              <a:ext cx="1297661" cy="338554"/>
              <a:chOff x="5385440" y="5557110"/>
              <a:chExt cx="1297661" cy="338554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5385440" y="5670850"/>
                <a:ext cx="141852" cy="141852"/>
              </a:xfrm>
              <a:prstGeom prst="rect">
                <a:avLst/>
              </a:prstGeom>
              <a:solidFill>
                <a:srgbClr val="FFCC4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5627573" y="5557110"/>
                <a:ext cx="1055528" cy="33855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100" dirty="0">
                    <a:solidFill>
                      <a:srgbClr val="FFCC4B"/>
                    </a:solidFill>
                  </a:rPr>
                  <a:t>Lorem ipsum dolor sit </a:t>
                </a:r>
                <a:r>
                  <a:rPr lang="en-US" sz="1100" dirty="0" err="1">
                    <a:solidFill>
                      <a:srgbClr val="FFCC4B"/>
                    </a:solidFill>
                  </a:rPr>
                  <a:t>amet</a:t>
                </a:r>
                <a:endParaRPr lang="en-US" sz="1100" dirty="0">
                  <a:solidFill>
                    <a:srgbClr val="FFCC4B"/>
                  </a:solidFill>
                </a:endParaRPr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6673798" y="5557110"/>
              <a:ext cx="1297661" cy="338554"/>
              <a:chOff x="7246108" y="5557110"/>
              <a:chExt cx="1297661" cy="338554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7246108" y="5670850"/>
                <a:ext cx="141852" cy="141852"/>
              </a:xfrm>
              <a:prstGeom prst="rect">
                <a:avLst/>
              </a:prstGeom>
              <a:solidFill>
                <a:srgbClr val="1499E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7488241" y="5557110"/>
                <a:ext cx="1055528" cy="33855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100" dirty="0">
                    <a:solidFill>
                      <a:srgbClr val="1499EF"/>
                    </a:solidFill>
                  </a:rPr>
                  <a:t>Lorem ipsum dolor sit </a:t>
                </a:r>
                <a:r>
                  <a:rPr lang="en-US" sz="1100" dirty="0" err="1">
                    <a:solidFill>
                      <a:srgbClr val="1499EF"/>
                    </a:solidFill>
                  </a:rPr>
                  <a:t>amet</a:t>
                </a:r>
                <a:endParaRPr lang="en-US" sz="1100" dirty="0">
                  <a:solidFill>
                    <a:srgbClr val="1499EF"/>
                  </a:solidFill>
                </a:endParaRPr>
              </a:p>
            </p:txBody>
          </p:sp>
        </p:grpSp>
      </p:grpSp>
      <p:grpSp>
        <p:nvGrpSpPr>
          <p:cNvPr id="25" name="Group 24"/>
          <p:cNvGrpSpPr/>
          <p:nvPr/>
        </p:nvGrpSpPr>
        <p:grpSpPr>
          <a:xfrm>
            <a:off x="4740913" y="728451"/>
            <a:ext cx="2710173" cy="1495045"/>
            <a:chOff x="5626359" y="645234"/>
            <a:chExt cx="2710173" cy="1495045"/>
          </a:xfrm>
          <a:solidFill>
            <a:srgbClr val="343F73"/>
          </a:solidFill>
        </p:grpSpPr>
        <p:sp>
          <p:nvSpPr>
            <p:cNvPr id="13" name="Round Same Side Corner Rectangle 12"/>
            <p:cNvSpPr/>
            <p:nvPr/>
          </p:nvSpPr>
          <p:spPr>
            <a:xfrm>
              <a:off x="5626359" y="1129004"/>
              <a:ext cx="2710173" cy="816604"/>
            </a:xfrm>
            <a:prstGeom prst="round2SameRect">
              <a:avLst>
                <a:gd name="adj1" fmla="val 27093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Block Arc 21"/>
            <p:cNvSpPr/>
            <p:nvPr/>
          </p:nvSpPr>
          <p:spPr>
            <a:xfrm>
              <a:off x="6233923" y="645234"/>
              <a:ext cx="1495045" cy="1495045"/>
            </a:xfrm>
            <a:prstGeom prst="blockArc">
              <a:avLst>
                <a:gd name="adj1" fmla="val 10800000"/>
                <a:gd name="adj2" fmla="val 61318"/>
                <a:gd name="adj3" fmla="val 1500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 rot="900000">
            <a:off x="2525224" y="3974316"/>
            <a:ext cx="652227" cy="5090968"/>
            <a:chOff x="-1683092" y="2680463"/>
            <a:chExt cx="652894" cy="5096174"/>
          </a:xfrm>
        </p:grpSpPr>
        <p:sp>
          <p:nvSpPr>
            <p:cNvPr id="45" name="Round Same Side Corner Rectangle 44"/>
            <p:cNvSpPr/>
            <p:nvPr/>
          </p:nvSpPr>
          <p:spPr>
            <a:xfrm>
              <a:off x="-1678012" y="2969641"/>
              <a:ext cx="416559" cy="49336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343F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-1683092" y="3296060"/>
              <a:ext cx="426718" cy="4215672"/>
            </a:xfrm>
            <a:prstGeom prst="rect">
              <a:avLst/>
            </a:prstGeom>
            <a:solidFill>
              <a:srgbClr val="2027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ound Same Side Corner Rectangle 51"/>
            <p:cNvSpPr/>
            <p:nvPr/>
          </p:nvSpPr>
          <p:spPr>
            <a:xfrm flipV="1">
              <a:off x="-1626216" y="7511732"/>
              <a:ext cx="312967" cy="26490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343F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7" name="Straight Connector 46"/>
            <p:cNvCxnSpPr/>
            <p:nvPr/>
          </p:nvCxnSpPr>
          <p:spPr>
            <a:xfrm>
              <a:off x="-1469733" y="2680463"/>
              <a:ext cx="0" cy="125335"/>
            </a:xfrm>
            <a:prstGeom prst="line">
              <a:avLst/>
            </a:prstGeom>
            <a:ln w="38100" cap="rnd">
              <a:solidFill>
                <a:srgbClr val="343F7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Isosceles Triangle 47"/>
            <p:cNvSpPr/>
            <p:nvPr/>
          </p:nvSpPr>
          <p:spPr>
            <a:xfrm>
              <a:off x="-1623378" y="2783001"/>
              <a:ext cx="307290" cy="264905"/>
            </a:xfrm>
            <a:prstGeom prst="triangle">
              <a:avLst/>
            </a:prstGeom>
            <a:solidFill>
              <a:srgbClr val="343F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-1316088" y="7471953"/>
              <a:ext cx="223888" cy="39779"/>
            </a:xfrm>
            <a:prstGeom prst="rect">
              <a:avLst/>
            </a:prstGeom>
            <a:solidFill>
              <a:srgbClr val="2027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-1154203" y="6358627"/>
              <a:ext cx="124005" cy="1285557"/>
            </a:xfrm>
            <a:prstGeom prst="rect">
              <a:avLst/>
            </a:prstGeom>
            <a:solidFill>
              <a:srgbClr val="2027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0" name="Group 59"/>
          <p:cNvGrpSpPr/>
          <p:nvPr/>
        </p:nvGrpSpPr>
        <p:grpSpPr>
          <a:xfrm rot="19176184">
            <a:off x="8428146" y="-2303253"/>
            <a:ext cx="652227" cy="5090968"/>
            <a:chOff x="-1683092" y="2680463"/>
            <a:chExt cx="652894" cy="5096174"/>
          </a:xfrm>
        </p:grpSpPr>
        <p:sp>
          <p:nvSpPr>
            <p:cNvPr id="61" name="Round Same Side Corner Rectangle 60"/>
            <p:cNvSpPr/>
            <p:nvPr/>
          </p:nvSpPr>
          <p:spPr>
            <a:xfrm>
              <a:off x="-1678012" y="2969641"/>
              <a:ext cx="416559" cy="49336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343F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-1683092" y="3296060"/>
              <a:ext cx="426718" cy="4215672"/>
            </a:xfrm>
            <a:prstGeom prst="rect">
              <a:avLst/>
            </a:prstGeom>
            <a:solidFill>
              <a:srgbClr val="2027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Round Same Side Corner Rectangle 62"/>
            <p:cNvSpPr/>
            <p:nvPr/>
          </p:nvSpPr>
          <p:spPr>
            <a:xfrm flipV="1">
              <a:off x="-1626216" y="7511732"/>
              <a:ext cx="312967" cy="26490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343F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4" name="Straight Connector 63"/>
            <p:cNvCxnSpPr/>
            <p:nvPr/>
          </p:nvCxnSpPr>
          <p:spPr>
            <a:xfrm>
              <a:off x="-1469733" y="2680463"/>
              <a:ext cx="0" cy="125335"/>
            </a:xfrm>
            <a:prstGeom prst="line">
              <a:avLst/>
            </a:prstGeom>
            <a:ln w="38100" cap="rnd">
              <a:solidFill>
                <a:srgbClr val="343F7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Isosceles Triangle 64"/>
            <p:cNvSpPr/>
            <p:nvPr/>
          </p:nvSpPr>
          <p:spPr>
            <a:xfrm>
              <a:off x="-1623378" y="2783001"/>
              <a:ext cx="307290" cy="264905"/>
            </a:xfrm>
            <a:prstGeom prst="triangle">
              <a:avLst/>
            </a:prstGeom>
            <a:solidFill>
              <a:srgbClr val="343F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-1316088" y="7471953"/>
              <a:ext cx="223888" cy="39779"/>
            </a:xfrm>
            <a:prstGeom prst="rect">
              <a:avLst/>
            </a:prstGeom>
            <a:solidFill>
              <a:srgbClr val="2027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-1154203" y="6358627"/>
              <a:ext cx="124005" cy="1285557"/>
            </a:xfrm>
            <a:prstGeom prst="rect">
              <a:avLst/>
            </a:prstGeom>
            <a:solidFill>
              <a:srgbClr val="2027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491168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Science Pharma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54FAA-EE11-4340-9E4F-0FD740EF42A4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7" name="Oval 46"/>
          <p:cNvSpPr/>
          <p:nvPr/>
        </p:nvSpPr>
        <p:spPr>
          <a:xfrm>
            <a:off x="522149" y="1630894"/>
            <a:ext cx="1299294" cy="1299294"/>
          </a:xfrm>
          <a:prstGeom prst="ellipse">
            <a:avLst/>
          </a:prstGeom>
          <a:noFill/>
          <a:ln w="9525">
            <a:solidFill>
              <a:srgbClr val="DB28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DB283E"/>
                </a:solidFill>
              </a:rPr>
              <a:t>50%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840273" y="2652719"/>
            <a:ext cx="663048" cy="3378065"/>
            <a:chOff x="2266341" y="1646385"/>
            <a:chExt cx="802288" cy="4087458"/>
          </a:xfrm>
        </p:grpSpPr>
        <p:grpSp>
          <p:nvGrpSpPr>
            <p:cNvPr id="35" name="Group 34"/>
            <p:cNvGrpSpPr/>
            <p:nvPr/>
          </p:nvGrpSpPr>
          <p:grpSpPr>
            <a:xfrm>
              <a:off x="2440410" y="5329182"/>
              <a:ext cx="454151" cy="404661"/>
              <a:chOff x="1415185" y="5355583"/>
              <a:chExt cx="454151" cy="404661"/>
            </a:xfrm>
            <a:solidFill>
              <a:srgbClr val="283056"/>
            </a:solidFill>
          </p:grpSpPr>
          <p:sp>
            <p:nvSpPr>
              <p:cNvPr id="13" name="Rectangle 12"/>
              <p:cNvSpPr/>
              <p:nvPr/>
            </p:nvSpPr>
            <p:spPr>
              <a:xfrm>
                <a:off x="1514443" y="5355583"/>
                <a:ext cx="255635" cy="27051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Trapezoid 19"/>
              <p:cNvSpPr/>
              <p:nvPr/>
            </p:nvSpPr>
            <p:spPr>
              <a:xfrm>
                <a:off x="1415185" y="5626100"/>
                <a:ext cx="454151" cy="134144"/>
              </a:xfrm>
              <a:prstGeom prst="trapezoid">
                <a:avLst>
                  <a:gd name="adj" fmla="val 74157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8" name="Straight Connector 27"/>
            <p:cNvCxnSpPr/>
            <p:nvPr/>
          </p:nvCxnSpPr>
          <p:spPr>
            <a:xfrm flipV="1">
              <a:off x="2667485" y="1646385"/>
              <a:ext cx="0" cy="795710"/>
            </a:xfrm>
            <a:prstGeom prst="line">
              <a:avLst/>
            </a:prstGeom>
            <a:ln w="19050" cap="rnd">
              <a:solidFill>
                <a:srgbClr val="343F7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ounded Rectangle 11"/>
            <p:cNvSpPr/>
            <p:nvPr/>
          </p:nvSpPr>
          <p:spPr>
            <a:xfrm>
              <a:off x="2266341" y="5130562"/>
              <a:ext cx="802288" cy="198620"/>
            </a:xfrm>
            <a:prstGeom prst="roundRect">
              <a:avLst/>
            </a:prstGeom>
            <a:solidFill>
              <a:srgbClr val="343F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ound Same Side Corner Rectangle 20"/>
            <p:cNvSpPr/>
            <p:nvPr/>
          </p:nvSpPr>
          <p:spPr>
            <a:xfrm>
              <a:off x="2328256" y="2651297"/>
              <a:ext cx="678458" cy="2479265"/>
            </a:xfrm>
            <a:prstGeom prst="round2SameRect">
              <a:avLst>
                <a:gd name="adj1" fmla="val 22168"/>
                <a:gd name="adj2" fmla="val 0"/>
              </a:avLst>
            </a:prstGeom>
            <a:solidFill>
              <a:srgbClr val="DFE9F7">
                <a:alpha val="7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2526887" y="2550912"/>
              <a:ext cx="281197" cy="112115"/>
            </a:xfrm>
            <a:prstGeom prst="rect">
              <a:avLst/>
            </a:prstGeom>
            <a:solidFill>
              <a:srgbClr val="343F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Trapezoid 106"/>
            <p:cNvSpPr/>
            <p:nvPr/>
          </p:nvSpPr>
          <p:spPr>
            <a:xfrm>
              <a:off x="2561851" y="2442095"/>
              <a:ext cx="211268" cy="110863"/>
            </a:xfrm>
            <a:prstGeom prst="trapezoid">
              <a:avLst>
                <a:gd name="adj" fmla="val 28003"/>
              </a:avLst>
            </a:prstGeom>
            <a:solidFill>
              <a:srgbClr val="2830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Round Same Side Corner Rectangle 107"/>
            <p:cNvSpPr/>
            <p:nvPr/>
          </p:nvSpPr>
          <p:spPr>
            <a:xfrm>
              <a:off x="2328256" y="2652727"/>
              <a:ext cx="678458" cy="1372613"/>
            </a:xfrm>
            <a:prstGeom prst="round2SameRect">
              <a:avLst>
                <a:gd name="adj1" fmla="val 22168"/>
                <a:gd name="adj2" fmla="val 0"/>
              </a:avLst>
            </a:prstGeom>
            <a:solidFill>
              <a:srgbClr val="DB28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/>
          </p:nvSpPr>
          <p:spPr>
            <a:xfrm rot="5400000">
              <a:off x="2719946" y="2709208"/>
              <a:ext cx="227076" cy="227076"/>
            </a:xfrm>
            <a:prstGeom prst="ellipse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2544369" y="2993758"/>
              <a:ext cx="246233" cy="1794342"/>
              <a:chOff x="1519144" y="3221536"/>
              <a:chExt cx="246233" cy="1794342"/>
            </a:xfrm>
          </p:grpSpPr>
          <p:cxnSp>
            <p:nvCxnSpPr>
              <p:cNvPr id="37" name="Straight Connector 36"/>
              <p:cNvCxnSpPr/>
              <p:nvPr/>
            </p:nvCxnSpPr>
            <p:spPr>
              <a:xfrm>
                <a:off x="1519144" y="3221536"/>
                <a:ext cx="246233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/>
              <p:cNvCxnSpPr/>
              <p:nvPr/>
            </p:nvCxnSpPr>
            <p:spPr>
              <a:xfrm>
                <a:off x="1565815" y="3287993"/>
                <a:ext cx="152891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/>
              <p:cNvCxnSpPr/>
              <p:nvPr/>
            </p:nvCxnSpPr>
            <p:spPr>
              <a:xfrm>
                <a:off x="1519144" y="3354450"/>
                <a:ext cx="246233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/>
              <p:cNvCxnSpPr/>
              <p:nvPr/>
            </p:nvCxnSpPr>
            <p:spPr>
              <a:xfrm>
                <a:off x="1565815" y="3420907"/>
                <a:ext cx="152891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/>
              <p:cNvCxnSpPr/>
              <p:nvPr/>
            </p:nvCxnSpPr>
            <p:spPr>
              <a:xfrm>
                <a:off x="1519144" y="3487364"/>
                <a:ext cx="246233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>
              <a:xfrm>
                <a:off x="1565815" y="3553821"/>
                <a:ext cx="152891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/>
              <p:nvPr/>
            </p:nvCxnSpPr>
            <p:spPr>
              <a:xfrm>
                <a:off x="1519144" y="3620278"/>
                <a:ext cx="246233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>
              <a:xfrm>
                <a:off x="1565815" y="3686735"/>
                <a:ext cx="152891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/>
              <p:nvPr/>
            </p:nvCxnSpPr>
            <p:spPr>
              <a:xfrm>
                <a:off x="1519144" y="3753192"/>
                <a:ext cx="246233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>
                <a:off x="1565815" y="3819649"/>
                <a:ext cx="152891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>
                <a:off x="1519144" y="3886106"/>
                <a:ext cx="246233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>
              <a:xfrm>
                <a:off x="1565815" y="3952563"/>
                <a:ext cx="152891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/>
              <p:nvPr/>
            </p:nvCxnSpPr>
            <p:spPr>
              <a:xfrm>
                <a:off x="1519144" y="4019020"/>
                <a:ext cx="246233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27"/>
              <p:cNvCxnSpPr/>
              <p:nvPr/>
            </p:nvCxnSpPr>
            <p:spPr>
              <a:xfrm>
                <a:off x="1565815" y="4085477"/>
                <a:ext cx="152891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9"/>
              <p:cNvCxnSpPr/>
              <p:nvPr/>
            </p:nvCxnSpPr>
            <p:spPr>
              <a:xfrm>
                <a:off x="1519144" y="4151934"/>
                <a:ext cx="246233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Connector 130"/>
              <p:cNvCxnSpPr/>
              <p:nvPr/>
            </p:nvCxnSpPr>
            <p:spPr>
              <a:xfrm>
                <a:off x="1565815" y="4218391"/>
                <a:ext cx="152891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/>
              <p:cNvCxnSpPr/>
              <p:nvPr/>
            </p:nvCxnSpPr>
            <p:spPr>
              <a:xfrm>
                <a:off x="1519144" y="4284848"/>
                <a:ext cx="246233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/>
              <p:cNvCxnSpPr/>
              <p:nvPr/>
            </p:nvCxnSpPr>
            <p:spPr>
              <a:xfrm>
                <a:off x="1565815" y="4351305"/>
                <a:ext cx="152891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Connector 135"/>
              <p:cNvCxnSpPr/>
              <p:nvPr/>
            </p:nvCxnSpPr>
            <p:spPr>
              <a:xfrm>
                <a:off x="1519144" y="4417762"/>
                <a:ext cx="246233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/>
              <p:cNvCxnSpPr/>
              <p:nvPr/>
            </p:nvCxnSpPr>
            <p:spPr>
              <a:xfrm>
                <a:off x="1565815" y="4484219"/>
                <a:ext cx="152891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/>
              <p:cNvCxnSpPr/>
              <p:nvPr/>
            </p:nvCxnSpPr>
            <p:spPr>
              <a:xfrm>
                <a:off x="1519144" y="4550676"/>
                <a:ext cx="246233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Connector 141"/>
              <p:cNvCxnSpPr/>
              <p:nvPr/>
            </p:nvCxnSpPr>
            <p:spPr>
              <a:xfrm>
                <a:off x="1565815" y="4617133"/>
                <a:ext cx="152891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Straight Connector 143"/>
              <p:cNvCxnSpPr/>
              <p:nvPr/>
            </p:nvCxnSpPr>
            <p:spPr>
              <a:xfrm>
                <a:off x="1519144" y="4683590"/>
                <a:ext cx="246233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Straight Connector 144"/>
              <p:cNvCxnSpPr/>
              <p:nvPr/>
            </p:nvCxnSpPr>
            <p:spPr>
              <a:xfrm>
                <a:off x="1565815" y="4750047"/>
                <a:ext cx="152891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Straight Connector 146"/>
              <p:cNvCxnSpPr/>
              <p:nvPr/>
            </p:nvCxnSpPr>
            <p:spPr>
              <a:xfrm>
                <a:off x="1519144" y="4816504"/>
                <a:ext cx="246233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Connector 147"/>
              <p:cNvCxnSpPr/>
              <p:nvPr/>
            </p:nvCxnSpPr>
            <p:spPr>
              <a:xfrm>
                <a:off x="1565815" y="4882961"/>
                <a:ext cx="152891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traight Connector 149"/>
              <p:cNvCxnSpPr/>
              <p:nvPr/>
            </p:nvCxnSpPr>
            <p:spPr>
              <a:xfrm>
                <a:off x="1519144" y="4949418"/>
                <a:ext cx="246233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Straight Connector 150"/>
              <p:cNvCxnSpPr/>
              <p:nvPr/>
            </p:nvCxnSpPr>
            <p:spPr>
              <a:xfrm>
                <a:off x="1565815" y="5015878"/>
                <a:ext cx="152891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73" name="Oval 272"/>
          <p:cNvSpPr/>
          <p:nvPr/>
        </p:nvSpPr>
        <p:spPr>
          <a:xfrm>
            <a:off x="3237824" y="1630894"/>
            <a:ext cx="1299294" cy="1299294"/>
          </a:xfrm>
          <a:prstGeom prst="ellipse">
            <a:avLst/>
          </a:prstGeom>
          <a:noFill/>
          <a:ln w="9525">
            <a:solidFill>
              <a:srgbClr val="14A4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14A4A6"/>
                </a:solidFill>
              </a:rPr>
              <a:t>70%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3555950" y="2652719"/>
            <a:ext cx="663048" cy="3378065"/>
            <a:chOff x="4552018" y="1646385"/>
            <a:chExt cx="802288" cy="4087458"/>
          </a:xfrm>
        </p:grpSpPr>
        <p:grpSp>
          <p:nvGrpSpPr>
            <p:cNvPr id="153" name="Group 152"/>
            <p:cNvGrpSpPr/>
            <p:nvPr/>
          </p:nvGrpSpPr>
          <p:grpSpPr>
            <a:xfrm>
              <a:off x="4726087" y="5329182"/>
              <a:ext cx="454151" cy="404661"/>
              <a:chOff x="1415185" y="5355583"/>
              <a:chExt cx="454151" cy="404661"/>
            </a:xfrm>
            <a:solidFill>
              <a:srgbClr val="283056"/>
            </a:solidFill>
          </p:grpSpPr>
          <p:sp>
            <p:nvSpPr>
              <p:cNvPr id="191" name="Rectangle 190"/>
              <p:cNvSpPr/>
              <p:nvPr/>
            </p:nvSpPr>
            <p:spPr>
              <a:xfrm>
                <a:off x="1514443" y="5355583"/>
                <a:ext cx="255635" cy="27051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2" name="Trapezoid 191"/>
              <p:cNvSpPr/>
              <p:nvPr/>
            </p:nvSpPr>
            <p:spPr>
              <a:xfrm>
                <a:off x="1415185" y="5626100"/>
                <a:ext cx="454151" cy="134144"/>
              </a:xfrm>
              <a:prstGeom prst="trapezoid">
                <a:avLst>
                  <a:gd name="adj" fmla="val 74157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54" name="Straight Connector 153"/>
            <p:cNvCxnSpPr/>
            <p:nvPr/>
          </p:nvCxnSpPr>
          <p:spPr>
            <a:xfrm flipV="1">
              <a:off x="4953162" y="1646385"/>
              <a:ext cx="0" cy="795710"/>
            </a:xfrm>
            <a:prstGeom prst="line">
              <a:avLst/>
            </a:prstGeom>
            <a:ln w="19050" cap="rnd">
              <a:solidFill>
                <a:srgbClr val="343F7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5" name="Rounded Rectangle 154"/>
            <p:cNvSpPr/>
            <p:nvPr/>
          </p:nvSpPr>
          <p:spPr>
            <a:xfrm>
              <a:off x="4552018" y="5130562"/>
              <a:ext cx="802288" cy="198620"/>
            </a:xfrm>
            <a:prstGeom prst="roundRect">
              <a:avLst/>
            </a:prstGeom>
            <a:solidFill>
              <a:srgbClr val="343F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Round Same Side Corner Rectangle 155"/>
            <p:cNvSpPr/>
            <p:nvPr/>
          </p:nvSpPr>
          <p:spPr>
            <a:xfrm>
              <a:off x="4613933" y="2651297"/>
              <a:ext cx="678458" cy="2479265"/>
            </a:xfrm>
            <a:prstGeom prst="round2SameRect">
              <a:avLst>
                <a:gd name="adj1" fmla="val 22168"/>
                <a:gd name="adj2" fmla="val 0"/>
              </a:avLst>
            </a:prstGeom>
            <a:solidFill>
              <a:srgbClr val="DFE9F7">
                <a:alpha val="7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Rectangle 156"/>
            <p:cNvSpPr/>
            <p:nvPr/>
          </p:nvSpPr>
          <p:spPr>
            <a:xfrm>
              <a:off x="4812564" y="2550912"/>
              <a:ext cx="281197" cy="112115"/>
            </a:xfrm>
            <a:prstGeom prst="rect">
              <a:avLst/>
            </a:prstGeom>
            <a:solidFill>
              <a:srgbClr val="343F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Trapezoid 157"/>
            <p:cNvSpPr/>
            <p:nvPr/>
          </p:nvSpPr>
          <p:spPr>
            <a:xfrm>
              <a:off x="4847528" y="2442095"/>
              <a:ext cx="211268" cy="110863"/>
            </a:xfrm>
            <a:prstGeom prst="trapezoid">
              <a:avLst>
                <a:gd name="adj" fmla="val 28003"/>
              </a:avLst>
            </a:prstGeom>
            <a:solidFill>
              <a:srgbClr val="2830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Round Same Side Corner Rectangle 158"/>
            <p:cNvSpPr/>
            <p:nvPr/>
          </p:nvSpPr>
          <p:spPr>
            <a:xfrm>
              <a:off x="4613933" y="2652727"/>
              <a:ext cx="678458" cy="1904120"/>
            </a:xfrm>
            <a:prstGeom prst="round2SameRect">
              <a:avLst>
                <a:gd name="adj1" fmla="val 22168"/>
                <a:gd name="adj2" fmla="val 0"/>
              </a:avLst>
            </a:prstGeom>
            <a:solidFill>
              <a:srgbClr val="14A4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Oval 159"/>
            <p:cNvSpPr/>
            <p:nvPr/>
          </p:nvSpPr>
          <p:spPr>
            <a:xfrm rot="5400000">
              <a:off x="5005623" y="2709208"/>
              <a:ext cx="227076" cy="227076"/>
            </a:xfrm>
            <a:prstGeom prst="ellipse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61" name="Group 160"/>
            <p:cNvGrpSpPr/>
            <p:nvPr/>
          </p:nvGrpSpPr>
          <p:grpSpPr>
            <a:xfrm>
              <a:off x="4830046" y="2993758"/>
              <a:ext cx="246233" cy="1794342"/>
              <a:chOff x="1519144" y="3221536"/>
              <a:chExt cx="246233" cy="1794342"/>
            </a:xfrm>
          </p:grpSpPr>
          <p:cxnSp>
            <p:nvCxnSpPr>
              <p:cNvPr id="162" name="Straight Connector 161"/>
              <p:cNvCxnSpPr/>
              <p:nvPr/>
            </p:nvCxnSpPr>
            <p:spPr>
              <a:xfrm>
                <a:off x="1519144" y="3221536"/>
                <a:ext cx="246233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Straight Connector 162"/>
              <p:cNvCxnSpPr/>
              <p:nvPr/>
            </p:nvCxnSpPr>
            <p:spPr>
              <a:xfrm>
                <a:off x="1565815" y="3287993"/>
                <a:ext cx="152891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Straight Connector 163"/>
              <p:cNvCxnSpPr/>
              <p:nvPr/>
            </p:nvCxnSpPr>
            <p:spPr>
              <a:xfrm>
                <a:off x="1519144" y="3354450"/>
                <a:ext cx="246233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Straight Connector 164"/>
              <p:cNvCxnSpPr/>
              <p:nvPr/>
            </p:nvCxnSpPr>
            <p:spPr>
              <a:xfrm>
                <a:off x="1565815" y="3420907"/>
                <a:ext cx="152891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Straight Connector 165"/>
              <p:cNvCxnSpPr/>
              <p:nvPr/>
            </p:nvCxnSpPr>
            <p:spPr>
              <a:xfrm>
                <a:off x="1519144" y="3487364"/>
                <a:ext cx="246233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Straight Connector 166"/>
              <p:cNvCxnSpPr/>
              <p:nvPr/>
            </p:nvCxnSpPr>
            <p:spPr>
              <a:xfrm>
                <a:off x="1565815" y="3553821"/>
                <a:ext cx="152891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Straight Connector 168"/>
              <p:cNvCxnSpPr/>
              <p:nvPr/>
            </p:nvCxnSpPr>
            <p:spPr>
              <a:xfrm>
                <a:off x="1519144" y="3620278"/>
                <a:ext cx="246233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Straight Connector 169"/>
              <p:cNvCxnSpPr/>
              <p:nvPr/>
            </p:nvCxnSpPr>
            <p:spPr>
              <a:xfrm>
                <a:off x="1565815" y="3686735"/>
                <a:ext cx="152891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Straight Connector 170"/>
              <p:cNvCxnSpPr/>
              <p:nvPr/>
            </p:nvCxnSpPr>
            <p:spPr>
              <a:xfrm>
                <a:off x="1519144" y="3753192"/>
                <a:ext cx="246233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Straight Connector 171"/>
              <p:cNvCxnSpPr/>
              <p:nvPr/>
            </p:nvCxnSpPr>
            <p:spPr>
              <a:xfrm>
                <a:off x="1565815" y="3819649"/>
                <a:ext cx="152891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Straight Connector 172"/>
              <p:cNvCxnSpPr/>
              <p:nvPr/>
            </p:nvCxnSpPr>
            <p:spPr>
              <a:xfrm>
                <a:off x="1519144" y="3886106"/>
                <a:ext cx="246233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Straight Connector 173"/>
              <p:cNvCxnSpPr/>
              <p:nvPr/>
            </p:nvCxnSpPr>
            <p:spPr>
              <a:xfrm>
                <a:off x="1565815" y="3952563"/>
                <a:ext cx="152891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Straight Connector 174"/>
              <p:cNvCxnSpPr/>
              <p:nvPr/>
            </p:nvCxnSpPr>
            <p:spPr>
              <a:xfrm>
                <a:off x="1519144" y="4019020"/>
                <a:ext cx="246233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Straight Connector 175"/>
              <p:cNvCxnSpPr/>
              <p:nvPr/>
            </p:nvCxnSpPr>
            <p:spPr>
              <a:xfrm>
                <a:off x="1565815" y="4085477"/>
                <a:ext cx="152891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Straight Connector 176"/>
              <p:cNvCxnSpPr/>
              <p:nvPr/>
            </p:nvCxnSpPr>
            <p:spPr>
              <a:xfrm>
                <a:off x="1519144" y="4151934"/>
                <a:ext cx="246233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Straight Connector 177"/>
              <p:cNvCxnSpPr/>
              <p:nvPr/>
            </p:nvCxnSpPr>
            <p:spPr>
              <a:xfrm>
                <a:off x="1565815" y="4218391"/>
                <a:ext cx="152891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Straight Connector 178"/>
              <p:cNvCxnSpPr/>
              <p:nvPr/>
            </p:nvCxnSpPr>
            <p:spPr>
              <a:xfrm>
                <a:off x="1519144" y="4284848"/>
                <a:ext cx="246233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Straight Connector 179"/>
              <p:cNvCxnSpPr/>
              <p:nvPr/>
            </p:nvCxnSpPr>
            <p:spPr>
              <a:xfrm>
                <a:off x="1565815" y="4351305"/>
                <a:ext cx="152891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Connector 180"/>
              <p:cNvCxnSpPr/>
              <p:nvPr/>
            </p:nvCxnSpPr>
            <p:spPr>
              <a:xfrm>
                <a:off x="1519144" y="4417762"/>
                <a:ext cx="246233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/>
              <p:nvPr/>
            </p:nvCxnSpPr>
            <p:spPr>
              <a:xfrm>
                <a:off x="1565815" y="4484219"/>
                <a:ext cx="152891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182"/>
              <p:cNvCxnSpPr/>
              <p:nvPr/>
            </p:nvCxnSpPr>
            <p:spPr>
              <a:xfrm>
                <a:off x="1519144" y="4550676"/>
                <a:ext cx="246233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/>
              <p:cNvCxnSpPr/>
              <p:nvPr/>
            </p:nvCxnSpPr>
            <p:spPr>
              <a:xfrm>
                <a:off x="1565815" y="4617133"/>
                <a:ext cx="152891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Straight Connector 184"/>
              <p:cNvCxnSpPr/>
              <p:nvPr/>
            </p:nvCxnSpPr>
            <p:spPr>
              <a:xfrm>
                <a:off x="1519144" y="4683590"/>
                <a:ext cx="246233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Straight Connector 185"/>
              <p:cNvCxnSpPr/>
              <p:nvPr/>
            </p:nvCxnSpPr>
            <p:spPr>
              <a:xfrm>
                <a:off x="1565815" y="4750047"/>
                <a:ext cx="152891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Straight Connector 186"/>
              <p:cNvCxnSpPr/>
              <p:nvPr/>
            </p:nvCxnSpPr>
            <p:spPr>
              <a:xfrm>
                <a:off x="1519144" y="4816504"/>
                <a:ext cx="246233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187"/>
              <p:cNvCxnSpPr/>
              <p:nvPr/>
            </p:nvCxnSpPr>
            <p:spPr>
              <a:xfrm>
                <a:off x="1565815" y="4882961"/>
                <a:ext cx="152891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Straight Connector 188"/>
              <p:cNvCxnSpPr/>
              <p:nvPr/>
            </p:nvCxnSpPr>
            <p:spPr>
              <a:xfrm>
                <a:off x="1519144" y="4949418"/>
                <a:ext cx="246233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Straight Connector 189"/>
              <p:cNvCxnSpPr/>
              <p:nvPr/>
            </p:nvCxnSpPr>
            <p:spPr>
              <a:xfrm>
                <a:off x="1565815" y="5015878"/>
                <a:ext cx="152891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74" name="Oval 273"/>
          <p:cNvSpPr/>
          <p:nvPr/>
        </p:nvSpPr>
        <p:spPr>
          <a:xfrm>
            <a:off x="5953499" y="1630894"/>
            <a:ext cx="1299294" cy="1299294"/>
          </a:xfrm>
          <a:prstGeom prst="ellipse">
            <a:avLst/>
          </a:prstGeom>
          <a:noFill/>
          <a:ln w="9525">
            <a:solidFill>
              <a:srgbClr val="FFCC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FFCC4B"/>
                </a:solidFill>
              </a:rPr>
              <a:t>90%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6271624" y="2652719"/>
            <a:ext cx="663048" cy="3378065"/>
            <a:chOff x="6837695" y="1646385"/>
            <a:chExt cx="802288" cy="4087458"/>
          </a:xfrm>
        </p:grpSpPr>
        <p:grpSp>
          <p:nvGrpSpPr>
            <p:cNvPr id="194" name="Group 193"/>
            <p:cNvGrpSpPr/>
            <p:nvPr/>
          </p:nvGrpSpPr>
          <p:grpSpPr>
            <a:xfrm>
              <a:off x="7011764" y="5329182"/>
              <a:ext cx="454151" cy="404661"/>
              <a:chOff x="1415185" y="5355583"/>
              <a:chExt cx="454151" cy="404661"/>
            </a:xfrm>
            <a:solidFill>
              <a:srgbClr val="283056"/>
            </a:solidFill>
          </p:grpSpPr>
          <p:sp>
            <p:nvSpPr>
              <p:cNvPr id="231" name="Rectangle 230"/>
              <p:cNvSpPr/>
              <p:nvPr/>
            </p:nvSpPr>
            <p:spPr>
              <a:xfrm>
                <a:off x="1514443" y="5355583"/>
                <a:ext cx="255635" cy="27051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2" name="Trapezoid 231"/>
              <p:cNvSpPr/>
              <p:nvPr/>
            </p:nvSpPr>
            <p:spPr>
              <a:xfrm>
                <a:off x="1415185" y="5626100"/>
                <a:ext cx="454151" cy="134144"/>
              </a:xfrm>
              <a:prstGeom prst="trapezoid">
                <a:avLst>
                  <a:gd name="adj" fmla="val 74157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95" name="Straight Connector 194"/>
            <p:cNvCxnSpPr/>
            <p:nvPr/>
          </p:nvCxnSpPr>
          <p:spPr>
            <a:xfrm flipV="1">
              <a:off x="7238839" y="1646385"/>
              <a:ext cx="0" cy="795710"/>
            </a:xfrm>
            <a:prstGeom prst="line">
              <a:avLst/>
            </a:prstGeom>
            <a:ln w="19050" cap="rnd">
              <a:solidFill>
                <a:srgbClr val="343F7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6" name="Rounded Rectangle 195"/>
            <p:cNvSpPr/>
            <p:nvPr/>
          </p:nvSpPr>
          <p:spPr>
            <a:xfrm>
              <a:off x="6837695" y="5130562"/>
              <a:ext cx="802288" cy="198620"/>
            </a:xfrm>
            <a:prstGeom prst="roundRect">
              <a:avLst/>
            </a:prstGeom>
            <a:solidFill>
              <a:srgbClr val="343F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7" name="Round Same Side Corner Rectangle 196"/>
            <p:cNvSpPr/>
            <p:nvPr/>
          </p:nvSpPr>
          <p:spPr>
            <a:xfrm>
              <a:off x="6899610" y="2651297"/>
              <a:ext cx="678458" cy="2479265"/>
            </a:xfrm>
            <a:prstGeom prst="round2SameRect">
              <a:avLst>
                <a:gd name="adj1" fmla="val 22168"/>
                <a:gd name="adj2" fmla="val 0"/>
              </a:avLst>
            </a:prstGeom>
            <a:solidFill>
              <a:srgbClr val="DFE9F7">
                <a:alpha val="7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Rectangle 197"/>
            <p:cNvSpPr/>
            <p:nvPr/>
          </p:nvSpPr>
          <p:spPr>
            <a:xfrm>
              <a:off x="7098241" y="2550912"/>
              <a:ext cx="281197" cy="112115"/>
            </a:xfrm>
            <a:prstGeom prst="rect">
              <a:avLst/>
            </a:prstGeom>
            <a:solidFill>
              <a:srgbClr val="343F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Trapezoid 198"/>
            <p:cNvSpPr/>
            <p:nvPr/>
          </p:nvSpPr>
          <p:spPr>
            <a:xfrm>
              <a:off x="7133205" y="2442095"/>
              <a:ext cx="211268" cy="110863"/>
            </a:xfrm>
            <a:prstGeom prst="trapezoid">
              <a:avLst>
                <a:gd name="adj" fmla="val 28003"/>
              </a:avLst>
            </a:prstGeom>
            <a:solidFill>
              <a:srgbClr val="2830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0" name="Round Same Side Corner Rectangle 199"/>
            <p:cNvSpPr/>
            <p:nvPr/>
          </p:nvSpPr>
          <p:spPr>
            <a:xfrm>
              <a:off x="6899610" y="2652727"/>
              <a:ext cx="678458" cy="2279215"/>
            </a:xfrm>
            <a:prstGeom prst="round2SameRect">
              <a:avLst>
                <a:gd name="adj1" fmla="val 22168"/>
                <a:gd name="adj2" fmla="val 0"/>
              </a:avLst>
            </a:prstGeom>
            <a:solidFill>
              <a:srgbClr val="FFCC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1" name="Oval 200"/>
            <p:cNvSpPr/>
            <p:nvPr/>
          </p:nvSpPr>
          <p:spPr>
            <a:xfrm rot="5400000">
              <a:off x="7291300" y="2709208"/>
              <a:ext cx="227076" cy="227076"/>
            </a:xfrm>
            <a:prstGeom prst="ellipse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02" name="Group 201"/>
            <p:cNvGrpSpPr/>
            <p:nvPr/>
          </p:nvGrpSpPr>
          <p:grpSpPr>
            <a:xfrm>
              <a:off x="7115723" y="2993758"/>
              <a:ext cx="246233" cy="1794342"/>
              <a:chOff x="1519144" y="3221536"/>
              <a:chExt cx="246233" cy="1794342"/>
            </a:xfrm>
          </p:grpSpPr>
          <p:cxnSp>
            <p:nvCxnSpPr>
              <p:cNvPr id="203" name="Straight Connector 202"/>
              <p:cNvCxnSpPr/>
              <p:nvPr/>
            </p:nvCxnSpPr>
            <p:spPr>
              <a:xfrm>
                <a:off x="1519144" y="3221536"/>
                <a:ext cx="246233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Straight Connector 203"/>
              <p:cNvCxnSpPr/>
              <p:nvPr/>
            </p:nvCxnSpPr>
            <p:spPr>
              <a:xfrm>
                <a:off x="1565815" y="3287993"/>
                <a:ext cx="152891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Straight Connector 204"/>
              <p:cNvCxnSpPr/>
              <p:nvPr/>
            </p:nvCxnSpPr>
            <p:spPr>
              <a:xfrm>
                <a:off x="1519144" y="3354450"/>
                <a:ext cx="246233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Straight Connector 205"/>
              <p:cNvCxnSpPr/>
              <p:nvPr/>
            </p:nvCxnSpPr>
            <p:spPr>
              <a:xfrm>
                <a:off x="1565815" y="3420907"/>
                <a:ext cx="152891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Straight Connector 206"/>
              <p:cNvCxnSpPr/>
              <p:nvPr/>
            </p:nvCxnSpPr>
            <p:spPr>
              <a:xfrm>
                <a:off x="1519144" y="3487364"/>
                <a:ext cx="246233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Straight Connector 207"/>
              <p:cNvCxnSpPr/>
              <p:nvPr/>
            </p:nvCxnSpPr>
            <p:spPr>
              <a:xfrm>
                <a:off x="1565815" y="3553821"/>
                <a:ext cx="152891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Straight Connector 208"/>
              <p:cNvCxnSpPr/>
              <p:nvPr/>
            </p:nvCxnSpPr>
            <p:spPr>
              <a:xfrm>
                <a:off x="1519144" y="3620278"/>
                <a:ext cx="246233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Straight Connector 209"/>
              <p:cNvCxnSpPr/>
              <p:nvPr/>
            </p:nvCxnSpPr>
            <p:spPr>
              <a:xfrm>
                <a:off x="1565815" y="3686735"/>
                <a:ext cx="152891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Straight Connector 210"/>
              <p:cNvCxnSpPr/>
              <p:nvPr/>
            </p:nvCxnSpPr>
            <p:spPr>
              <a:xfrm>
                <a:off x="1519144" y="3753192"/>
                <a:ext cx="246233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Straight Connector 211"/>
              <p:cNvCxnSpPr/>
              <p:nvPr/>
            </p:nvCxnSpPr>
            <p:spPr>
              <a:xfrm>
                <a:off x="1565815" y="3819649"/>
                <a:ext cx="152891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3" name="Straight Connector 212"/>
              <p:cNvCxnSpPr/>
              <p:nvPr/>
            </p:nvCxnSpPr>
            <p:spPr>
              <a:xfrm>
                <a:off x="1519144" y="3886106"/>
                <a:ext cx="246233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4" name="Straight Connector 213"/>
              <p:cNvCxnSpPr/>
              <p:nvPr/>
            </p:nvCxnSpPr>
            <p:spPr>
              <a:xfrm>
                <a:off x="1565815" y="3952563"/>
                <a:ext cx="152891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5" name="Straight Connector 214"/>
              <p:cNvCxnSpPr/>
              <p:nvPr/>
            </p:nvCxnSpPr>
            <p:spPr>
              <a:xfrm>
                <a:off x="1519144" y="4019020"/>
                <a:ext cx="246233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6" name="Straight Connector 215"/>
              <p:cNvCxnSpPr/>
              <p:nvPr/>
            </p:nvCxnSpPr>
            <p:spPr>
              <a:xfrm>
                <a:off x="1565815" y="4085477"/>
                <a:ext cx="152891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7" name="Straight Connector 216"/>
              <p:cNvCxnSpPr/>
              <p:nvPr/>
            </p:nvCxnSpPr>
            <p:spPr>
              <a:xfrm>
                <a:off x="1519144" y="4151934"/>
                <a:ext cx="246233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8" name="Straight Connector 217"/>
              <p:cNvCxnSpPr/>
              <p:nvPr/>
            </p:nvCxnSpPr>
            <p:spPr>
              <a:xfrm>
                <a:off x="1565815" y="4218391"/>
                <a:ext cx="152891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9" name="Straight Connector 218"/>
              <p:cNvCxnSpPr/>
              <p:nvPr/>
            </p:nvCxnSpPr>
            <p:spPr>
              <a:xfrm>
                <a:off x="1519144" y="4284848"/>
                <a:ext cx="246233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0" name="Straight Connector 219"/>
              <p:cNvCxnSpPr/>
              <p:nvPr/>
            </p:nvCxnSpPr>
            <p:spPr>
              <a:xfrm>
                <a:off x="1565815" y="4351305"/>
                <a:ext cx="152891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1" name="Straight Connector 220"/>
              <p:cNvCxnSpPr/>
              <p:nvPr/>
            </p:nvCxnSpPr>
            <p:spPr>
              <a:xfrm>
                <a:off x="1519144" y="4417762"/>
                <a:ext cx="246233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2" name="Straight Connector 221"/>
              <p:cNvCxnSpPr/>
              <p:nvPr/>
            </p:nvCxnSpPr>
            <p:spPr>
              <a:xfrm>
                <a:off x="1565815" y="4484219"/>
                <a:ext cx="152891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3" name="Straight Connector 222"/>
              <p:cNvCxnSpPr/>
              <p:nvPr/>
            </p:nvCxnSpPr>
            <p:spPr>
              <a:xfrm>
                <a:off x="1519144" y="4550676"/>
                <a:ext cx="246233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4" name="Straight Connector 223"/>
              <p:cNvCxnSpPr/>
              <p:nvPr/>
            </p:nvCxnSpPr>
            <p:spPr>
              <a:xfrm>
                <a:off x="1565815" y="4617133"/>
                <a:ext cx="152891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5" name="Straight Connector 224"/>
              <p:cNvCxnSpPr/>
              <p:nvPr/>
            </p:nvCxnSpPr>
            <p:spPr>
              <a:xfrm>
                <a:off x="1519144" y="4683590"/>
                <a:ext cx="246233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6" name="Straight Connector 225"/>
              <p:cNvCxnSpPr/>
              <p:nvPr/>
            </p:nvCxnSpPr>
            <p:spPr>
              <a:xfrm>
                <a:off x="1565815" y="4750047"/>
                <a:ext cx="152891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7" name="Straight Connector 226"/>
              <p:cNvCxnSpPr/>
              <p:nvPr/>
            </p:nvCxnSpPr>
            <p:spPr>
              <a:xfrm>
                <a:off x="1519144" y="4816504"/>
                <a:ext cx="246233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8" name="Straight Connector 227"/>
              <p:cNvCxnSpPr/>
              <p:nvPr/>
            </p:nvCxnSpPr>
            <p:spPr>
              <a:xfrm>
                <a:off x="1565815" y="4882961"/>
                <a:ext cx="152891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9" name="Straight Connector 228"/>
              <p:cNvCxnSpPr/>
              <p:nvPr/>
            </p:nvCxnSpPr>
            <p:spPr>
              <a:xfrm>
                <a:off x="1519144" y="4949418"/>
                <a:ext cx="246233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0" name="Straight Connector 229"/>
              <p:cNvCxnSpPr/>
              <p:nvPr/>
            </p:nvCxnSpPr>
            <p:spPr>
              <a:xfrm>
                <a:off x="1565815" y="5015878"/>
                <a:ext cx="152891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75" name="Oval 274"/>
          <p:cNvSpPr/>
          <p:nvPr/>
        </p:nvSpPr>
        <p:spPr>
          <a:xfrm>
            <a:off x="8669174" y="1630894"/>
            <a:ext cx="1299294" cy="1299294"/>
          </a:xfrm>
          <a:prstGeom prst="ellipse">
            <a:avLst/>
          </a:prstGeom>
          <a:noFill/>
          <a:ln w="9525">
            <a:solidFill>
              <a:srgbClr val="1499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1499EF"/>
                </a:solidFill>
              </a:rPr>
              <a:t>20%</a:t>
            </a:r>
          </a:p>
        </p:txBody>
      </p:sp>
      <p:grpSp>
        <p:nvGrpSpPr>
          <p:cNvPr id="42" name="Group 41"/>
          <p:cNvGrpSpPr/>
          <p:nvPr/>
        </p:nvGrpSpPr>
        <p:grpSpPr>
          <a:xfrm>
            <a:off x="8987297" y="2652719"/>
            <a:ext cx="663048" cy="3378065"/>
            <a:chOff x="9123372" y="1646385"/>
            <a:chExt cx="802288" cy="4087458"/>
          </a:xfrm>
        </p:grpSpPr>
        <p:grpSp>
          <p:nvGrpSpPr>
            <p:cNvPr id="234" name="Group 233"/>
            <p:cNvGrpSpPr/>
            <p:nvPr/>
          </p:nvGrpSpPr>
          <p:grpSpPr>
            <a:xfrm>
              <a:off x="9297441" y="5329182"/>
              <a:ext cx="454151" cy="404661"/>
              <a:chOff x="1415185" y="5355583"/>
              <a:chExt cx="454151" cy="404661"/>
            </a:xfrm>
            <a:solidFill>
              <a:srgbClr val="283056"/>
            </a:solidFill>
          </p:grpSpPr>
          <p:sp>
            <p:nvSpPr>
              <p:cNvPr id="271" name="Rectangle 270"/>
              <p:cNvSpPr/>
              <p:nvPr/>
            </p:nvSpPr>
            <p:spPr>
              <a:xfrm>
                <a:off x="1514443" y="5355583"/>
                <a:ext cx="255635" cy="27051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2" name="Trapezoid 271"/>
              <p:cNvSpPr/>
              <p:nvPr/>
            </p:nvSpPr>
            <p:spPr>
              <a:xfrm>
                <a:off x="1415185" y="5626100"/>
                <a:ext cx="454151" cy="134144"/>
              </a:xfrm>
              <a:prstGeom prst="trapezoid">
                <a:avLst>
                  <a:gd name="adj" fmla="val 74157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35" name="Straight Connector 234"/>
            <p:cNvCxnSpPr/>
            <p:nvPr/>
          </p:nvCxnSpPr>
          <p:spPr>
            <a:xfrm flipV="1">
              <a:off x="9524516" y="1646385"/>
              <a:ext cx="0" cy="795710"/>
            </a:xfrm>
            <a:prstGeom prst="line">
              <a:avLst/>
            </a:prstGeom>
            <a:ln w="19050" cap="rnd">
              <a:solidFill>
                <a:srgbClr val="343F7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6" name="Rounded Rectangle 235"/>
            <p:cNvSpPr/>
            <p:nvPr/>
          </p:nvSpPr>
          <p:spPr>
            <a:xfrm>
              <a:off x="9123372" y="5130562"/>
              <a:ext cx="802288" cy="198620"/>
            </a:xfrm>
            <a:prstGeom prst="roundRect">
              <a:avLst/>
            </a:prstGeom>
            <a:solidFill>
              <a:srgbClr val="343F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7" name="Round Same Side Corner Rectangle 236"/>
            <p:cNvSpPr/>
            <p:nvPr/>
          </p:nvSpPr>
          <p:spPr>
            <a:xfrm>
              <a:off x="9185287" y="2651297"/>
              <a:ext cx="678458" cy="2479265"/>
            </a:xfrm>
            <a:prstGeom prst="round2SameRect">
              <a:avLst>
                <a:gd name="adj1" fmla="val 22168"/>
                <a:gd name="adj2" fmla="val 0"/>
              </a:avLst>
            </a:prstGeom>
            <a:solidFill>
              <a:srgbClr val="DFE9F7">
                <a:alpha val="7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8" name="Rectangle 237"/>
            <p:cNvSpPr/>
            <p:nvPr/>
          </p:nvSpPr>
          <p:spPr>
            <a:xfrm>
              <a:off x="9383918" y="2550912"/>
              <a:ext cx="281197" cy="112115"/>
            </a:xfrm>
            <a:prstGeom prst="rect">
              <a:avLst/>
            </a:prstGeom>
            <a:solidFill>
              <a:srgbClr val="343F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9" name="Trapezoid 238"/>
            <p:cNvSpPr/>
            <p:nvPr/>
          </p:nvSpPr>
          <p:spPr>
            <a:xfrm>
              <a:off x="9418882" y="2442095"/>
              <a:ext cx="211268" cy="110863"/>
            </a:xfrm>
            <a:prstGeom prst="trapezoid">
              <a:avLst>
                <a:gd name="adj" fmla="val 28003"/>
              </a:avLst>
            </a:prstGeom>
            <a:solidFill>
              <a:srgbClr val="2830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0" name="Round Same Side Corner Rectangle 239"/>
            <p:cNvSpPr/>
            <p:nvPr/>
          </p:nvSpPr>
          <p:spPr>
            <a:xfrm>
              <a:off x="9185287" y="2652727"/>
              <a:ext cx="678458" cy="764169"/>
            </a:xfrm>
            <a:prstGeom prst="round2SameRect">
              <a:avLst>
                <a:gd name="adj1" fmla="val 22168"/>
                <a:gd name="adj2" fmla="val 0"/>
              </a:avLst>
            </a:prstGeom>
            <a:solidFill>
              <a:srgbClr val="1499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1" name="Oval 240"/>
            <p:cNvSpPr/>
            <p:nvPr/>
          </p:nvSpPr>
          <p:spPr>
            <a:xfrm rot="5400000">
              <a:off x="9576977" y="2709208"/>
              <a:ext cx="227076" cy="227076"/>
            </a:xfrm>
            <a:prstGeom prst="ellipse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2" name="Group 241"/>
            <p:cNvGrpSpPr/>
            <p:nvPr/>
          </p:nvGrpSpPr>
          <p:grpSpPr>
            <a:xfrm>
              <a:off x="9401400" y="2993758"/>
              <a:ext cx="246233" cy="1794342"/>
              <a:chOff x="1519144" y="3221536"/>
              <a:chExt cx="246233" cy="1794342"/>
            </a:xfrm>
          </p:grpSpPr>
          <p:cxnSp>
            <p:nvCxnSpPr>
              <p:cNvPr id="243" name="Straight Connector 242"/>
              <p:cNvCxnSpPr/>
              <p:nvPr/>
            </p:nvCxnSpPr>
            <p:spPr>
              <a:xfrm>
                <a:off x="1519144" y="3221536"/>
                <a:ext cx="246233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4" name="Straight Connector 243"/>
              <p:cNvCxnSpPr/>
              <p:nvPr/>
            </p:nvCxnSpPr>
            <p:spPr>
              <a:xfrm>
                <a:off x="1565815" y="3287993"/>
                <a:ext cx="152891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5" name="Straight Connector 244"/>
              <p:cNvCxnSpPr/>
              <p:nvPr/>
            </p:nvCxnSpPr>
            <p:spPr>
              <a:xfrm>
                <a:off x="1519144" y="3354450"/>
                <a:ext cx="246233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6" name="Straight Connector 245"/>
              <p:cNvCxnSpPr/>
              <p:nvPr/>
            </p:nvCxnSpPr>
            <p:spPr>
              <a:xfrm>
                <a:off x="1565815" y="3420907"/>
                <a:ext cx="152891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7" name="Straight Connector 246"/>
              <p:cNvCxnSpPr/>
              <p:nvPr/>
            </p:nvCxnSpPr>
            <p:spPr>
              <a:xfrm>
                <a:off x="1519144" y="3487364"/>
                <a:ext cx="246233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8" name="Straight Connector 247"/>
              <p:cNvCxnSpPr/>
              <p:nvPr/>
            </p:nvCxnSpPr>
            <p:spPr>
              <a:xfrm>
                <a:off x="1565815" y="3553821"/>
                <a:ext cx="152891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9" name="Straight Connector 248"/>
              <p:cNvCxnSpPr/>
              <p:nvPr/>
            </p:nvCxnSpPr>
            <p:spPr>
              <a:xfrm>
                <a:off x="1519144" y="3620278"/>
                <a:ext cx="246233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0" name="Straight Connector 249"/>
              <p:cNvCxnSpPr/>
              <p:nvPr/>
            </p:nvCxnSpPr>
            <p:spPr>
              <a:xfrm>
                <a:off x="1565815" y="3686735"/>
                <a:ext cx="152891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1" name="Straight Connector 250"/>
              <p:cNvCxnSpPr/>
              <p:nvPr/>
            </p:nvCxnSpPr>
            <p:spPr>
              <a:xfrm>
                <a:off x="1519144" y="3753192"/>
                <a:ext cx="246233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2" name="Straight Connector 251"/>
              <p:cNvCxnSpPr/>
              <p:nvPr/>
            </p:nvCxnSpPr>
            <p:spPr>
              <a:xfrm>
                <a:off x="1565815" y="3819649"/>
                <a:ext cx="152891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3" name="Straight Connector 252"/>
              <p:cNvCxnSpPr/>
              <p:nvPr/>
            </p:nvCxnSpPr>
            <p:spPr>
              <a:xfrm>
                <a:off x="1519144" y="3886106"/>
                <a:ext cx="246233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4" name="Straight Connector 253"/>
              <p:cNvCxnSpPr/>
              <p:nvPr/>
            </p:nvCxnSpPr>
            <p:spPr>
              <a:xfrm>
                <a:off x="1565815" y="3952563"/>
                <a:ext cx="152891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5" name="Straight Connector 254"/>
              <p:cNvCxnSpPr/>
              <p:nvPr/>
            </p:nvCxnSpPr>
            <p:spPr>
              <a:xfrm>
                <a:off x="1519144" y="4019020"/>
                <a:ext cx="246233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6" name="Straight Connector 255"/>
              <p:cNvCxnSpPr/>
              <p:nvPr/>
            </p:nvCxnSpPr>
            <p:spPr>
              <a:xfrm>
                <a:off x="1565815" y="4085477"/>
                <a:ext cx="152891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7" name="Straight Connector 256"/>
              <p:cNvCxnSpPr/>
              <p:nvPr/>
            </p:nvCxnSpPr>
            <p:spPr>
              <a:xfrm>
                <a:off x="1519144" y="4151934"/>
                <a:ext cx="246233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8" name="Straight Connector 257"/>
              <p:cNvCxnSpPr/>
              <p:nvPr/>
            </p:nvCxnSpPr>
            <p:spPr>
              <a:xfrm>
                <a:off x="1565815" y="4218391"/>
                <a:ext cx="152891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9" name="Straight Connector 258"/>
              <p:cNvCxnSpPr/>
              <p:nvPr/>
            </p:nvCxnSpPr>
            <p:spPr>
              <a:xfrm>
                <a:off x="1519144" y="4284848"/>
                <a:ext cx="246233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0" name="Straight Connector 259"/>
              <p:cNvCxnSpPr/>
              <p:nvPr/>
            </p:nvCxnSpPr>
            <p:spPr>
              <a:xfrm>
                <a:off x="1565815" y="4351305"/>
                <a:ext cx="152891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1" name="Straight Connector 260"/>
              <p:cNvCxnSpPr/>
              <p:nvPr/>
            </p:nvCxnSpPr>
            <p:spPr>
              <a:xfrm>
                <a:off x="1519144" y="4417762"/>
                <a:ext cx="246233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2" name="Straight Connector 261"/>
              <p:cNvCxnSpPr/>
              <p:nvPr/>
            </p:nvCxnSpPr>
            <p:spPr>
              <a:xfrm>
                <a:off x="1565815" y="4484219"/>
                <a:ext cx="152891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3" name="Straight Connector 262"/>
              <p:cNvCxnSpPr/>
              <p:nvPr/>
            </p:nvCxnSpPr>
            <p:spPr>
              <a:xfrm>
                <a:off x="1519144" y="4550676"/>
                <a:ext cx="246233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4" name="Straight Connector 263"/>
              <p:cNvCxnSpPr/>
              <p:nvPr/>
            </p:nvCxnSpPr>
            <p:spPr>
              <a:xfrm>
                <a:off x="1565815" y="4617133"/>
                <a:ext cx="152891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5" name="Straight Connector 264"/>
              <p:cNvCxnSpPr/>
              <p:nvPr/>
            </p:nvCxnSpPr>
            <p:spPr>
              <a:xfrm>
                <a:off x="1519144" y="4683590"/>
                <a:ext cx="246233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6" name="Straight Connector 265"/>
              <p:cNvCxnSpPr/>
              <p:nvPr/>
            </p:nvCxnSpPr>
            <p:spPr>
              <a:xfrm>
                <a:off x="1565815" y="4750047"/>
                <a:ext cx="152891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7" name="Straight Connector 266"/>
              <p:cNvCxnSpPr/>
              <p:nvPr/>
            </p:nvCxnSpPr>
            <p:spPr>
              <a:xfrm>
                <a:off x="1519144" y="4816504"/>
                <a:ext cx="246233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8" name="Straight Connector 267"/>
              <p:cNvCxnSpPr/>
              <p:nvPr/>
            </p:nvCxnSpPr>
            <p:spPr>
              <a:xfrm>
                <a:off x="1565815" y="4882961"/>
                <a:ext cx="152891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9" name="Straight Connector 268"/>
              <p:cNvCxnSpPr/>
              <p:nvPr/>
            </p:nvCxnSpPr>
            <p:spPr>
              <a:xfrm>
                <a:off x="1519144" y="4949418"/>
                <a:ext cx="246233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0" name="Straight Connector 269"/>
              <p:cNvCxnSpPr/>
              <p:nvPr/>
            </p:nvCxnSpPr>
            <p:spPr>
              <a:xfrm>
                <a:off x="1565815" y="5015878"/>
                <a:ext cx="152891" cy="0"/>
              </a:xfrm>
              <a:prstGeom prst="line">
                <a:avLst/>
              </a:prstGeom>
              <a:ln w="12700">
                <a:solidFill>
                  <a:srgbClr val="343F7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77" name="TextBox 276"/>
          <p:cNvSpPr txBox="1"/>
          <p:nvPr/>
        </p:nvSpPr>
        <p:spPr>
          <a:xfrm>
            <a:off x="1854079" y="3901591"/>
            <a:ext cx="1351109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eros</a:t>
            </a:r>
            <a:r>
              <a:rPr lang="en-US" sz="1400" dirty="0"/>
              <a:t>. </a:t>
            </a:r>
          </a:p>
        </p:txBody>
      </p:sp>
      <p:sp>
        <p:nvSpPr>
          <p:cNvPr id="278" name="TextBox 277"/>
          <p:cNvSpPr txBox="1"/>
          <p:nvPr/>
        </p:nvSpPr>
        <p:spPr>
          <a:xfrm>
            <a:off x="4569754" y="3901591"/>
            <a:ext cx="1351109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eros</a:t>
            </a:r>
            <a:r>
              <a:rPr lang="en-US" sz="1400" dirty="0"/>
              <a:t>. </a:t>
            </a:r>
          </a:p>
        </p:txBody>
      </p:sp>
      <p:sp>
        <p:nvSpPr>
          <p:cNvPr id="279" name="TextBox 278"/>
          <p:cNvSpPr txBox="1"/>
          <p:nvPr/>
        </p:nvSpPr>
        <p:spPr>
          <a:xfrm>
            <a:off x="7285429" y="3901591"/>
            <a:ext cx="1351109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eros</a:t>
            </a:r>
            <a:r>
              <a:rPr lang="en-US" sz="1400" dirty="0"/>
              <a:t>. </a:t>
            </a:r>
          </a:p>
        </p:txBody>
      </p:sp>
      <p:sp>
        <p:nvSpPr>
          <p:cNvPr id="280" name="TextBox 279"/>
          <p:cNvSpPr txBox="1"/>
          <p:nvPr/>
        </p:nvSpPr>
        <p:spPr>
          <a:xfrm>
            <a:off x="10001104" y="3901591"/>
            <a:ext cx="1351109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eros</a:t>
            </a:r>
            <a:r>
              <a:rPr lang="en-US" sz="1400" dirty="0"/>
              <a:t>. </a:t>
            </a:r>
          </a:p>
        </p:txBody>
      </p:sp>
      <p:sp>
        <p:nvSpPr>
          <p:cNvPr id="281" name="TextBox 280"/>
          <p:cNvSpPr txBox="1"/>
          <p:nvPr/>
        </p:nvSpPr>
        <p:spPr>
          <a:xfrm>
            <a:off x="1851818" y="3518438"/>
            <a:ext cx="135337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>
                <a:solidFill>
                  <a:srgbClr val="DB283E"/>
                </a:solidFill>
              </a:rPr>
              <a:t>Lorem ipsum</a:t>
            </a:r>
          </a:p>
        </p:txBody>
      </p:sp>
      <p:sp>
        <p:nvSpPr>
          <p:cNvPr id="282" name="TextBox 281"/>
          <p:cNvSpPr txBox="1"/>
          <p:nvPr/>
        </p:nvSpPr>
        <p:spPr>
          <a:xfrm>
            <a:off x="4568625" y="3518438"/>
            <a:ext cx="135337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>
                <a:solidFill>
                  <a:srgbClr val="14A4A6"/>
                </a:solidFill>
              </a:rPr>
              <a:t>Lorem ipsum</a:t>
            </a:r>
          </a:p>
        </p:txBody>
      </p:sp>
      <p:sp>
        <p:nvSpPr>
          <p:cNvPr id="283" name="TextBox 282"/>
          <p:cNvSpPr txBox="1"/>
          <p:nvPr/>
        </p:nvSpPr>
        <p:spPr>
          <a:xfrm>
            <a:off x="7285429" y="3518438"/>
            <a:ext cx="135337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>
                <a:solidFill>
                  <a:srgbClr val="FFCC4B"/>
                </a:solidFill>
              </a:rPr>
              <a:t>Lorem ipsum</a:t>
            </a:r>
          </a:p>
        </p:txBody>
      </p:sp>
      <p:sp>
        <p:nvSpPr>
          <p:cNvPr id="284" name="TextBox 283"/>
          <p:cNvSpPr txBox="1"/>
          <p:nvPr/>
        </p:nvSpPr>
        <p:spPr>
          <a:xfrm>
            <a:off x="9999973" y="3518438"/>
            <a:ext cx="135337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>
                <a:solidFill>
                  <a:srgbClr val="1499EF"/>
                </a:solidFill>
              </a:rPr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12093948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Freeform 5"/>
          <p:cNvSpPr>
            <a:spLocks/>
          </p:cNvSpPr>
          <p:nvPr/>
        </p:nvSpPr>
        <p:spPr bwMode="auto">
          <a:xfrm flipH="1" flipV="1">
            <a:off x="-1" y="-1"/>
            <a:ext cx="4320373" cy="5360928"/>
          </a:xfrm>
          <a:custGeom>
            <a:avLst/>
            <a:gdLst>
              <a:gd name="T0" fmla="*/ 2600 w 6262"/>
              <a:gd name="T1" fmla="*/ 7102 h 7102"/>
              <a:gd name="T2" fmla="*/ 2357 w 6262"/>
              <a:gd name="T3" fmla="*/ 7014 h 7102"/>
              <a:gd name="T4" fmla="*/ 1987 w 6262"/>
              <a:gd name="T5" fmla="*/ 6839 h 7102"/>
              <a:gd name="T6" fmla="*/ 1529 w 6262"/>
              <a:gd name="T7" fmla="*/ 6567 h 7102"/>
              <a:gd name="T8" fmla="*/ 1159 w 6262"/>
              <a:gd name="T9" fmla="*/ 6305 h 7102"/>
              <a:gd name="T10" fmla="*/ 916 w 6262"/>
              <a:gd name="T11" fmla="*/ 6082 h 7102"/>
              <a:gd name="T12" fmla="*/ 692 w 6262"/>
              <a:gd name="T13" fmla="*/ 5839 h 7102"/>
              <a:gd name="T14" fmla="*/ 478 w 6262"/>
              <a:gd name="T15" fmla="*/ 5567 h 7102"/>
              <a:gd name="T16" fmla="*/ 302 w 6262"/>
              <a:gd name="T17" fmla="*/ 5256 h 7102"/>
              <a:gd name="T18" fmla="*/ 156 w 6262"/>
              <a:gd name="T19" fmla="*/ 4916 h 7102"/>
              <a:gd name="T20" fmla="*/ 59 w 6262"/>
              <a:gd name="T21" fmla="*/ 4547 h 7102"/>
              <a:gd name="T22" fmla="*/ 10 w 6262"/>
              <a:gd name="T23" fmla="*/ 4139 h 7102"/>
              <a:gd name="T24" fmla="*/ 0 w 6262"/>
              <a:gd name="T25" fmla="*/ 3925 h 7102"/>
              <a:gd name="T26" fmla="*/ 49 w 6262"/>
              <a:gd name="T27" fmla="*/ 3546 h 7102"/>
              <a:gd name="T28" fmla="*/ 147 w 6262"/>
              <a:gd name="T29" fmla="*/ 3235 h 7102"/>
              <a:gd name="T30" fmla="*/ 293 w 6262"/>
              <a:gd name="T31" fmla="*/ 2973 h 7102"/>
              <a:gd name="T32" fmla="*/ 497 w 6262"/>
              <a:gd name="T33" fmla="*/ 2769 h 7102"/>
              <a:gd name="T34" fmla="*/ 731 w 6262"/>
              <a:gd name="T35" fmla="*/ 2604 h 7102"/>
              <a:gd name="T36" fmla="*/ 994 w 6262"/>
              <a:gd name="T37" fmla="*/ 2468 h 7102"/>
              <a:gd name="T38" fmla="*/ 1276 w 6262"/>
              <a:gd name="T39" fmla="*/ 2351 h 7102"/>
              <a:gd name="T40" fmla="*/ 2201 w 6262"/>
              <a:gd name="T41" fmla="*/ 2089 h 7102"/>
              <a:gd name="T42" fmla="*/ 2649 w 6262"/>
              <a:gd name="T43" fmla="*/ 1943 h 7102"/>
              <a:gd name="T44" fmla="*/ 2931 w 6262"/>
              <a:gd name="T45" fmla="*/ 1827 h 7102"/>
              <a:gd name="T46" fmla="*/ 3185 w 6262"/>
              <a:gd name="T47" fmla="*/ 1681 h 7102"/>
              <a:gd name="T48" fmla="*/ 3399 w 6262"/>
              <a:gd name="T49" fmla="*/ 1506 h 7102"/>
              <a:gd name="T50" fmla="*/ 3584 w 6262"/>
              <a:gd name="T51" fmla="*/ 1283 h 7102"/>
              <a:gd name="T52" fmla="*/ 3652 w 6262"/>
              <a:gd name="T53" fmla="*/ 1156 h 7102"/>
              <a:gd name="T54" fmla="*/ 3798 w 6262"/>
              <a:gd name="T55" fmla="*/ 904 h 7102"/>
              <a:gd name="T56" fmla="*/ 3964 w 6262"/>
              <a:gd name="T57" fmla="*/ 700 h 7102"/>
              <a:gd name="T58" fmla="*/ 4149 w 6262"/>
              <a:gd name="T59" fmla="*/ 515 h 7102"/>
              <a:gd name="T60" fmla="*/ 4353 w 6262"/>
              <a:gd name="T61" fmla="*/ 370 h 7102"/>
              <a:gd name="T62" fmla="*/ 4567 w 6262"/>
              <a:gd name="T63" fmla="*/ 263 h 7102"/>
              <a:gd name="T64" fmla="*/ 4781 w 6262"/>
              <a:gd name="T65" fmla="*/ 166 h 7102"/>
              <a:gd name="T66" fmla="*/ 5220 w 6262"/>
              <a:gd name="T67" fmla="*/ 59 h 7102"/>
              <a:gd name="T68" fmla="*/ 5619 w 6262"/>
              <a:gd name="T69" fmla="*/ 10 h 7102"/>
              <a:gd name="T70" fmla="*/ 5950 w 6262"/>
              <a:gd name="T71" fmla="*/ 0 h 7102"/>
              <a:gd name="T72" fmla="*/ 6262 w 6262"/>
              <a:gd name="T73" fmla="*/ 30 h 7102"/>
              <a:gd name="T74" fmla="*/ 2600 w 6262"/>
              <a:gd name="T75" fmla="*/ 7102 h 7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262" h="7102">
                <a:moveTo>
                  <a:pt x="2600" y="7102"/>
                </a:moveTo>
                <a:lnTo>
                  <a:pt x="2600" y="7102"/>
                </a:lnTo>
                <a:lnTo>
                  <a:pt x="2483" y="7063"/>
                </a:lnTo>
                <a:lnTo>
                  <a:pt x="2357" y="7014"/>
                </a:lnTo>
                <a:lnTo>
                  <a:pt x="2191" y="6936"/>
                </a:lnTo>
                <a:lnTo>
                  <a:pt x="1987" y="6839"/>
                </a:lnTo>
                <a:lnTo>
                  <a:pt x="1763" y="6723"/>
                </a:lnTo>
                <a:lnTo>
                  <a:pt x="1529" y="6567"/>
                </a:lnTo>
                <a:lnTo>
                  <a:pt x="1286" y="6402"/>
                </a:lnTo>
                <a:lnTo>
                  <a:pt x="1159" y="6305"/>
                </a:lnTo>
                <a:lnTo>
                  <a:pt x="1042" y="6198"/>
                </a:lnTo>
                <a:lnTo>
                  <a:pt x="916" y="6082"/>
                </a:lnTo>
                <a:lnTo>
                  <a:pt x="799" y="5965"/>
                </a:lnTo>
                <a:lnTo>
                  <a:pt x="692" y="5839"/>
                </a:lnTo>
                <a:lnTo>
                  <a:pt x="585" y="5703"/>
                </a:lnTo>
                <a:lnTo>
                  <a:pt x="478" y="5567"/>
                </a:lnTo>
                <a:lnTo>
                  <a:pt x="390" y="5421"/>
                </a:lnTo>
                <a:lnTo>
                  <a:pt x="302" y="5256"/>
                </a:lnTo>
                <a:lnTo>
                  <a:pt x="224" y="5091"/>
                </a:lnTo>
                <a:lnTo>
                  <a:pt x="156" y="4916"/>
                </a:lnTo>
                <a:lnTo>
                  <a:pt x="98" y="4741"/>
                </a:lnTo>
                <a:lnTo>
                  <a:pt x="59" y="4547"/>
                </a:lnTo>
                <a:lnTo>
                  <a:pt x="20" y="4352"/>
                </a:lnTo>
                <a:lnTo>
                  <a:pt x="10" y="4139"/>
                </a:lnTo>
                <a:lnTo>
                  <a:pt x="0" y="3925"/>
                </a:lnTo>
                <a:lnTo>
                  <a:pt x="0" y="3925"/>
                </a:lnTo>
                <a:lnTo>
                  <a:pt x="20" y="3731"/>
                </a:lnTo>
                <a:lnTo>
                  <a:pt x="49" y="3546"/>
                </a:lnTo>
                <a:lnTo>
                  <a:pt x="88" y="3381"/>
                </a:lnTo>
                <a:lnTo>
                  <a:pt x="147" y="3235"/>
                </a:lnTo>
                <a:lnTo>
                  <a:pt x="215" y="3099"/>
                </a:lnTo>
                <a:lnTo>
                  <a:pt x="293" y="2973"/>
                </a:lnTo>
                <a:lnTo>
                  <a:pt x="390" y="2866"/>
                </a:lnTo>
                <a:lnTo>
                  <a:pt x="497" y="2769"/>
                </a:lnTo>
                <a:lnTo>
                  <a:pt x="604" y="2682"/>
                </a:lnTo>
                <a:lnTo>
                  <a:pt x="731" y="2604"/>
                </a:lnTo>
                <a:lnTo>
                  <a:pt x="857" y="2526"/>
                </a:lnTo>
                <a:lnTo>
                  <a:pt x="994" y="2468"/>
                </a:lnTo>
                <a:lnTo>
                  <a:pt x="1130" y="2410"/>
                </a:lnTo>
                <a:lnTo>
                  <a:pt x="1276" y="2351"/>
                </a:lnTo>
                <a:lnTo>
                  <a:pt x="1578" y="2254"/>
                </a:lnTo>
                <a:lnTo>
                  <a:pt x="2201" y="2089"/>
                </a:lnTo>
                <a:lnTo>
                  <a:pt x="2503" y="1992"/>
                </a:lnTo>
                <a:lnTo>
                  <a:pt x="2649" y="1943"/>
                </a:lnTo>
                <a:lnTo>
                  <a:pt x="2795" y="1885"/>
                </a:lnTo>
                <a:lnTo>
                  <a:pt x="2931" y="1827"/>
                </a:lnTo>
                <a:lnTo>
                  <a:pt x="3058" y="1759"/>
                </a:lnTo>
                <a:lnTo>
                  <a:pt x="3185" y="1681"/>
                </a:lnTo>
                <a:lnTo>
                  <a:pt x="3292" y="1594"/>
                </a:lnTo>
                <a:lnTo>
                  <a:pt x="3399" y="1506"/>
                </a:lnTo>
                <a:lnTo>
                  <a:pt x="3496" y="1399"/>
                </a:lnTo>
                <a:lnTo>
                  <a:pt x="3584" y="1283"/>
                </a:lnTo>
                <a:lnTo>
                  <a:pt x="3652" y="1156"/>
                </a:lnTo>
                <a:lnTo>
                  <a:pt x="3652" y="1156"/>
                </a:lnTo>
                <a:lnTo>
                  <a:pt x="3720" y="1030"/>
                </a:lnTo>
                <a:lnTo>
                  <a:pt x="3798" y="904"/>
                </a:lnTo>
                <a:lnTo>
                  <a:pt x="3876" y="797"/>
                </a:lnTo>
                <a:lnTo>
                  <a:pt x="3964" y="700"/>
                </a:lnTo>
                <a:lnTo>
                  <a:pt x="4061" y="603"/>
                </a:lnTo>
                <a:lnTo>
                  <a:pt x="4149" y="515"/>
                </a:lnTo>
                <a:lnTo>
                  <a:pt x="4256" y="438"/>
                </a:lnTo>
                <a:lnTo>
                  <a:pt x="4353" y="370"/>
                </a:lnTo>
                <a:lnTo>
                  <a:pt x="4460" y="311"/>
                </a:lnTo>
                <a:lnTo>
                  <a:pt x="4567" y="263"/>
                </a:lnTo>
                <a:lnTo>
                  <a:pt x="4674" y="214"/>
                </a:lnTo>
                <a:lnTo>
                  <a:pt x="4781" y="166"/>
                </a:lnTo>
                <a:lnTo>
                  <a:pt x="5005" y="98"/>
                </a:lnTo>
                <a:lnTo>
                  <a:pt x="5220" y="59"/>
                </a:lnTo>
                <a:lnTo>
                  <a:pt x="5424" y="20"/>
                </a:lnTo>
                <a:lnTo>
                  <a:pt x="5619" y="10"/>
                </a:lnTo>
                <a:lnTo>
                  <a:pt x="5794" y="0"/>
                </a:lnTo>
                <a:lnTo>
                  <a:pt x="5950" y="0"/>
                </a:lnTo>
                <a:lnTo>
                  <a:pt x="6174" y="20"/>
                </a:lnTo>
                <a:lnTo>
                  <a:pt x="6262" y="30"/>
                </a:lnTo>
                <a:lnTo>
                  <a:pt x="6262" y="7102"/>
                </a:lnTo>
                <a:lnTo>
                  <a:pt x="2600" y="7102"/>
                </a:lnTo>
                <a:close/>
              </a:path>
            </a:pathLst>
          </a:custGeom>
          <a:gradFill>
            <a:gsLst>
              <a:gs pos="20000">
                <a:srgbClr val="14A4A6"/>
              </a:gs>
              <a:gs pos="92000">
                <a:srgbClr val="107476"/>
              </a:gs>
            </a:gsLst>
            <a:lin ang="5400000" scaled="1"/>
          </a:gradFill>
          <a:ln w="619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Freeform 90"/>
          <p:cNvSpPr/>
          <p:nvPr/>
        </p:nvSpPr>
        <p:spPr>
          <a:xfrm>
            <a:off x="-867097" y="728451"/>
            <a:ext cx="3248198" cy="3248195"/>
          </a:xfrm>
          <a:custGeom>
            <a:avLst/>
            <a:gdLst>
              <a:gd name="connsiteX0" fmla="*/ 409189 w 818378"/>
              <a:gd name="connsiteY0" fmla="*/ 0 h 818377"/>
              <a:gd name="connsiteX1" fmla="*/ 534424 w 818378"/>
              <a:gd name="connsiteY1" fmla="*/ 125235 h 818377"/>
              <a:gd name="connsiteX2" fmla="*/ 534424 w 818378"/>
              <a:gd name="connsiteY2" fmla="*/ 283953 h 818377"/>
              <a:gd name="connsiteX3" fmla="*/ 693143 w 818378"/>
              <a:gd name="connsiteY3" fmla="*/ 283954 h 818377"/>
              <a:gd name="connsiteX4" fmla="*/ 818378 w 818378"/>
              <a:gd name="connsiteY4" fmla="*/ 409189 h 818377"/>
              <a:gd name="connsiteX5" fmla="*/ 818377 w 818378"/>
              <a:gd name="connsiteY5" fmla="*/ 409188 h 818377"/>
              <a:gd name="connsiteX6" fmla="*/ 693142 w 818378"/>
              <a:gd name="connsiteY6" fmla="*/ 534423 h 818377"/>
              <a:gd name="connsiteX7" fmla="*/ 534423 w 818378"/>
              <a:gd name="connsiteY7" fmla="*/ 534423 h 818377"/>
              <a:gd name="connsiteX8" fmla="*/ 534423 w 818378"/>
              <a:gd name="connsiteY8" fmla="*/ 693142 h 818377"/>
              <a:gd name="connsiteX9" fmla="*/ 409188 w 818378"/>
              <a:gd name="connsiteY9" fmla="*/ 818377 h 818377"/>
              <a:gd name="connsiteX10" fmla="*/ 409189 w 818378"/>
              <a:gd name="connsiteY10" fmla="*/ 818376 h 818377"/>
              <a:gd name="connsiteX11" fmla="*/ 283954 w 818378"/>
              <a:gd name="connsiteY11" fmla="*/ 693141 h 818377"/>
              <a:gd name="connsiteX12" fmla="*/ 283954 w 818378"/>
              <a:gd name="connsiteY12" fmla="*/ 534423 h 818377"/>
              <a:gd name="connsiteX13" fmla="*/ 125235 w 818378"/>
              <a:gd name="connsiteY13" fmla="*/ 534423 h 818377"/>
              <a:gd name="connsiteX14" fmla="*/ 0 w 818378"/>
              <a:gd name="connsiteY14" fmla="*/ 409188 h 818377"/>
              <a:gd name="connsiteX15" fmla="*/ 125235 w 818378"/>
              <a:gd name="connsiteY15" fmla="*/ 283953 h 818377"/>
              <a:gd name="connsiteX16" fmla="*/ 283954 w 818378"/>
              <a:gd name="connsiteY16" fmla="*/ 283953 h 818377"/>
              <a:gd name="connsiteX17" fmla="*/ 283954 w 818378"/>
              <a:gd name="connsiteY17" fmla="*/ 125235 h 818377"/>
              <a:gd name="connsiteX18" fmla="*/ 409189 w 818378"/>
              <a:gd name="connsiteY18" fmla="*/ 0 h 818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818378" h="818377">
                <a:moveTo>
                  <a:pt x="409189" y="0"/>
                </a:moveTo>
                <a:cubicBezTo>
                  <a:pt x="478354" y="0"/>
                  <a:pt x="534424" y="56070"/>
                  <a:pt x="534424" y="125235"/>
                </a:cubicBezTo>
                <a:lnTo>
                  <a:pt x="534424" y="283953"/>
                </a:lnTo>
                <a:lnTo>
                  <a:pt x="693143" y="283954"/>
                </a:lnTo>
                <a:cubicBezTo>
                  <a:pt x="762308" y="283954"/>
                  <a:pt x="818378" y="340024"/>
                  <a:pt x="818378" y="409189"/>
                </a:cubicBezTo>
                <a:lnTo>
                  <a:pt x="818377" y="409188"/>
                </a:lnTo>
                <a:cubicBezTo>
                  <a:pt x="818377" y="478353"/>
                  <a:pt x="762307" y="534423"/>
                  <a:pt x="693142" y="534423"/>
                </a:cubicBezTo>
                <a:lnTo>
                  <a:pt x="534423" y="534423"/>
                </a:lnTo>
                <a:lnTo>
                  <a:pt x="534423" y="693142"/>
                </a:lnTo>
                <a:cubicBezTo>
                  <a:pt x="534423" y="762307"/>
                  <a:pt x="478353" y="818377"/>
                  <a:pt x="409188" y="818377"/>
                </a:cubicBezTo>
                <a:lnTo>
                  <a:pt x="409189" y="818376"/>
                </a:lnTo>
                <a:cubicBezTo>
                  <a:pt x="340024" y="818376"/>
                  <a:pt x="283954" y="762306"/>
                  <a:pt x="283954" y="693141"/>
                </a:cubicBezTo>
                <a:lnTo>
                  <a:pt x="283954" y="534423"/>
                </a:lnTo>
                <a:lnTo>
                  <a:pt x="125235" y="534423"/>
                </a:lnTo>
                <a:cubicBezTo>
                  <a:pt x="56070" y="534423"/>
                  <a:pt x="0" y="478353"/>
                  <a:pt x="0" y="409188"/>
                </a:cubicBezTo>
                <a:cubicBezTo>
                  <a:pt x="0" y="340023"/>
                  <a:pt x="56070" y="283953"/>
                  <a:pt x="125235" y="283953"/>
                </a:cubicBezTo>
                <a:lnTo>
                  <a:pt x="283954" y="283953"/>
                </a:lnTo>
                <a:lnTo>
                  <a:pt x="283954" y="125235"/>
                </a:lnTo>
                <a:cubicBezTo>
                  <a:pt x="283954" y="56070"/>
                  <a:pt x="340024" y="0"/>
                  <a:pt x="409189" y="0"/>
                </a:cubicBezTo>
                <a:close/>
              </a:path>
            </a:pathLst>
          </a:custGeom>
          <a:solidFill>
            <a:schemeClr val="bg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1" y="1543101"/>
            <a:ext cx="2762250" cy="1901824"/>
          </a:xfrm>
        </p:spPr>
        <p:txBody>
          <a:bodyPr>
            <a:no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Science Pharma Slides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54FAA-EE11-4340-9E4F-0FD740EF42A4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90" name="Freeform 89"/>
          <p:cNvSpPr/>
          <p:nvPr/>
        </p:nvSpPr>
        <p:spPr>
          <a:xfrm>
            <a:off x="781902" y="4566395"/>
            <a:ext cx="347072" cy="347072"/>
          </a:xfrm>
          <a:custGeom>
            <a:avLst/>
            <a:gdLst>
              <a:gd name="connsiteX0" fmla="*/ 409189 w 818378"/>
              <a:gd name="connsiteY0" fmla="*/ 0 h 818377"/>
              <a:gd name="connsiteX1" fmla="*/ 534424 w 818378"/>
              <a:gd name="connsiteY1" fmla="*/ 125235 h 818377"/>
              <a:gd name="connsiteX2" fmla="*/ 534424 w 818378"/>
              <a:gd name="connsiteY2" fmla="*/ 283953 h 818377"/>
              <a:gd name="connsiteX3" fmla="*/ 693143 w 818378"/>
              <a:gd name="connsiteY3" fmla="*/ 283954 h 818377"/>
              <a:gd name="connsiteX4" fmla="*/ 818378 w 818378"/>
              <a:gd name="connsiteY4" fmla="*/ 409189 h 818377"/>
              <a:gd name="connsiteX5" fmla="*/ 818377 w 818378"/>
              <a:gd name="connsiteY5" fmla="*/ 409188 h 818377"/>
              <a:gd name="connsiteX6" fmla="*/ 693142 w 818378"/>
              <a:gd name="connsiteY6" fmla="*/ 534423 h 818377"/>
              <a:gd name="connsiteX7" fmla="*/ 534423 w 818378"/>
              <a:gd name="connsiteY7" fmla="*/ 534423 h 818377"/>
              <a:gd name="connsiteX8" fmla="*/ 534423 w 818378"/>
              <a:gd name="connsiteY8" fmla="*/ 693142 h 818377"/>
              <a:gd name="connsiteX9" fmla="*/ 409188 w 818378"/>
              <a:gd name="connsiteY9" fmla="*/ 818377 h 818377"/>
              <a:gd name="connsiteX10" fmla="*/ 409189 w 818378"/>
              <a:gd name="connsiteY10" fmla="*/ 818376 h 818377"/>
              <a:gd name="connsiteX11" fmla="*/ 283954 w 818378"/>
              <a:gd name="connsiteY11" fmla="*/ 693141 h 818377"/>
              <a:gd name="connsiteX12" fmla="*/ 283954 w 818378"/>
              <a:gd name="connsiteY12" fmla="*/ 534423 h 818377"/>
              <a:gd name="connsiteX13" fmla="*/ 125235 w 818378"/>
              <a:gd name="connsiteY13" fmla="*/ 534423 h 818377"/>
              <a:gd name="connsiteX14" fmla="*/ 0 w 818378"/>
              <a:gd name="connsiteY14" fmla="*/ 409188 h 818377"/>
              <a:gd name="connsiteX15" fmla="*/ 125235 w 818378"/>
              <a:gd name="connsiteY15" fmla="*/ 283953 h 818377"/>
              <a:gd name="connsiteX16" fmla="*/ 283954 w 818378"/>
              <a:gd name="connsiteY16" fmla="*/ 283953 h 818377"/>
              <a:gd name="connsiteX17" fmla="*/ 283954 w 818378"/>
              <a:gd name="connsiteY17" fmla="*/ 125235 h 818377"/>
              <a:gd name="connsiteX18" fmla="*/ 409189 w 818378"/>
              <a:gd name="connsiteY18" fmla="*/ 0 h 818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818378" h="818377">
                <a:moveTo>
                  <a:pt x="409189" y="0"/>
                </a:moveTo>
                <a:cubicBezTo>
                  <a:pt x="478354" y="0"/>
                  <a:pt x="534424" y="56070"/>
                  <a:pt x="534424" y="125235"/>
                </a:cubicBezTo>
                <a:lnTo>
                  <a:pt x="534424" y="283953"/>
                </a:lnTo>
                <a:lnTo>
                  <a:pt x="693143" y="283954"/>
                </a:lnTo>
                <a:cubicBezTo>
                  <a:pt x="762308" y="283954"/>
                  <a:pt x="818378" y="340024"/>
                  <a:pt x="818378" y="409189"/>
                </a:cubicBezTo>
                <a:lnTo>
                  <a:pt x="818377" y="409188"/>
                </a:lnTo>
                <a:cubicBezTo>
                  <a:pt x="818377" y="478353"/>
                  <a:pt x="762307" y="534423"/>
                  <a:pt x="693142" y="534423"/>
                </a:cubicBezTo>
                <a:lnTo>
                  <a:pt x="534423" y="534423"/>
                </a:lnTo>
                <a:lnTo>
                  <a:pt x="534423" y="693142"/>
                </a:lnTo>
                <a:cubicBezTo>
                  <a:pt x="534423" y="762307"/>
                  <a:pt x="478353" y="818377"/>
                  <a:pt x="409188" y="818377"/>
                </a:cubicBezTo>
                <a:lnTo>
                  <a:pt x="409189" y="818376"/>
                </a:lnTo>
                <a:cubicBezTo>
                  <a:pt x="340024" y="818376"/>
                  <a:pt x="283954" y="762306"/>
                  <a:pt x="283954" y="693141"/>
                </a:cubicBezTo>
                <a:lnTo>
                  <a:pt x="283954" y="534423"/>
                </a:lnTo>
                <a:lnTo>
                  <a:pt x="125235" y="534423"/>
                </a:lnTo>
                <a:cubicBezTo>
                  <a:pt x="56070" y="534423"/>
                  <a:pt x="0" y="478353"/>
                  <a:pt x="0" y="409188"/>
                </a:cubicBezTo>
                <a:cubicBezTo>
                  <a:pt x="0" y="340023"/>
                  <a:pt x="56070" y="283953"/>
                  <a:pt x="125235" y="283953"/>
                </a:cubicBezTo>
                <a:lnTo>
                  <a:pt x="283954" y="283953"/>
                </a:lnTo>
                <a:lnTo>
                  <a:pt x="283954" y="125235"/>
                </a:lnTo>
                <a:cubicBezTo>
                  <a:pt x="283954" y="56070"/>
                  <a:pt x="340024" y="0"/>
                  <a:pt x="40918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1" name="Freeform 260"/>
          <p:cNvSpPr/>
          <p:nvPr/>
        </p:nvSpPr>
        <p:spPr>
          <a:xfrm flipH="1" flipV="1">
            <a:off x="10613726" y="0"/>
            <a:ext cx="1578274" cy="1530408"/>
          </a:xfrm>
          <a:custGeom>
            <a:avLst/>
            <a:gdLst>
              <a:gd name="connsiteX0" fmla="*/ 397917 w 1974490"/>
              <a:gd name="connsiteY0" fmla="*/ 0 h 1914608"/>
              <a:gd name="connsiteX1" fmla="*/ 1974490 w 1974490"/>
              <a:gd name="connsiteY1" fmla="*/ 1576573 h 1914608"/>
              <a:gd name="connsiteX2" fmla="*/ 1942460 w 1974490"/>
              <a:gd name="connsiteY2" fmla="*/ 1894308 h 1914608"/>
              <a:gd name="connsiteX3" fmla="*/ 1937240 w 1974490"/>
              <a:gd name="connsiteY3" fmla="*/ 1914608 h 1914608"/>
              <a:gd name="connsiteX4" fmla="*/ 1107324 w 1974490"/>
              <a:gd name="connsiteY4" fmla="*/ 1914608 h 1914608"/>
              <a:gd name="connsiteX5" fmla="*/ 1124258 w 1974490"/>
              <a:gd name="connsiteY5" fmla="*/ 1883410 h 1914608"/>
              <a:gd name="connsiteX6" fmla="*/ 1186205 w 1974490"/>
              <a:gd name="connsiteY6" fmla="*/ 1576573 h 1914608"/>
              <a:gd name="connsiteX7" fmla="*/ 397918 w 1974490"/>
              <a:gd name="connsiteY7" fmla="*/ 788286 h 1914608"/>
              <a:gd name="connsiteX8" fmla="*/ 91081 w 1974490"/>
              <a:gd name="connsiteY8" fmla="*/ 850234 h 1914608"/>
              <a:gd name="connsiteX9" fmla="*/ 0 w 1974490"/>
              <a:gd name="connsiteY9" fmla="*/ 899671 h 1914608"/>
              <a:gd name="connsiteX10" fmla="*/ 0 w 1974490"/>
              <a:gd name="connsiteY10" fmla="*/ 52648 h 1914608"/>
              <a:gd name="connsiteX11" fmla="*/ 80183 w 1974490"/>
              <a:gd name="connsiteY11" fmla="*/ 32031 h 1914608"/>
              <a:gd name="connsiteX12" fmla="*/ 397917 w 1974490"/>
              <a:gd name="connsiteY12" fmla="*/ 0 h 1914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974490" h="1914608">
                <a:moveTo>
                  <a:pt x="397917" y="0"/>
                </a:moveTo>
                <a:cubicBezTo>
                  <a:pt x="1268634" y="0"/>
                  <a:pt x="1974490" y="705856"/>
                  <a:pt x="1974490" y="1576573"/>
                </a:cubicBezTo>
                <a:cubicBezTo>
                  <a:pt x="1974490" y="1685413"/>
                  <a:pt x="1963461" y="1791677"/>
                  <a:pt x="1942460" y="1894308"/>
                </a:cubicBezTo>
                <a:lnTo>
                  <a:pt x="1937240" y="1914608"/>
                </a:lnTo>
                <a:lnTo>
                  <a:pt x="1107324" y="1914608"/>
                </a:lnTo>
                <a:lnTo>
                  <a:pt x="1124258" y="1883410"/>
                </a:lnTo>
                <a:cubicBezTo>
                  <a:pt x="1164147" y="1789101"/>
                  <a:pt x="1186205" y="1685413"/>
                  <a:pt x="1186205" y="1576573"/>
                </a:cubicBezTo>
                <a:cubicBezTo>
                  <a:pt x="1186205" y="1141214"/>
                  <a:pt x="833277" y="788286"/>
                  <a:pt x="397918" y="788286"/>
                </a:cubicBezTo>
                <a:cubicBezTo>
                  <a:pt x="289078" y="788286"/>
                  <a:pt x="185390" y="810344"/>
                  <a:pt x="91081" y="850234"/>
                </a:cubicBezTo>
                <a:lnTo>
                  <a:pt x="0" y="899671"/>
                </a:lnTo>
                <a:lnTo>
                  <a:pt x="0" y="52648"/>
                </a:lnTo>
                <a:lnTo>
                  <a:pt x="80183" y="32031"/>
                </a:lnTo>
                <a:cubicBezTo>
                  <a:pt x="182814" y="11029"/>
                  <a:pt x="289077" y="0"/>
                  <a:pt x="397917" y="0"/>
                </a:cubicBezTo>
                <a:close/>
              </a:path>
            </a:pathLst>
          </a:custGeom>
          <a:gradFill>
            <a:gsLst>
              <a:gs pos="20000">
                <a:srgbClr val="14A4A6"/>
              </a:gs>
              <a:gs pos="92000">
                <a:srgbClr val="107476"/>
              </a:gs>
            </a:gsLst>
            <a:lin ang="5400000" scaled="1"/>
          </a:gradFill>
          <a:ln w="619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4978288" y="908416"/>
            <a:ext cx="1853045" cy="1853045"/>
          </a:xfrm>
          <a:prstGeom prst="ellipse">
            <a:avLst/>
          </a:prstGeom>
          <a:solidFill>
            <a:srgbClr val="DB283E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5904811" y="1537181"/>
            <a:ext cx="4845516" cy="595514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/>
          <p:cNvCxnSpPr/>
          <p:nvPr/>
        </p:nvCxnSpPr>
        <p:spPr>
          <a:xfrm>
            <a:off x="6202470" y="1834938"/>
            <a:ext cx="2628135" cy="0"/>
          </a:xfrm>
          <a:prstGeom prst="line">
            <a:avLst/>
          </a:prstGeom>
          <a:ln w="587375" cap="rnd">
            <a:solidFill>
              <a:srgbClr val="DB28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Oval 123"/>
          <p:cNvSpPr/>
          <p:nvPr/>
        </p:nvSpPr>
        <p:spPr>
          <a:xfrm>
            <a:off x="4978288" y="3507882"/>
            <a:ext cx="1853045" cy="1853045"/>
          </a:xfrm>
          <a:prstGeom prst="ellipse">
            <a:avLst/>
          </a:prstGeom>
          <a:solidFill>
            <a:srgbClr val="1499EF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TextBox 77"/>
          <p:cNvSpPr txBox="1"/>
          <p:nvPr/>
        </p:nvSpPr>
        <p:spPr>
          <a:xfrm>
            <a:off x="7224055" y="2289438"/>
            <a:ext cx="3526272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Aenean</a:t>
            </a:r>
            <a:r>
              <a:rPr lang="en-US" sz="1400" dirty="0"/>
              <a:t> porta, </a:t>
            </a:r>
            <a:r>
              <a:rPr lang="en-US" sz="1400" dirty="0" err="1"/>
              <a:t>metus</a:t>
            </a:r>
            <a:r>
              <a:rPr lang="en-US" sz="1400" dirty="0"/>
              <a:t> non convallis </a:t>
            </a:r>
            <a:r>
              <a:rPr lang="en-US" sz="1400" dirty="0" err="1"/>
              <a:t>aliquam</a:t>
            </a:r>
            <a:r>
              <a:rPr lang="en-US" sz="1400" dirty="0"/>
              <a:t>, </a:t>
            </a:r>
            <a:r>
              <a:rPr lang="en-US" sz="1400" dirty="0" err="1"/>
              <a:t>arcu</a:t>
            </a:r>
            <a:r>
              <a:rPr lang="en-US" sz="1400" dirty="0"/>
              <a:t> mi </a:t>
            </a:r>
            <a:r>
              <a:rPr lang="en-US" sz="1400" dirty="0" err="1"/>
              <a:t>hendrerit</a:t>
            </a:r>
            <a:r>
              <a:rPr lang="en-US" sz="1400" dirty="0"/>
              <a:t> ante, at pharetra ante </a:t>
            </a:r>
            <a:r>
              <a:rPr lang="en-US" sz="1400" dirty="0" err="1"/>
              <a:t>nisl</a:t>
            </a:r>
            <a:r>
              <a:rPr lang="en-US" sz="1400" dirty="0"/>
              <a:t> non lacus. 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5913110" y="2289438"/>
            <a:ext cx="102023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b="1" dirty="0">
                <a:solidFill>
                  <a:srgbClr val="DB283E"/>
                </a:solidFill>
                <a:latin typeface="Century Gothic" panose="020B0502020202020204" pitchFamily="34" charset="0"/>
              </a:rPr>
              <a:t>Lorem ipsum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7224055" y="4888904"/>
            <a:ext cx="3526272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Aenean</a:t>
            </a:r>
            <a:r>
              <a:rPr lang="en-US" sz="1400" dirty="0"/>
              <a:t> porta, </a:t>
            </a:r>
            <a:r>
              <a:rPr lang="en-US" sz="1400" dirty="0" err="1"/>
              <a:t>metus</a:t>
            </a:r>
            <a:r>
              <a:rPr lang="en-US" sz="1400" dirty="0"/>
              <a:t> non convallis </a:t>
            </a:r>
            <a:r>
              <a:rPr lang="en-US" sz="1400" dirty="0" err="1"/>
              <a:t>aliquam</a:t>
            </a:r>
            <a:r>
              <a:rPr lang="en-US" sz="1400" dirty="0"/>
              <a:t>, </a:t>
            </a:r>
            <a:r>
              <a:rPr lang="en-US" sz="1400" dirty="0" err="1"/>
              <a:t>arcu</a:t>
            </a:r>
            <a:r>
              <a:rPr lang="en-US" sz="1400" dirty="0"/>
              <a:t> mi </a:t>
            </a:r>
            <a:r>
              <a:rPr lang="en-US" sz="1400" dirty="0" err="1"/>
              <a:t>hendrerit</a:t>
            </a:r>
            <a:r>
              <a:rPr lang="en-US" sz="1400" dirty="0"/>
              <a:t> ante, at pharetra ante </a:t>
            </a:r>
            <a:r>
              <a:rPr lang="en-US" sz="1400" dirty="0" err="1"/>
              <a:t>nisl</a:t>
            </a:r>
            <a:r>
              <a:rPr lang="en-US" sz="1400" dirty="0"/>
              <a:t> non lacus. 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5913110" y="4888904"/>
            <a:ext cx="102023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b="1" dirty="0">
                <a:solidFill>
                  <a:srgbClr val="1499EF"/>
                </a:solidFill>
                <a:latin typeface="Century Gothic" panose="020B0502020202020204" pitchFamily="34" charset="0"/>
              </a:rPr>
              <a:t>Lorem ipsum</a:t>
            </a:r>
          </a:p>
        </p:txBody>
      </p:sp>
      <p:sp>
        <p:nvSpPr>
          <p:cNvPr id="122" name="Rounded Rectangle 121"/>
          <p:cNvSpPr/>
          <p:nvPr/>
        </p:nvSpPr>
        <p:spPr>
          <a:xfrm>
            <a:off x="5904811" y="4136647"/>
            <a:ext cx="4845516" cy="595514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/>
          <p:nvPr/>
        </p:nvSpPr>
        <p:spPr>
          <a:xfrm>
            <a:off x="5443156" y="3498490"/>
            <a:ext cx="228324" cy="228324"/>
          </a:xfrm>
          <a:prstGeom prst="ellipse">
            <a:avLst/>
          </a:prstGeom>
          <a:noFill/>
          <a:ln w="57150">
            <a:solidFill>
              <a:srgbClr val="1499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/>
          <p:nvPr/>
        </p:nvSpPr>
        <p:spPr>
          <a:xfrm>
            <a:off x="5443156" y="899024"/>
            <a:ext cx="228324" cy="228324"/>
          </a:xfrm>
          <a:prstGeom prst="ellipse">
            <a:avLst/>
          </a:prstGeom>
          <a:noFill/>
          <a:ln w="57150">
            <a:solidFill>
              <a:srgbClr val="DB28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TextBox 126"/>
          <p:cNvSpPr txBox="1"/>
          <p:nvPr/>
        </p:nvSpPr>
        <p:spPr>
          <a:xfrm>
            <a:off x="8095159" y="1619495"/>
            <a:ext cx="745166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75%</a:t>
            </a:r>
          </a:p>
        </p:txBody>
      </p:sp>
      <p:cxnSp>
        <p:nvCxnSpPr>
          <p:cNvPr id="129" name="Straight Connector 128"/>
          <p:cNvCxnSpPr/>
          <p:nvPr/>
        </p:nvCxnSpPr>
        <p:spPr>
          <a:xfrm>
            <a:off x="6202470" y="4434404"/>
            <a:ext cx="3637785" cy="0"/>
          </a:xfrm>
          <a:prstGeom prst="line">
            <a:avLst/>
          </a:prstGeom>
          <a:ln w="587375" cap="rnd">
            <a:solidFill>
              <a:srgbClr val="1499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TextBox 130"/>
          <p:cNvSpPr txBox="1"/>
          <p:nvPr/>
        </p:nvSpPr>
        <p:spPr>
          <a:xfrm>
            <a:off x="9214833" y="4218960"/>
            <a:ext cx="745166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85%</a:t>
            </a:r>
          </a:p>
        </p:txBody>
      </p:sp>
      <p:grpSp>
        <p:nvGrpSpPr>
          <p:cNvPr id="132" name="Group 131"/>
          <p:cNvGrpSpPr/>
          <p:nvPr/>
        </p:nvGrpSpPr>
        <p:grpSpPr>
          <a:xfrm flipH="1">
            <a:off x="3172167" y="1127348"/>
            <a:ext cx="1538529" cy="4900612"/>
            <a:chOff x="-2796102" y="4375807"/>
            <a:chExt cx="925643" cy="2948413"/>
          </a:xfrm>
        </p:grpSpPr>
        <p:sp>
          <p:nvSpPr>
            <p:cNvPr id="133" name="Freeform 164"/>
            <p:cNvSpPr>
              <a:spLocks/>
            </p:cNvSpPr>
            <p:nvPr/>
          </p:nvSpPr>
          <p:spPr bwMode="auto">
            <a:xfrm>
              <a:off x="-2172860" y="6857710"/>
              <a:ext cx="125386" cy="256303"/>
            </a:xfrm>
            <a:custGeom>
              <a:avLst/>
              <a:gdLst>
                <a:gd name="T0" fmla="*/ 66 w 68"/>
                <a:gd name="T1" fmla="*/ 129 h 139"/>
                <a:gd name="T2" fmla="*/ 66 w 68"/>
                <a:gd name="T3" fmla="*/ 129 h 139"/>
                <a:gd name="T4" fmla="*/ 63 w 68"/>
                <a:gd name="T5" fmla="*/ 132 h 139"/>
                <a:gd name="T6" fmla="*/ 61 w 68"/>
                <a:gd name="T7" fmla="*/ 134 h 139"/>
                <a:gd name="T8" fmla="*/ 61 w 68"/>
                <a:gd name="T9" fmla="*/ 134 h 139"/>
                <a:gd name="T10" fmla="*/ 56 w 68"/>
                <a:gd name="T11" fmla="*/ 139 h 139"/>
                <a:gd name="T12" fmla="*/ 51 w 68"/>
                <a:gd name="T13" fmla="*/ 139 h 139"/>
                <a:gd name="T14" fmla="*/ 51 w 68"/>
                <a:gd name="T15" fmla="*/ 139 h 139"/>
                <a:gd name="T16" fmla="*/ 13 w 68"/>
                <a:gd name="T17" fmla="*/ 139 h 139"/>
                <a:gd name="T18" fmla="*/ 13 w 68"/>
                <a:gd name="T19" fmla="*/ 139 h 139"/>
                <a:gd name="T20" fmla="*/ 10 w 68"/>
                <a:gd name="T21" fmla="*/ 106 h 139"/>
                <a:gd name="T22" fmla="*/ 5 w 68"/>
                <a:gd name="T23" fmla="*/ 71 h 139"/>
                <a:gd name="T24" fmla="*/ 0 w 68"/>
                <a:gd name="T25" fmla="*/ 38 h 139"/>
                <a:gd name="T26" fmla="*/ 0 w 68"/>
                <a:gd name="T27" fmla="*/ 3 h 139"/>
                <a:gd name="T28" fmla="*/ 0 w 68"/>
                <a:gd name="T29" fmla="*/ 3 h 139"/>
                <a:gd name="T30" fmla="*/ 36 w 68"/>
                <a:gd name="T31" fmla="*/ 0 h 139"/>
                <a:gd name="T32" fmla="*/ 48 w 68"/>
                <a:gd name="T33" fmla="*/ 0 h 139"/>
                <a:gd name="T34" fmla="*/ 58 w 68"/>
                <a:gd name="T35" fmla="*/ 3 h 139"/>
                <a:gd name="T36" fmla="*/ 63 w 68"/>
                <a:gd name="T37" fmla="*/ 8 h 139"/>
                <a:gd name="T38" fmla="*/ 68 w 68"/>
                <a:gd name="T39" fmla="*/ 13 h 139"/>
                <a:gd name="T40" fmla="*/ 68 w 68"/>
                <a:gd name="T41" fmla="*/ 13 h 139"/>
                <a:gd name="T42" fmla="*/ 68 w 68"/>
                <a:gd name="T43" fmla="*/ 36 h 139"/>
                <a:gd name="T44" fmla="*/ 68 w 68"/>
                <a:gd name="T45" fmla="*/ 76 h 139"/>
                <a:gd name="T46" fmla="*/ 66 w 68"/>
                <a:gd name="T47" fmla="*/ 129 h 139"/>
                <a:gd name="T48" fmla="*/ 66 w 68"/>
                <a:gd name="T49" fmla="*/ 12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" h="139">
                  <a:moveTo>
                    <a:pt x="66" y="129"/>
                  </a:moveTo>
                  <a:lnTo>
                    <a:pt x="66" y="129"/>
                  </a:lnTo>
                  <a:lnTo>
                    <a:pt x="63" y="132"/>
                  </a:lnTo>
                  <a:lnTo>
                    <a:pt x="61" y="134"/>
                  </a:lnTo>
                  <a:lnTo>
                    <a:pt x="61" y="134"/>
                  </a:lnTo>
                  <a:lnTo>
                    <a:pt x="56" y="139"/>
                  </a:lnTo>
                  <a:lnTo>
                    <a:pt x="51" y="139"/>
                  </a:lnTo>
                  <a:lnTo>
                    <a:pt x="51" y="139"/>
                  </a:lnTo>
                  <a:lnTo>
                    <a:pt x="13" y="139"/>
                  </a:lnTo>
                  <a:lnTo>
                    <a:pt x="13" y="139"/>
                  </a:lnTo>
                  <a:lnTo>
                    <a:pt x="10" y="106"/>
                  </a:lnTo>
                  <a:lnTo>
                    <a:pt x="5" y="71"/>
                  </a:lnTo>
                  <a:lnTo>
                    <a:pt x="0" y="38"/>
                  </a:lnTo>
                  <a:lnTo>
                    <a:pt x="0" y="3"/>
                  </a:lnTo>
                  <a:lnTo>
                    <a:pt x="0" y="3"/>
                  </a:lnTo>
                  <a:lnTo>
                    <a:pt x="36" y="0"/>
                  </a:lnTo>
                  <a:lnTo>
                    <a:pt x="48" y="0"/>
                  </a:lnTo>
                  <a:lnTo>
                    <a:pt x="58" y="3"/>
                  </a:lnTo>
                  <a:lnTo>
                    <a:pt x="63" y="8"/>
                  </a:lnTo>
                  <a:lnTo>
                    <a:pt x="68" y="13"/>
                  </a:lnTo>
                  <a:lnTo>
                    <a:pt x="68" y="13"/>
                  </a:lnTo>
                  <a:lnTo>
                    <a:pt x="68" y="36"/>
                  </a:lnTo>
                  <a:lnTo>
                    <a:pt x="68" y="76"/>
                  </a:lnTo>
                  <a:lnTo>
                    <a:pt x="66" y="129"/>
                  </a:lnTo>
                  <a:lnTo>
                    <a:pt x="66" y="129"/>
                  </a:lnTo>
                  <a:close/>
                </a:path>
              </a:pathLst>
            </a:custGeom>
            <a:solidFill>
              <a:srgbClr val="F1C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165"/>
            <p:cNvSpPr>
              <a:spLocks/>
            </p:cNvSpPr>
            <p:nvPr/>
          </p:nvSpPr>
          <p:spPr bwMode="auto">
            <a:xfrm>
              <a:off x="-2469729" y="6866930"/>
              <a:ext cx="116166" cy="252615"/>
            </a:xfrm>
            <a:custGeom>
              <a:avLst/>
              <a:gdLst>
                <a:gd name="T0" fmla="*/ 5 w 63"/>
                <a:gd name="T1" fmla="*/ 124 h 137"/>
                <a:gd name="T2" fmla="*/ 5 w 63"/>
                <a:gd name="T3" fmla="*/ 124 h 137"/>
                <a:gd name="T4" fmla="*/ 7 w 63"/>
                <a:gd name="T5" fmla="*/ 129 h 137"/>
                <a:gd name="T6" fmla="*/ 10 w 63"/>
                <a:gd name="T7" fmla="*/ 132 h 137"/>
                <a:gd name="T8" fmla="*/ 10 w 63"/>
                <a:gd name="T9" fmla="*/ 132 h 137"/>
                <a:gd name="T10" fmla="*/ 12 w 63"/>
                <a:gd name="T11" fmla="*/ 137 h 137"/>
                <a:gd name="T12" fmla="*/ 17 w 63"/>
                <a:gd name="T13" fmla="*/ 137 h 137"/>
                <a:gd name="T14" fmla="*/ 17 w 63"/>
                <a:gd name="T15" fmla="*/ 137 h 137"/>
                <a:gd name="T16" fmla="*/ 55 w 63"/>
                <a:gd name="T17" fmla="*/ 137 h 137"/>
                <a:gd name="T18" fmla="*/ 55 w 63"/>
                <a:gd name="T19" fmla="*/ 137 h 137"/>
                <a:gd name="T20" fmla="*/ 60 w 63"/>
                <a:gd name="T21" fmla="*/ 68 h 137"/>
                <a:gd name="T22" fmla="*/ 63 w 63"/>
                <a:gd name="T23" fmla="*/ 36 h 137"/>
                <a:gd name="T24" fmla="*/ 63 w 63"/>
                <a:gd name="T25" fmla="*/ 3 h 137"/>
                <a:gd name="T26" fmla="*/ 63 w 63"/>
                <a:gd name="T27" fmla="*/ 3 h 137"/>
                <a:gd name="T28" fmla="*/ 48 w 63"/>
                <a:gd name="T29" fmla="*/ 0 h 137"/>
                <a:gd name="T30" fmla="*/ 30 w 63"/>
                <a:gd name="T31" fmla="*/ 0 h 137"/>
                <a:gd name="T32" fmla="*/ 20 w 63"/>
                <a:gd name="T33" fmla="*/ 3 h 137"/>
                <a:gd name="T34" fmla="*/ 10 w 63"/>
                <a:gd name="T35" fmla="*/ 5 h 137"/>
                <a:gd name="T36" fmla="*/ 2 w 63"/>
                <a:gd name="T37" fmla="*/ 10 h 137"/>
                <a:gd name="T38" fmla="*/ 0 w 63"/>
                <a:gd name="T39" fmla="*/ 15 h 137"/>
                <a:gd name="T40" fmla="*/ 0 w 63"/>
                <a:gd name="T41" fmla="*/ 15 h 137"/>
                <a:gd name="T42" fmla="*/ 0 w 63"/>
                <a:gd name="T43" fmla="*/ 38 h 137"/>
                <a:gd name="T44" fmla="*/ 0 w 63"/>
                <a:gd name="T45" fmla="*/ 71 h 137"/>
                <a:gd name="T46" fmla="*/ 5 w 63"/>
                <a:gd name="T47" fmla="*/ 124 h 137"/>
                <a:gd name="T48" fmla="*/ 5 w 63"/>
                <a:gd name="T49" fmla="*/ 124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3" h="137">
                  <a:moveTo>
                    <a:pt x="5" y="124"/>
                  </a:moveTo>
                  <a:lnTo>
                    <a:pt x="5" y="124"/>
                  </a:lnTo>
                  <a:lnTo>
                    <a:pt x="7" y="129"/>
                  </a:lnTo>
                  <a:lnTo>
                    <a:pt x="10" y="132"/>
                  </a:lnTo>
                  <a:lnTo>
                    <a:pt x="10" y="132"/>
                  </a:lnTo>
                  <a:lnTo>
                    <a:pt x="12" y="137"/>
                  </a:lnTo>
                  <a:lnTo>
                    <a:pt x="17" y="137"/>
                  </a:lnTo>
                  <a:lnTo>
                    <a:pt x="17" y="137"/>
                  </a:lnTo>
                  <a:lnTo>
                    <a:pt x="55" y="137"/>
                  </a:lnTo>
                  <a:lnTo>
                    <a:pt x="55" y="137"/>
                  </a:lnTo>
                  <a:lnTo>
                    <a:pt x="60" y="68"/>
                  </a:lnTo>
                  <a:lnTo>
                    <a:pt x="63" y="36"/>
                  </a:lnTo>
                  <a:lnTo>
                    <a:pt x="63" y="3"/>
                  </a:lnTo>
                  <a:lnTo>
                    <a:pt x="63" y="3"/>
                  </a:lnTo>
                  <a:lnTo>
                    <a:pt x="48" y="0"/>
                  </a:lnTo>
                  <a:lnTo>
                    <a:pt x="30" y="0"/>
                  </a:lnTo>
                  <a:lnTo>
                    <a:pt x="20" y="3"/>
                  </a:lnTo>
                  <a:lnTo>
                    <a:pt x="10" y="5"/>
                  </a:lnTo>
                  <a:lnTo>
                    <a:pt x="2" y="10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38"/>
                  </a:lnTo>
                  <a:lnTo>
                    <a:pt x="0" y="71"/>
                  </a:lnTo>
                  <a:lnTo>
                    <a:pt x="5" y="124"/>
                  </a:lnTo>
                  <a:lnTo>
                    <a:pt x="5" y="124"/>
                  </a:lnTo>
                  <a:close/>
                </a:path>
              </a:pathLst>
            </a:custGeom>
            <a:solidFill>
              <a:srgbClr val="F1C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184"/>
            <p:cNvSpPr>
              <a:spLocks/>
            </p:cNvSpPr>
            <p:nvPr/>
          </p:nvSpPr>
          <p:spPr bwMode="auto">
            <a:xfrm>
              <a:off x="-2633838" y="7067916"/>
              <a:ext cx="274742" cy="237864"/>
            </a:xfrm>
            <a:custGeom>
              <a:avLst/>
              <a:gdLst>
                <a:gd name="T0" fmla="*/ 89 w 149"/>
                <a:gd name="T1" fmla="*/ 13 h 129"/>
                <a:gd name="T2" fmla="*/ 89 w 149"/>
                <a:gd name="T3" fmla="*/ 13 h 129"/>
                <a:gd name="T4" fmla="*/ 81 w 149"/>
                <a:gd name="T5" fmla="*/ 23 h 129"/>
                <a:gd name="T6" fmla="*/ 81 w 149"/>
                <a:gd name="T7" fmla="*/ 23 h 129"/>
                <a:gd name="T8" fmla="*/ 71 w 149"/>
                <a:gd name="T9" fmla="*/ 40 h 129"/>
                <a:gd name="T10" fmla="*/ 58 w 149"/>
                <a:gd name="T11" fmla="*/ 53 h 129"/>
                <a:gd name="T12" fmla="*/ 46 w 149"/>
                <a:gd name="T13" fmla="*/ 66 h 129"/>
                <a:gd name="T14" fmla="*/ 30 w 149"/>
                <a:gd name="T15" fmla="*/ 78 h 129"/>
                <a:gd name="T16" fmla="*/ 30 w 149"/>
                <a:gd name="T17" fmla="*/ 78 h 129"/>
                <a:gd name="T18" fmla="*/ 20 w 149"/>
                <a:gd name="T19" fmla="*/ 83 h 129"/>
                <a:gd name="T20" fmla="*/ 10 w 149"/>
                <a:gd name="T21" fmla="*/ 91 h 129"/>
                <a:gd name="T22" fmla="*/ 10 w 149"/>
                <a:gd name="T23" fmla="*/ 91 h 129"/>
                <a:gd name="T24" fmla="*/ 3 w 149"/>
                <a:gd name="T25" fmla="*/ 98 h 129"/>
                <a:gd name="T26" fmla="*/ 0 w 149"/>
                <a:gd name="T27" fmla="*/ 109 h 129"/>
                <a:gd name="T28" fmla="*/ 3 w 149"/>
                <a:gd name="T29" fmla="*/ 119 h 129"/>
                <a:gd name="T30" fmla="*/ 5 w 149"/>
                <a:gd name="T31" fmla="*/ 121 h 129"/>
                <a:gd name="T32" fmla="*/ 10 w 149"/>
                <a:gd name="T33" fmla="*/ 126 h 129"/>
                <a:gd name="T34" fmla="*/ 10 w 149"/>
                <a:gd name="T35" fmla="*/ 126 h 129"/>
                <a:gd name="T36" fmla="*/ 20 w 149"/>
                <a:gd name="T37" fmla="*/ 129 h 129"/>
                <a:gd name="T38" fmla="*/ 30 w 149"/>
                <a:gd name="T39" fmla="*/ 126 h 129"/>
                <a:gd name="T40" fmla="*/ 30 w 149"/>
                <a:gd name="T41" fmla="*/ 126 h 129"/>
                <a:gd name="T42" fmla="*/ 43 w 149"/>
                <a:gd name="T43" fmla="*/ 124 h 129"/>
                <a:gd name="T44" fmla="*/ 56 w 149"/>
                <a:gd name="T45" fmla="*/ 121 h 129"/>
                <a:gd name="T46" fmla="*/ 78 w 149"/>
                <a:gd name="T47" fmla="*/ 106 h 129"/>
                <a:gd name="T48" fmla="*/ 78 w 149"/>
                <a:gd name="T49" fmla="*/ 106 h 129"/>
                <a:gd name="T50" fmla="*/ 101 w 149"/>
                <a:gd name="T51" fmla="*/ 91 h 129"/>
                <a:gd name="T52" fmla="*/ 124 w 149"/>
                <a:gd name="T53" fmla="*/ 78 h 129"/>
                <a:gd name="T54" fmla="*/ 124 w 149"/>
                <a:gd name="T55" fmla="*/ 78 h 129"/>
                <a:gd name="T56" fmla="*/ 134 w 149"/>
                <a:gd name="T57" fmla="*/ 73 h 129"/>
                <a:gd name="T58" fmla="*/ 142 w 149"/>
                <a:gd name="T59" fmla="*/ 66 h 129"/>
                <a:gd name="T60" fmla="*/ 142 w 149"/>
                <a:gd name="T61" fmla="*/ 66 h 129"/>
                <a:gd name="T62" fmla="*/ 147 w 149"/>
                <a:gd name="T63" fmla="*/ 61 h 129"/>
                <a:gd name="T64" fmla="*/ 149 w 149"/>
                <a:gd name="T65" fmla="*/ 50 h 129"/>
                <a:gd name="T66" fmla="*/ 149 w 149"/>
                <a:gd name="T67" fmla="*/ 43 h 129"/>
                <a:gd name="T68" fmla="*/ 149 w 149"/>
                <a:gd name="T69" fmla="*/ 33 h 129"/>
                <a:gd name="T70" fmla="*/ 147 w 149"/>
                <a:gd name="T71" fmla="*/ 25 h 129"/>
                <a:gd name="T72" fmla="*/ 142 w 149"/>
                <a:gd name="T73" fmla="*/ 18 h 129"/>
                <a:gd name="T74" fmla="*/ 137 w 149"/>
                <a:gd name="T75" fmla="*/ 10 h 129"/>
                <a:gd name="T76" fmla="*/ 129 w 149"/>
                <a:gd name="T77" fmla="*/ 5 h 129"/>
                <a:gd name="T78" fmla="*/ 129 w 149"/>
                <a:gd name="T79" fmla="*/ 5 h 129"/>
                <a:gd name="T80" fmla="*/ 121 w 149"/>
                <a:gd name="T81" fmla="*/ 0 h 129"/>
                <a:gd name="T82" fmla="*/ 111 w 149"/>
                <a:gd name="T83" fmla="*/ 0 h 129"/>
                <a:gd name="T84" fmla="*/ 101 w 149"/>
                <a:gd name="T85" fmla="*/ 2 h 129"/>
                <a:gd name="T86" fmla="*/ 94 w 149"/>
                <a:gd name="T87" fmla="*/ 7 h 129"/>
                <a:gd name="T88" fmla="*/ 94 w 149"/>
                <a:gd name="T89" fmla="*/ 7 h 129"/>
                <a:gd name="T90" fmla="*/ 89 w 149"/>
                <a:gd name="T91" fmla="*/ 13 h 129"/>
                <a:gd name="T92" fmla="*/ 89 w 149"/>
                <a:gd name="T93" fmla="*/ 1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49" h="129">
                  <a:moveTo>
                    <a:pt x="89" y="13"/>
                  </a:moveTo>
                  <a:lnTo>
                    <a:pt x="89" y="13"/>
                  </a:lnTo>
                  <a:lnTo>
                    <a:pt x="81" y="23"/>
                  </a:lnTo>
                  <a:lnTo>
                    <a:pt x="81" y="23"/>
                  </a:lnTo>
                  <a:lnTo>
                    <a:pt x="71" y="40"/>
                  </a:lnTo>
                  <a:lnTo>
                    <a:pt x="58" y="53"/>
                  </a:lnTo>
                  <a:lnTo>
                    <a:pt x="46" y="66"/>
                  </a:lnTo>
                  <a:lnTo>
                    <a:pt x="30" y="78"/>
                  </a:lnTo>
                  <a:lnTo>
                    <a:pt x="30" y="78"/>
                  </a:lnTo>
                  <a:lnTo>
                    <a:pt x="20" y="83"/>
                  </a:lnTo>
                  <a:lnTo>
                    <a:pt x="10" y="91"/>
                  </a:lnTo>
                  <a:lnTo>
                    <a:pt x="10" y="91"/>
                  </a:lnTo>
                  <a:lnTo>
                    <a:pt x="3" y="98"/>
                  </a:lnTo>
                  <a:lnTo>
                    <a:pt x="0" y="109"/>
                  </a:lnTo>
                  <a:lnTo>
                    <a:pt x="3" y="119"/>
                  </a:lnTo>
                  <a:lnTo>
                    <a:pt x="5" y="121"/>
                  </a:lnTo>
                  <a:lnTo>
                    <a:pt x="10" y="126"/>
                  </a:lnTo>
                  <a:lnTo>
                    <a:pt x="10" y="126"/>
                  </a:lnTo>
                  <a:lnTo>
                    <a:pt x="20" y="129"/>
                  </a:lnTo>
                  <a:lnTo>
                    <a:pt x="30" y="126"/>
                  </a:lnTo>
                  <a:lnTo>
                    <a:pt x="30" y="126"/>
                  </a:lnTo>
                  <a:lnTo>
                    <a:pt x="43" y="124"/>
                  </a:lnTo>
                  <a:lnTo>
                    <a:pt x="56" y="121"/>
                  </a:lnTo>
                  <a:lnTo>
                    <a:pt x="78" y="106"/>
                  </a:lnTo>
                  <a:lnTo>
                    <a:pt x="78" y="106"/>
                  </a:lnTo>
                  <a:lnTo>
                    <a:pt x="101" y="91"/>
                  </a:lnTo>
                  <a:lnTo>
                    <a:pt x="124" y="78"/>
                  </a:lnTo>
                  <a:lnTo>
                    <a:pt x="124" y="78"/>
                  </a:lnTo>
                  <a:lnTo>
                    <a:pt x="134" y="73"/>
                  </a:lnTo>
                  <a:lnTo>
                    <a:pt x="142" y="66"/>
                  </a:lnTo>
                  <a:lnTo>
                    <a:pt x="142" y="66"/>
                  </a:lnTo>
                  <a:lnTo>
                    <a:pt x="147" y="61"/>
                  </a:lnTo>
                  <a:lnTo>
                    <a:pt x="149" y="50"/>
                  </a:lnTo>
                  <a:lnTo>
                    <a:pt x="149" y="43"/>
                  </a:lnTo>
                  <a:lnTo>
                    <a:pt x="149" y="33"/>
                  </a:lnTo>
                  <a:lnTo>
                    <a:pt x="147" y="25"/>
                  </a:lnTo>
                  <a:lnTo>
                    <a:pt x="142" y="18"/>
                  </a:lnTo>
                  <a:lnTo>
                    <a:pt x="137" y="10"/>
                  </a:lnTo>
                  <a:lnTo>
                    <a:pt x="129" y="5"/>
                  </a:lnTo>
                  <a:lnTo>
                    <a:pt x="129" y="5"/>
                  </a:lnTo>
                  <a:lnTo>
                    <a:pt x="121" y="0"/>
                  </a:lnTo>
                  <a:lnTo>
                    <a:pt x="111" y="0"/>
                  </a:lnTo>
                  <a:lnTo>
                    <a:pt x="101" y="2"/>
                  </a:lnTo>
                  <a:lnTo>
                    <a:pt x="94" y="7"/>
                  </a:lnTo>
                  <a:lnTo>
                    <a:pt x="94" y="7"/>
                  </a:lnTo>
                  <a:lnTo>
                    <a:pt x="89" y="13"/>
                  </a:lnTo>
                  <a:lnTo>
                    <a:pt x="89" y="13"/>
                  </a:lnTo>
                  <a:close/>
                </a:path>
              </a:pathLst>
            </a:custGeom>
            <a:solidFill>
              <a:srgbClr val="343F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185"/>
            <p:cNvSpPr>
              <a:spLocks/>
            </p:cNvSpPr>
            <p:nvPr/>
          </p:nvSpPr>
          <p:spPr bwMode="auto">
            <a:xfrm>
              <a:off x="-2154421" y="7058697"/>
              <a:ext cx="274742" cy="265523"/>
            </a:xfrm>
            <a:custGeom>
              <a:avLst/>
              <a:gdLst>
                <a:gd name="T0" fmla="*/ 76 w 149"/>
                <a:gd name="T1" fmla="*/ 43 h 144"/>
                <a:gd name="T2" fmla="*/ 76 w 149"/>
                <a:gd name="T3" fmla="*/ 43 h 144"/>
                <a:gd name="T4" fmla="*/ 94 w 149"/>
                <a:gd name="T5" fmla="*/ 60 h 144"/>
                <a:gd name="T6" fmla="*/ 111 w 149"/>
                <a:gd name="T7" fmla="*/ 81 h 144"/>
                <a:gd name="T8" fmla="*/ 132 w 149"/>
                <a:gd name="T9" fmla="*/ 98 h 144"/>
                <a:gd name="T10" fmla="*/ 147 w 149"/>
                <a:gd name="T11" fmla="*/ 119 h 144"/>
                <a:gd name="T12" fmla="*/ 147 w 149"/>
                <a:gd name="T13" fmla="*/ 119 h 144"/>
                <a:gd name="T14" fmla="*/ 149 w 149"/>
                <a:gd name="T15" fmla="*/ 126 h 144"/>
                <a:gd name="T16" fmla="*/ 149 w 149"/>
                <a:gd name="T17" fmla="*/ 131 h 144"/>
                <a:gd name="T18" fmla="*/ 149 w 149"/>
                <a:gd name="T19" fmla="*/ 131 h 144"/>
                <a:gd name="T20" fmla="*/ 147 w 149"/>
                <a:gd name="T21" fmla="*/ 139 h 144"/>
                <a:gd name="T22" fmla="*/ 139 w 149"/>
                <a:gd name="T23" fmla="*/ 141 h 144"/>
                <a:gd name="T24" fmla="*/ 139 w 149"/>
                <a:gd name="T25" fmla="*/ 141 h 144"/>
                <a:gd name="T26" fmla="*/ 127 w 149"/>
                <a:gd name="T27" fmla="*/ 144 h 144"/>
                <a:gd name="T28" fmla="*/ 116 w 149"/>
                <a:gd name="T29" fmla="*/ 141 h 144"/>
                <a:gd name="T30" fmla="*/ 104 w 149"/>
                <a:gd name="T31" fmla="*/ 136 h 144"/>
                <a:gd name="T32" fmla="*/ 91 w 149"/>
                <a:gd name="T33" fmla="*/ 131 h 144"/>
                <a:gd name="T34" fmla="*/ 91 w 149"/>
                <a:gd name="T35" fmla="*/ 131 h 144"/>
                <a:gd name="T36" fmla="*/ 31 w 149"/>
                <a:gd name="T37" fmla="*/ 96 h 144"/>
                <a:gd name="T38" fmla="*/ 31 w 149"/>
                <a:gd name="T39" fmla="*/ 96 h 144"/>
                <a:gd name="T40" fmla="*/ 23 w 149"/>
                <a:gd name="T41" fmla="*/ 91 h 144"/>
                <a:gd name="T42" fmla="*/ 15 w 149"/>
                <a:gd name="T43" fmla="*/ 86 h 144"/>
                <a:gd name="T44" fmla="*/ 15 w 149"/>
                <a:gd name="T45" fmla="*/ 86 h 144"/>
                <a:gd name="T46" fmla="*/ 8 w 149"/>
                <a:gd name="T47" fmla="*/ 76 h 144"/>
                <a:gd name="T48" fmla="*/ 5 w 149"/>
                <a:gd name="T49" fmla="*/ 66 h 144"/>
                <a:gd name="T50" fmla="*/ 0 w 149"/>
                <a:gd name="T51" fmla="*/ 43 h 144"/>
                <a:gd name="T52" fmla="*/ 0 w 149"/>
                <a:gd name="T53" fmla="*/ 43 h 144"/>
                <a:gd name="T54" fmla="*/ 0 w 149"/>
                <a:gd name="T55" fmla="*/ 30 h 144"/>
                <a:gd name="T56" fmla="*/ 5 w 149"/>
                <a:gd name="T57" fmla="*/ 18 h 144"/>
                <a:gd name="T58" fmla="*/ 5 w 149"/>
                <a:gd name="T59" fmla="*/ 18 h 144"/>
                <a:gd name="T60" fmla="*/ 13 w 149"/>
                <a:gd name="T61" fmla="*/ 7 h 144"/>
                <a:gd name="T62" fmla="*/ 26 w 149"/>
                <a:gd name="T63" fmla="*/ 2 h 144"/>
                <a:gd name="T64" fmla="*/ 38 w 149"/>
                <a:gd name="T65" fmla="*/ 0 h 144"/>
                <a:gd name="T66" fmla="*/ 51 w 149"/>
                <a:gd name="T67" fmla="*/ 2 h 144"/>
                <a:gd name="T68" fmla="*/ 51 w 149"/>
                <a:gd name="T69" fmla="*/ 2 h 144"/>
                <a:gd name="T70" fmla="*/ 53 w 149"/>
                <a:gd name="T71" fmla="*/ 5 h 144"/>
                <a:gd name="T72" fmla="*/ 56 w 149"/>
                <a:gd name="T73" fmla="*/ 7 h 144"/>
                <a:gd name="T74" fmla="*/ 61 w 149"/>
                <a:gd name="T75" fmla="*/ 18 h 144"/>
                <a:gd name="T76" fmla="*/ 61 w 149"/>
                <a:gd name="T77" fmla="*/ 18 h 144"/>
                <a:gd name="T78" fmla="*/ 66 w 149"/>
                <a:gd name="T79" fmla="*/ 30 h 144"/>
                <a:gd name="T80" fmla="*/ 76 w 149"/>
                <a:gd name="T81" fmla="*/ 43 h 144"/>
                <a:gd name="T82" fmla="*/ 76 w 149"/>
                <a:gd name="T83" fmla="*/ 4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9" h="144">
                  <a:moveTo>
                    <a:pt x="76" y="43"/>
                  </a:moveTo>
                  <a:lnTo>
                    <a:pt x="76" y="43"/>
                  </a:lnTo>
                  <a:lnTo>
                    <a:pt x="94" y="60"/>
                  </a:lnTo>
                  <a:lnTo>
                    <a:pt x="111" y="81"/>
                  </a:lnTo>
                  <a:lnTo>
                    <a:pt x="132" y="98"/>
                  </a:lnTo>
                  <a:lnTo>
                    <a:pt x="147" y="119"/>
                  </a:lnTo>
                  <a:lnTo>
                    <a:pt x="147" y="119"/>
                  </a:lnTo>
                  <a:lnTo>
                    <a:pt x="149" y="126"/>
                  </a:lnTo>
                  <a:lnTo>
                    <a:pt x="149" y="131"/>
                  </a:lnTo>
                  <a:lnTo>
                    <a:pt x="149" y="131"/>
                  </a:lnTo>
                  <a:lnTo>
                    <a:pt x="147" y="139"/>
                  </a:lnTo>
                  <a:lnTo>
                    <a:pt x="139" y="141"/>
                  </a:lnTo>
                  <a:lnTo>
                    <a:pt x="139" y="141"/>
                  </a:lnTo>
                  <a:lnTo>
                    <a:pt x="127" y="144"/>
                  </a:lnTo>
                  <a:lnTo>
                    <a:pt x="116" y="141"/>
                  </a:lnTo>
                  <a:lnTo>
                    <a:pt x="104" y="136"/>
                  </a:lnTo>
                  <a:lnTo>
                    <a:pt x="91" y="131"/>
                  </a:lnTo>
                  <a:lnTo>
                    <a:pt x="91" y="131"/>
                  </a:lnTo>
                  <a:lnTo>
                    <a:pt x="31" y="96"/>
                  </a:lnTo>
                  <a:lnTo>
                    <a:pt x="31" y="96"/>
                  </a:lnTo>
                  <a:lnTo>
                    <a:pt x="23" y="91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8" y="76"/>
                  </a:lnTo>
                  <a:lnTo>
                    <a:pt x="5" y="66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0"/>
                  </a:lnTo>
                  <a:lnTo>
                    <a:pt x="5" y="18"/>
                  </a:lnTo>
                  <a:lnTo>
                    <a:pt x="5" y="18"/>
                  </a:lnTo>
                  <a:lnTo>
                    <a:pt x="13" y="7"/>
                  </a:lnTo>
                  <a:lnTo>
                    <a:pt x="26" y="2"/>
                  </a:lnTo>
                  <a:lnTo>
                    <a:pt x="38" y="0"/>
                  </a:lnTo>
                  <a:lnTo>
                    <a:pt x="51" y="2"/>
                  </a:lnTo>
                  <a:lnTo>
                    <a:pt x="51" y="2"/>
                  </a:lnTo>
                  <a:lnTo>
                    <a:pt x="53" y="5"/>
                  </a:lnTo>
                  <a:lnTo>
                    <a:pt x="56" y="7"/>
                  </a:lnTo>
                  <a:lnTo>
                    <a:pt x="61" y="18"/>
                  </a:lnTo>
                  <a:lnTo>
                    <a:pt x="61" y="18"/>
                  </a:lnTo>
                  <a:lnTo>
                    <a:pt x="66" y="30"/>
                  </a:lnTo>
                  <a:lnTo>
                    <a:pt x="76" y="43"/>
                  </a:lnTo>
                  <a:lnTo>
                    <a:pt x="76" y="43"/>
                  </a:lnTo>
                  <a:close/>
                </a:path>
              </a:pathLst>
            </a:custGeom>
            <a:solidFill>
              <a:srgbClr val="343F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68"/>
            <p:cNvSpPr>
              <a:spLocks/>
            </p:cNvSpPr>
            <p:nvPr/>
          </p:nvSpPr>
          <p:spPr bwMode="auto">
            <a:xfrm>
              <a:off x="-2289026" y="5321733"/>
              <a:ext cx="396440" cy="1648456"/>
            </a:xfrm>
            <a:custGeom>
              <a:avLst/>
              <a:gdLst>
                <a:gd name="T0" fmla="*/ 56 w 215"/>
                <a:gd name="T1" fmla="*/ 894 h 894"/>
                <a:gd name="T2" fmla="*/ 56 w 215"/>
                <a:gd name="T3" fmla="*/ 894 h 894"/>
                <a:gd name="T4" fmla="*/ 68 w 215"/>
                <a:gd name="T5" fmla="*/ 894 h 894"/>
                <a:gd name="T6" fmla="*/ 68 w 215"/>
                <a:gd name="T7" fmla="*/ 894 h 894"/>
                <a:gd name="T8" fmla="*/ 109 w 215"/>
                <a:gd name="T9" fmla="*/ 886 h 894"/>
                <a:gd name="T10" fmla="*/ 149 w 215"/>
                <a:gd name="T11" fmla="*/ 886 h 894"/>
                <a:gd name="T12" fmla="*/ 149 w 215"/>
                <a:gd name="T13" fmla="*/ 886 h 894"/>
                <a:gd name="T14" fmla="*/ 154 w 215"/>
                <a:gd name="T15" fmla="*/ 871 h 894"/>
                <a:gd name="T16" fmla="*/ 154 w 215"/>
                <a:gd name="T17" fmla="*/ 871 h 894"/>
                <a:gd name="T18" fmla="*/ 174 w 215"/>
                <a:gd name="T19" fmla="*/ 717 h 894"/>
                <a:gd name="T20" fmla="*/ 194 w 215"/>
                <a:gd name="T21" fmla="*/ 563 h 894"/>
                <a:gd name="T22" fmla="*/ 207 w 215"/>
                <a:gd name="T23" fmla="*/ 409 h 894"/>
                <a:gd name="T24" fmla="*/ 212 w 215"/>
                <a:gd name="T25" fmla="*/ 331 h 894"/>
                <a:gd name="T26" fmla="*/ 215 w 215"/>
                <a:gd name="T27" fmla="*/ 252 h 894"/>
                <a:gd name="T28" fmla="*/ 215 w 215"/>
                <a:gd name="T29" fmla="*/ 252 h 894"/>
                <a:gd name="T30" fmla="*/ 215 w 215"/>
                <a:gd name="T31" fmla="*/ 222 h 894"/>
                <a:gd name="T32" fmla="*/ 212 w 215"/>
                <a:gd name="T33" fmla="*/ 189 h 894"/>
                <a:gd name="T34" fmla="*/ 205 w 215"/>
                <a:gd name="T35" fmla="*/ 159 h 894"/>
                <a:gd name="T36" fmla="*/ 194 w 215"/>
                <a:gd name="T37" fmla="*/ 129 h 894"/>
                <a:gd name="T38" fmla="*/ 194 w 215"/>
                <a:gd name="T39" fmla="*/ 129 h 894"/>
                <a:gd name="T40" fmla="*/ 187 w 215"/>
                <a:gd name="T41" fmla="*/ 106 h 894"/>
                <a:gd name="T42" fmla="*/ 174 w 215"/>
                <a:gd name="T43" fmla="*/ 86 h 894"/>
                <a:gd name="T44" fmla="*/ 167 w 215"/>
                <a:gd name="T45" fmla="*/ 63 h 894"/>
                <a:gd name="T46" fmla="*/ 159 w 215"/>
                <a:gd name="T47" fmla="*/ 40 h 894"/>
                <a:gd name="T48" fmla="*/ 159 w 215"/>
                <a:gd name="T49" fmla="*/ 40 h 894"/>
                <a:gd name="T50" fmla="*/ 152 w 215"/>
                <a:gd name="T51" fmla="*/ 25 h 894"/>
                <a:gd name="T52" fmla="*/ 141 w 215"/>
                <a:gd name="T53" fmla="*/ 12 h 894"/>
                <a:gd name="T54" fmla="*/ 136 w 215"/>
                <a:gd name="T55" fmla="*/ 7 h 894"/>
                <a:gd name="T56" fmla="*/ 129 w 215"/>
                <a:gd name="T57" fmla="*/ 2 h 894"/>
                <a:gd name="T58" fmla="*/ 121 w 215"/>
                <a:gd name="T59" fmla="*/ 0 h 894"/>
                <a:gd name="T60" fmla="*/ 111 w 215"/>
                <a:gd name="T61" fmla="*/ 0 h 894"/>
                <a:gd name="T62" fmla="*/ 111 w 215"/>
                <a:gd name="T63" fmla="*/ 0 h 894"/>
                <a:gd name="T64" fmla="*/ 93 w 215"/>
                <a:gd name="T65" fmla="*/ 2 h 894"/>
                <a:gd name="T66" fmla="*/ 78 w 215"/>
                <a:gd name="T67" fmla="*/ 7 h 894"/>
                <a:gd name="T68" fmla="*/ 63 w 215"/>
                <a:gd name="T69" fmla="*/ 15 h 894"/>
                <a:gd name="T70" fmla="*/ 51 w 215"/>
                <a:gd name="T71" fmla="*/ 28 h 894"/>
                <a:gd name="T72" fmla="*/ 51 w 215"/>
                <a:gd name="T73" fmla="*/ 28 h 894"/>
                <a:gd name="T74" fmla="*/ 38 w 215"/>
                <a:gd name="T75" fmla="*/ 43 h 894"/>
                <a:gd name="T76" fmla="*/ 25 w 215"/>
                <a:gd name="T77" fmla="*/ 60 h 894"/>
                <a:gd name="T78" fmla="*/ 18 w 215"/>
                <a:gd name="T79" fmla="*/ 78 h 894"/>
                <a:gd name="T80" fmla="*/ 10 w 215"/>
                <a:gd name="T81" fmla="*/ 98 h 894"/>
                <a:gd name="T82" fmla="*/ 8 w 215"/>
                <a:gd name="T83" fmla="*/ 118 h 894"/>
                <a:gd name="T84" fmla="*/ 3 w 215"/>
                <a:gd name="T85" fmla="*/ 139 h 894"/>
                <a:gd name="T86" fmla="*/ 0 w 215"/>
                <a:gd name="T87" fmla="*/ 179 h 894"/>
                <a:gd name="T88" fmla="*/ 0 w 215"/>
                <a:gd name="T89" fmla="*/ 179 h 894"/>
                <a:gd name="T90" fmla="*/ 0 w 215"/>
                <a:gd name="T91" fmla="*/ 207 h 894"/>
                <a:gd name="T92" fmla="*/ 0 w 215"/>
                <a:gd name="T93" fmla="*/ 207 h 894"/>
                <a:gd name="T94" fmla="*/ 3 w 215"/>
                <a:gd name="T95" fmla="*/ 250 h 894"/>
                <a:gd name="T96" fmla="*/ 5 w 215"/>
                <a:gd name="T97" fmla="*/ 293 h 894"/>
                <a:gd name="T98" fmla="*/ 13 w 215"/>
                <a:gd name="T99" fmla="*/ 381 h 894"/>
                <a:gd name="T100" fmla="*/ 13 w 215"/>
                <a:gd name="T101" fmla="*/ 381 h 894"/>
                <a:gd name="T102" fmla="*/ 23 w 215"/>
                <a:gd name="T103" fmla="*/ 515 h 894"/>
                <a:gd name="T104" fmla="*/ 23 w 215"/>
                <a:gd name="T105" fmla="*/ 515 h 894"/>
                <a:gd name="T106" fmla="*/ 30 w 215"/>
                <a:gd name="T107" fmla="*/ 626 h 894"/>
                <a:gd name="T108" fmla="*/ 38 w 215"/>
                <a:gd name="T109" fmla="*/ 737 h 894"/>
                <a:gd name="T110" fmla="*/ 38 w 215"/>
                <a:gd name="T111" fmla="*/ 737 h 894"/>
                <a:gd name="T112" fmla="*/ 45 w 215"/>
                <a:gd name="T113" fmla="*/ 811 h 894"/>
                <a:gd name="T114" fmla="*/ 51 w 215"/>
                <a:gd name="T115" fmla="*/ 853 h 894"/>
                <a:gd name="T116" fmla="*/ 56 w 215"/>
                <a:gd name="T117" fmla="*/ 894 h 894"/>
                <a:gd name="T118" fmla="*/ 56 w 215"/>
                <a:gd name="T119" fmla="*/ 894 h 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15" h="894">
                  <a:moveTo>
                    <a:pt x="56" y="894"/>
                  </a:moveTo>
                  <a:lnTo>
                    <a:pt x="56" y="894"/>
                  </a:lnTo>
                  <a:lnTo>
                    <a:pt x="68" y="894"/>
                  </a:lnTo>
                  <a:lnTo>
                    <a:pt x="68" y="894"/>
                  </a:lnTo>
                  <a:lnTo>
                    <a:pt x="109" y="886"/>
                  </a:lnTo>
                  <a:lnTo>
                    <a:pt x="149" y="886"/>
                  </a:lnTo>
                  <a:lnTo>
                    <a:pt x="149" y="886"/>
                  </a:lnTo>
                  <a:lnTo>
                    <a:pt x="154" y="871"/>
                  </a:lnTo>
                  <a:lnTo>
                    <a:pt x="154" y="871"/>
                  </a:lnTo>
                  <a:lnTo>
                    <a:pt x="174" y="717"/>
                  </a:lnTo>
                  <a:lnTo>
                    <a:pt x="194" y="563"/>
                  </a:lnTo>
                  <a:lnTo>
                    <a:pt x="207" y="409"/>
                  </a:lnTo>
                  <a:lnTo>
                    <a:pt x="212" y="331"/>
                  </a:lnTo>
                  <a:lnTo>
                    <a:pt x="215" y="252"/>
                  </a:lnTo>
                  <a:lnTo>
                    <a:pt x="215" y="252"/>
                  </a:lnTo>
                  <a:lnTo>
                    <a:pt x="215" y="222"/>
                  </a:lnTo>
                  <a:lnTo>
                    <a:pt x="212" y="189"/>
                  </a:lnTo>
                  <a:lnTo>
                    <a:pt x="205" y="159"/>
                  </a:lnTo>
                  <a:lnTo>
                    <a:pt x="194" y="129"/>
                  </a:lnTo>
                  <a:lnTo>
                    <a:pt x="194" y="129"/>
                  </a:lnTo>
                  <a:lnTo>
                    <a:pt x="187" y="106"/>
                  </a:lnTo>
                  <a:lnTo>
                    <a:pt x="174" y="86"/>
                  </a:lnTo>
                  <a:lnTo>
                    <a:pt x="167" y="63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52" y="25"/>
                  </a:lnTo>
                  <a:lnTo>
                    <a:pt x="141" y="12"/>
                  </a:lnTo>
                  <a:lnTo>
                    <a:pt x="136" y="7"/>
                  </a:lnTo>
                  <a:lnTo>
                    <a:pt x="129" y="2"/>
                  </a:lnTo>
                  <a:lnTo>
                    <a:pt x="121" y="0"/>
                  </a:lnTo>
                  <a:lnTo>
                    <a:pt x="111" y="0"/>
                  </a:lnTo>
                  <a:lnTo>
                    <a:pt x="111" y="0"/>
                  </a:lnTo>
                  <a:lnTo>
                    <a:pt x="93" y="2"/>
                  </a:lnTo>
                  <a:lnTo>
                    <a:pt x="78" y="7"/>
                  </a:lnTo>
                  <a:lnTo>
                    <a:pt x="63" y="15"/>
                  </a:lnTo>
                  <a:lnTo>
                    <a:pt x="51" y="28"/>
                  </a:lnTo>
                  <a:lnTo>
                    <a:pt x="51" y="28"/>
                  </a:lnTo>
                  <a:lnTo>
                    <a:pt x="38" y="43"/>
                  </a:lnTo>
                  <a:lnTo>
                    <a:pt x="25" y="60"/>
                  </a:lnTo>
                  <a:lnTo>
                    <a:pt x="18" y="78"/>
                  </a:lnTo>
                  <a:lnTo>
                    <a:pt x="10" y="98"/>
                  </a:lnTo>
                  <a:lnTo>
                    <a:pt x="8" y="118"/>
                  </a:lnTo>
                  <a:lnTo>
                    <a:pt x="3" y="139"/>
                  </a:lnTo>
                  <a:lnTo>
                    <a:pt x="0" y="179"/>
                  </a:lnTo>
                  <a:lnTo>
                    <a:pt x="0" y="179"/>
                  </a:lnTo>
                  <a:lnTo>
                    <a:pt x="0" y="207"/>
                  </a:lnTo>
                  <a:lnTo>
                    <a:pt x="0" y="207"/>
                  </a:lnTo>
                  <a:lnTo>
                    <a:pt x="3" y="250"/>
                  </a:lnTo>
                  <a:lnTo>
                    <a:pt x="5" y="293"/>
                  </a:lnTo>
                  <a:lnTo>
                    <a:pt x="13" y="381"/>
                  </a:lnTo>
                  <a:lnTo>
                    <a:pt x="13" y="381"/>
                  </a:lnTo>
                  <a:lnTo>
                    <a:pt x="23" y="515"/>
                  </a:lnTo>
                  <a:lnTo>
                    <a:pt x="23" y="515"/>
                  </a:lnTo>
                  <a:lnTo>
                    <a:pt x="30" y="626"/>
                  </a:lnTo>
                  <a:lnTo>
                    <a:pt x="38" y="737"/>
                  </a:lnTo>
                  <a:lnTo>
                    <a:pt x="38" y="737"/>
                  </a:lnTo>
                  <a:lnTo>
                    <a:pt x="45" y="811"/>
                  </a:lnTo>
                  <a:lnTo>
                    <a:pt x="51" y="853"/>
                  </a:lnTo>
                  <a:lnTo>
                    <a:pt x="56" y="894"/>
                  </a:lnTo>
                  <a:lnTo>
                    <a:pt x="56" y="894"/>
                  </a:lnTo>
                  <a:close/>
                </a:path>
              </a:pathLst>
            </a:custGeom>
            <a:solidFill>
              <a:srgbClr val="5EAC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69"/>
            <p:cNvSpPr>
              <a:spLocks/>
            </p:cNvSpPr>
            <p:nvPr/>
          </p:nvSpPr>
          <p:spPr bwMode="auto">
            <a:xfrm>
              <a:off x="-2600648" y="5260884"/>
              <a:ext cx="357719" cy="1712992"/>
            </a:xfrm>
            <a:custGeom>
              <a:avLst/>
              <a:gdLst>
                <a:gd name="T0" fmla="*/ 174 w 194"/>
                <a:gd name="T1" fmla="*/ 55 h 929"/>
                <a:gd name="T2" fmla="*/ 174 w 194"/>
                <a:gd name="T3" fmla="*/ 55 h 929"/>
                <a:gd name="T4" fmla="*/ 169 w 194"/>
                <a:gd name="T5" fmla="*/ 38 h 929"/>
                <a:gd name="T6" fmla="*/ 159 w 194"/>
                <a:gd name="T7" fmla="*/ 25 h 929"/>
                <a:gd name="T8" fmla="*/ 159 w 194"/>
                <a:gd name="T9" fmla="*/ 25 h 929"/>
                <a:gd name="T10" fmla="*/ 149 w 194"/>
                <a:gd name="T11" fmla="*/ 13 h 929"/>
                <a:gd name="T12" fmla="*/ 136 w 194"/>
                <a:gd name="T13" fmla="*/ 5 h 929"/>
                <a:gd name="T14" fmla="*/ 136 w 194"/>
                <a:gd name="T15" fmla="*/ 5 h 929"/>
                <a:gd name="T16" fmla="*/ 126 w 194"/>
                <a:gd name="T17" fmla="*/ 2 h 929"/>
                <a:gd name="T18" fmla="*/ 119 w 194"/>
                <a:gd name="T19" fmla="*/ 0 h 929"/>
                <a:gd name="T20" fmla="*/ 111 w 194"/>
                <a:gd name="T21" fmla="*/ 0 h 929"/>
                <a:gd name="T22" fmla="*/ 103 w 194"/>
                <a:gd name="T23" fmla="*/ 2 h 929"/>
                <a:gd name="T24" fmla="*/ 91 w 194"/>
                <a:gd name="T25" fmla="*/ 13 h 929"/>
                <a:gd name="T26" fmla="*/ 81 w 194"/>
                <a:gd name="T27" fmla="*/ 25 h 929"/>
                <a:gd name="T28" fmla="*/ 73 w 194"/>
                <a:gd name="T29" fmla="*/ 40 h 929"/>
                <a:gd name="T30" fmla="*/ 65 w 194"/>
                <a:gd name="T31" fmla="*/ 58 h 929"/>
                <a:gd name="T32" fmla="*/ 55 w 194"/>
                <a:gd name="T33" fmla="*/ 88 h 929"/>
                <a:gd name="T34" fmla="*/ 55 w 194"/>
                <a:gd name="T35" fmla="*/ 88 h 929"/>
                <a:gd name="T36" fmla="*/ 38 w 194"/>
                <a:gd name="T37" fmla="*/ 129 h 929"/>
                <a:gd name="T38" fmla="*/ 23 w 194"/>
                <a:gd name="T39" fmla="*/ 172 h 929"/>
                <a:gd name="T40" fmla="*/ 12 w 194"/>
                <a:gd name="T41" fmla="*/ 215 h 929"/>
                <a:gd name="T42" fmla="*/ 5 w 194"/>
                <a:gd name="T43" fmla="*/ 258 h 929"/>
                <a:gd name="T44" fmla="*/ 5 w 194"/>
                <a:gd name="T45" fmla="*/ 258 h 929"/>
                <a:gd name="T46" fmla="*/ 0 w 194"/>
                <a:gd name="T47" fmla="*/ 316 h 929"/>
                <a:gd name="T48" fmla="*/ 0 w 194"/>
                <a:gd name="T49" fmla="*/ 374 h 929"/>
                <a:gd name="T50" fmla="*/ 0 w 194"/>
                <a:gd name="T51" fmla="*/ 432 h 929"/>
                <a:gd name="T52" fmla="*/ 5 w 194"/>
                <a:gd name="T53" fmla="*/ 490 h 929"/>
                <a:gd name="T54" fmla="*/ 5 w 194"/>
                <a:gd name="T55" fmla="*/ 490 h 929"/>
                <a:gd name="T56" fmla="*/ 18 w 194"/>
                <a:gd name="T57" fmla="*/ 609 h 929"/>
                <a:gd name="T58" fmla="*/ 33 w 194"/>
                <a:gd name="T59" fmla="*/ 730 h 929"/>
                <a:gd name="T60" fmla="*/ 33 w 194"/>
                <a:gd name="T61" fmla="*/ 730 h 929"/>
                <a:gd name="T62" fmla="*/ 58 w 194"/>
                <a:gd name="T63" fmla="*/ 929 h 929"/>
                <a:gd name="T64" fmla="*/ 58 w 194"/>
                <a:gd name="T65" fmla="*/ 929 h 929"/>
                <a:gd name="T66" fmla="*/ 78 w 194"/>
                <a:gd name="T67" fmla="*/ 924 h 929"/>
                <a:gd name="T68" fmla="*/ 101 w 194"/>
                <a:gd name="T69" fmla="*/ 922 h 929"/>
                <a:gd name="T70" fmla="*/ 126 w 194"/>
                <a:gd name="T71" fmla="*/ 922 h 929"/>
                <a:gd name="T72" fmla="*/ 146 w 194"/>
                <a:gd name="T73" fmla="*/ 924 h 929"/>
                <a:gd name="T74" fmla="*/ 146 w 194"/>
                <a:gd name="T75" fmla="*/ 924 h 929"/>
                <a:gd name="T76" fmla="*/ 159 w 194"/>
                <a:gd name="T77" fmla="*/ 823 h 929"/>
                <a:gd name="T78" fmla="*/ 172 w 194"/>
                <a:gd name="T79" fmla="*/ 722 h 929"/>
                <a:gd name="T80" fmla="*/ 182 w 194"/>
                <a:gd name="T81" fmla="*/ 619 h 929"/>
                <a:gd name="T82" fmla="*/ 189 w 194"/>
                <a:gd name="T83" fmla="*/ 518 h 929"/>
                <a:gd name="T84" fmla="*/ 192 w 194"/>
                <a:gd name="T85" fmla="*/ 417 h 929"/>
                <a:gd name="T86" fmla="*/ 194 w 194"/>
                <a:gd name="T87" fmla="*/ 313 h 929"/>
                <a:gd name="T88" fmla="*/ 192 w 194"/>
                <a:gd name="T89" fmla="*/ 212 h 929"/>
                <a:gd name="T90" fmla="*/ 184 w 194"/>
                <a:gd name="T91" fmla="*/ 109 h 929"/>
                <a:gd name="T92" fmla="*/ 184 w 194"/>
                <a:gd name="T93" fmla="*/ 109 h 929"/>
                <a:gd name="T94" fmla="*/ 182 w 194"/>
                <a:gd name="T95" fmla="*/ 81 h 929"/>
                <a:gd name="T96" fmla="*/ 174 w 194"/>
                <a:gd name="T97" fmla="*/ 55 h 929"/>
                <a:gd name="T98" fmla="*/ 174 w 194"/>
                <a:gd name="T99" fmla="*/ 55 h 9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4" h="929">
                  <a:moveTo>
                    <a:pt x="174" y="55"/>
                  </a:moveTo>
                  <a:lnTo>
                    <a:pt x="174" y="55"/>
                  </a:lnTo>
                  <a:lnTo>
                    <a:pt x="169" y="38"/>
                  </a:lnTo>
                  <a:lnTo>
                    <a:pt x="159" y="25"/>
                  </a:lnTo>
                  <a:lnTo>
                    <a:pt x="159" y="25"/>
                  </a:lnTo>
                  <a:lnTo>
                    <a:pt x="149" y="13"/>
                  </a:lnTo>
                  <a:lnTo>
                    <a:pt x="136" y="5"/>
                  </a:lnTo>
                  <a:lnTo>
                    <a:pt x="136" y="5"/>
                  </a:lnTo>
                  <a:lnTo>
                    <a:pt x="126" y="2"/>
                  </a:lnTo>
                  <a:lnTo>
                    <a:pt x="119" y="0"/>
                  </a:lnTo>
                  <a:lnTo>
                    <a:pt x="111" y="0"/>
                  </a:lnTo>
                  <a:lnTo>
                    <a:pt x="103" y="2"/>
                  </a:lnTo>
                  <a:lnTo>
                    <a:pt x="91" y="13"/>
                  </a:lnTo>
                  <a:lnTo>
                    <a:pt x="81" y="25"/>
                  </a:lnTo>
                  <a:lnTo>
                    <a:pt x="73" y="40"/>
                  </a:lnTo>
                  <a:lnTo>
                    <a:pt x="65" y="58"/>
                  </a:lnTo>
                  <a:lnTo>
                    <a:pt x="55" y="88"/>
                  </a:lnTo>
                  <a:lnTo>
                    <a:pt x="55" y="88"/>
                  </a:lnTo>
                  <a:lnTo>
                    <a:pt x="38" y="129"/>
                  </a:lnTo>
                  <a:lnTo>
                    <a:pt x="23" y="172"/>
                  </a:lnTo>
                  <a:lnTo>
                    <a:pt x="12" y="215"/>
                  </a:lnTo>
                  <a:lnTo>
                    <a:pt x="5" y="258"/>
                  </a:lnTo>
                  <a:lnTo>
                    <a:pt x="5" y="258"/>
                  </a:lnTo>
                  <a:lnTo>
                    <a:pt x="0" y="316"/>
                  </a:lnTo>
                  <a:lnTo>
                    <a:pt x="0" y="374"/>
                  </a:lnTo>
                  <a:lnTo>
                    <a:pt x="0" y="432"/>
                  </a:lnTo>
                  <a:lnTo>
                    <a:pt x="5" y="490"/>
                  </a:lnTo>
                  <a:lnTo>
                    <a:pt x="5" y="490"/>
                  </a:lnTo>
                  <a:lnTo>
                    <a:pt x="18" y="609"/>
                  </a:lnTo>
                  <a:lnTo>
                    <a:pt x="33" y="730"/>
                  </a:lnTo>
                  <a:lnTo>
                    <a:pt x="33" y="730"/>
                  </a:lnTo>
                  <a:lnTo>
                    <a:pt x="58" y="929"/>
                  </a:lnTo>
                  <a:lnTo>
                    <a:pt x="58" y="929"/>
                  </a:lnTo>
                  <a:lnTo>
                    <a:pt x="78" y="924"/>
                  </a:lnTo>
                  <a:lnTo>
                    <a:pt x="101" y="922"/>
                  </a:lnTo>
                  <a:lnTo>
                    <a:pt x="126" y="922"/>
                  </a:lnTo>
                  <a:lnTo>
                    <a:pt x="146" y="924"/>
                  </a:lnTo>
                  <a:lnTo>
                    <a:pt x="146" y="924"/>
                  </a:lnTo>
                  <a:lnTo>
                    <a:pt x="159" y="823"/>
                  </a:lnTo>
                  <a:lnTo>
                    <a:pt x="172" y="722"/>
                  </a:lnTo>
                  <a:lnTo>
                    <a:pt x="182" y="619"/>
                  </a:lnTo>
                  <a:lnTo>
                    <a:pt x="189" y="518"/>
                  </a:lnTo>
                  <a:lnTo>
                    <a:pt x="192" y="417"/>
                  </a:lnTo>
                  <a:lnTo>
                    <a:pt x="194" y="313"/>
                  </a:lnTo>
                  <a:lnTo>
                    <a:pt x="192" y="212"/>
                  </a:lnTo>
                  <a:lnTo>
                    <a:pt x="184" y="109"/>
                  </a:lnTo>
                  <a:lnTo>
                    <a:pt x="184" y="109"/>
                  </a:lnTo>
                  <a:lnTo>
                    <a:pt x="182" y="81"/>
                  </a:lnTo>
                  <a:lnTo>
                    <a:pt x="174" y="55"/>
                  </a:lnTo>
                  <a:lnTo>
                    <a:pt x="174" y="55"/>
                  </a:lnTo>
                  <a:close/>
                </a:path>
              </a:pathLst>
            </a:custGeom>
            <a:solidFill>
              <a:srgbClr val="81C8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38"/>
            <p:cNvSpPr/>
            <p:nvPr/>
          </p:nvSpPr>
          <p:spPr>
            <a:xfrm>
              <a:off x="-2469730" y="4763028"/>
              <a:ext cx="446226" cy="916423"/>
            </a:xfrm>
            <a:custGeom>
              <a:avLst/>
              <a:gdLst>
                <a:gd name="connsiteX0" fmla="*/ 59005 w 446226"/>
                <a:gd name="connsiteY0" fmla="*/ 0 h 916423"/>
                <a:gd name="connsiteX1" fmla="*/ 64537 w 446226"/>
                <a:gd name="connsiteY1" fmla="*/ 55317 h 916423"/>
                <a:gd name="connsiteX2" fmla="*/ 66455 w 446226"/>
                <a:gd name="connsiteY2" fmla="*/ 79289 h 916423"/>
                <a:gd name="connsiteX3" fmla="*/ 329137 w 446226"/>
                <a:gd name="connsiteY3" fmla="*/ 79289 h 916423"/>
                <a:gd name="connsiteX4" fmla="*/ 329137 w 446226"/>
                <a:gd name="connsiteY4" fmla="*/ 136582 h 916423"/>
                <a:gd name="connsiteX5" fmla="*/ 363250 w 446226"/>
                <a:gd name="connsiteY5" fmla="*/ 82976 h 916423"/>
                <a:gd name="connsiteX6" fmla="*/ 385377 w 446226"/>
                <a:gd name="connsiteY6" fmla="*/ 27659 h 916423"/>
                <a:gd name="connsiteX7" fmla="*/ 413036 w 446226"/>
                <a:gd name="connsiteY7" fmla="*/ 46098 h 916423"/>
                <a:gd name="connsiteX8" fmla="*/ 437006 w 446226"/>
                <a:gd name="connsiteY8" fmla="*/ 60849 h 916423"/>
                <a:gd name="connsiteX9" fmla="*/ 437006 w 446226"/>
                <a:gd name="connsiteY9" fmla="*/ 110635 h 916423"/>
                <a:gd name="connsiteX10" fmla="*/ 437006 w 446226"/>
                <a:gd name="connsiteY10" fmla="*/ 213894 h 916423"/>
                <a:gd name="connsiteX11" fmla="*/ 437006 w 446226"/>
                <a:gd name="connsiteY11" fmla="*/ 335592 h 916423"/>
                <a:gd name="connsiteX12" fmla="*/ 437006 w 446226"/>
                <a:gd name="connsiteY12" fmla="*/ 437007 h 916423"/>
                <a:gd name="connsiteX13" fmla="*/ 440694 w 446226"/>
                <a:gd name="connsiteY13" fmla="*/ 553173 h 916423"/>
                <a:gd name="connsiteX14" fmla="*/ 440694 w 446226"/>
                <a:gd name="connsiteY14" fmla="*/ 674871 h 916423"/>
                <a:gd name="connsiteX15" fmla="*/ 440694 w 446226"/>
                <a:gd name="connsiteY15" fmla="*/ 791037 h 916423"/>
                <a:gd name="connsiteX16" fmla="*/ 446226 w 446226"/>
                <a:gd name="connsiteY16" fmla="*/ 916423 h 916423"/>
                <a:gd name="connsiteX17" fmla="*/ 27659 w 446226"/>
                <a:gd name="connsiteY17" fmla="*/ 907204 h 916423"/>
                <a:gd name="connsiteX18" fmla="*/ 22127 w 446226"/>
                <a:gd name="connsiteY18" fmla="*/ 767066 h 916423"/>
                <a:gd name="connsiteX19" fmla="*/ 9220 w 446226"/>
                <a:gd name="connsiteY19" fmla="*/ 571612 h 916423"/>
                <a:gd name="connsiteX20" fmla="*/ 0 w 446226"/>
                <a:gd name="connsiteY20" fmla="*/ 464665 h 916423"/>
                <a:gd name="connsiteX21" fmla="*/ 0 w 446226"/>
                <a:gd name="connsiteY21" fmla="*/ 363250 h 916423"/>
                <a:gd name="connsiteX22" fmla="*/ 0 w 446226"/>
                <a:gd name="connsiteY22" fmla="*/ 269211 h 916423"/>
                <a:gd name="connsiteX23" fmla="*/ 3688 w 446226"/>
                <a:gd name="connsiteY23" fmla="*/ 189923 h 916423"/>
                <a:gd name="connsiteX24" fmla="*/ 9220 w 446226"/>
                <a:gd name="connsiteY24" fmla="*/ 143825 h 916423"/>
                <a:gd name="connsiteX25" fmla="*/ 12907 w 446226"/>
                <a:gd name="connsiteY25" fmla="*/ 82976 h 916423"/>
                <a:gd name="connsiteX26" fmla="*/ 12907 w 446226"/>
                <a:gd name="connsiteY26" fmla="*/ 9219 h 91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46226" h="916423">
                  <a:moveTo>
                    <a:pt x="59005" y="0"/>
                  </a:moveTo>
                  <a:lnTo>
                    <a:pt x="64537" y="55317"/>
                  </a:lnTo>
                  <a:lnTo>
                    <a:pt x="66455" y="79289"/>
                  </a:lnTo>
                  <a:lnTo>
                    <a:pt x="329137" y="79289"/>
                  </a:lnTo>
                  <a:lnTo>
                    <a:pt x="329137" y="136582"/>
                  </a:lnTo>
                  <a:lnTo>
                    <a:pt x="363250" y="82976"/>
                  </a:lnTo>
                  <a:lnTo>
                    <a:pt x="385377" y="27659"/>
                  </a:lnTo>
                  <a:lnTo>
                    <a:pt x="413036" y="46098"/>
                  </a:lnTo>
                  <a:lnTo>
                    <a:pt x="437006" y="60849"/>
                  </a:lnTo>
                  <a:lnTo>
                    <a:pt x="437006" y="110635"/>
                  </a:lnTo>
                  <a:lnTo>
                    <a:pt x="437006" y="213894"/>
                  </a:lnTo>
                  <a:lnTo>
                    <a:pt x="437006" y="335592"/>
                  </a:lnTo>
                  <a:lnTo>
                    <a:pt x="437006" y="437007"/>
                  </a:lnTo>
                  <a:lnTo>
                    <a:pt x="440694" y="553173"/>
                  </a:lnTo>
                  <a:lnTo>
                    <a:pt x="440694" y="674871"/>
                  </a:lnTo>
                  <a:lnTo>
                    <a:pt x="440694" y="791037"/>
                  </a:lnTo>
                  <a:lnTo>
                    <a:pt x="446226" y="916423"/>
                  </a:lnTo>
                  <a:lnTo>
                    <a:pt x="27659" y="907204"/>
                  </a:lnTo>
                  <a:lnTo>
                    <a:pt x="22127" y="767066"/>
                  </a:lnTo>
                  <a:lnTo>
                    <a:pt x="9220" y="571612"/>
                  </a:lnTo>
                  <a:lnTo>
                    <a:pt x="0" y="464665"/>
                  </a:lnTo>
                  <a:lnTo>
                    <a:pt x="0" y="363250"/>
                  </a:lnTo>
                  <a:lnTo>
                    <a:pt x="0" y="269211"/>
                  </a:lnTo>
                  <a:lnTo>
                    <a:pt x="3688" y="189923"/>
                  </a:lnTo>
                  <a:lnTo>
                    <a:pt x="9220" y="143825"/>
                  </a:lnTo>
                  <a:lnTo>
                    <a:pt x="12907" y="82976"/>
                  </a:lnTo>
                  <a:lnTo>
                    <a:pt x="12907" y="9219"/>
                  </a:lnTo>
                  <a:close/>
                </a:path>
              </a:pathLst>
            </a:custGeom>
            <a:solidFill>
              <a:srgbClr val="DB28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Freeform 120"/>
            <p:cNvSpPr>
              <a:spLocks/>
            </p:cNvSpPr>
            <p:nvPr/>
          </p:nvSpPr>
          <p:spPr bwMode="auto">
            <a:xfrm>
              <a:off x="-2163640" y="4781467"/>
              <a:ext cx="46097" cy="9219"/>
            </a:xfrm>
            <a:custGeom>
              <a:avLst/>
              <a:gdLst>
                <a:gd name="T0" fmla="*/ 25 w 25"/>
                <a:gd name="T1" fmla="*/ 5 h 5"/>
                <a:gd name="T2" fmla="*/ 0 w 25"/>
                <a:gd name="T3" fmla="*/ 5 h 5"/>
                <a:gd name="T4" fmla="*/ 0 w 25"/>
                <a:gd name="T5" fmla="*/ 0 h 5"/>
                <a:gd name="T6" fmla="*/ 25 w 25"/>
                <a:gd name="T7" fmla="*/ 0 h 5"/>
                <a:gd name="T8" fmla="*/ 25 w 25"/>
                <a:gd name="T9" fmla="*/ 5 h 5"/>
                <a:gd name="T10" fmla="*/ 25 w 25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5">
                  <a:moveTo>
                    <a:pt x="25" y="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25" y="0"/>
                  </a:lnTo>
                  <a:lnTo>
                    <a:pt x="25" y="5"/>
                  </a:lnTo>
                  <a:lnTo>
                    <a:pt x="25" y="5"/>
                  </a:lnTo>
                  <a:close/>
                </a:path>
              </a:pathLst>
            </a:custGeom>
            <a:solidFill>
              <a:srgbClr val="DFE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163"/>
            <p:cNvSpPr>
              <a:spLocks/>
            </p:cNvSpPr>
            <p:nvPr/>
          </p:nvSpPr>
          <p:spPr bwMode="auto">
            <a:xfrm>
              <a:off x="-2521359" y="5303294"/>
              <a:ext cx="125386" cy="40566"/>
            </a:xfrm>
            <a:custGeom>
              <a:avLst/>
              <a:gdLst>
                <a:gd name="T0" fmla="*/ 2 w 68"/>
                <a:gd name="T1" fmla="*/ 20 h 22"/>
                <a:gd name="T2" fmla="*/ 2 w 68"/>
                <a:gd name="T3" fmla="*/ 20 h 22"/>
                <a:gd name="T4" fmla="*/ 0 w 68"/>
                <a:gd name="T5" fmla="*/ 17 h 22"/>
                <a:gd name="T6" fmla="*/ 2 w 68"/>
                <a:gd name="T7" fmla="*/ 10 h 22"/>
                <a:gd name="T8" fmla="*/ 5 w 68"/>
                <a:gd name="T9" fmla="*/ 2 h 22"/>
                <a:gd name="T10" fmla="*/ 10 w 68"/>
                <a:gd name="T11" fmla="*/ 0 h 22"/>
                <a:gd name="T12" fmla="*/ 10 w 68"/>
                <a:gd name="T13" fmla="*/ 0 h 22"/>
                <a:gd name="T14" fmla="*/ 40 w 68"/>
                <a:gd name="T15" fmla="*/ 2 h 22"/>
                <a:gd name="T16" fmla="*/ 53 w 68"/>
                <a:gd name="T17" fmla="*/ 5 h 22"/>
                <a:gd name="T18" fmla="*/ 65 w 68"/>
                <a:gd name="T19" fmla="*/ 10 h 22"/>
                <a:gd name="T20" fmla="*/ 65 w 68"/>
                <a:gd name="T21" fmla="*/ 10 h 22"/>
                <a:gd name="T22" fmla="*/ 68 w 68"/>
                <a:gd name="T23" fmla="*/ 12 h 22"/>
                <a:gd name="T24" fmla="*/ 65 w 68"/>
                <a:gd name="T25" fmla="*/ 17 h 22"/>
                <a:gd name="T26" fmla="*/ 60 w 68"/>
                <a:gd name="T27" fmla="*/ 22 h 22"/>
                <a:gd name="T28" fmla="*/ 58 w 68"/>
                <a:gd name="T29" fmla="*/ 22 h 22"/>
                <a:gd name="T30" fmla="*/ 58 w 68"/>
                <a:gd name="T31" fmla="*/ 22 h 22"/>
                <a:gd name="T32" fmla="*/ 48 w 68"/>
                <a:gd name="T33" fmla="*/ 20 h 22"/>
                <a:gd name="T34" fmla="*/ 38 w 68"/>
                <a:gd name="T35" fmla="*/ 17 h 22"/>
                <a:gd name="T36" fmla="*/ 15 w 68"/>
                <a:gd name="T37" fmla="*/ 20 h 22"/>
                <a:gd name="T38" fmla="*/ 15 w 68"/>
                <a:gd name="T39" fmla="*/ 20 h 22"/>
                <a:gd name="T40" fmla="*/ 7 w 68"/>
                <a:gd name="T41" fmla="*/ 20 h 22"/>
                <a:gd name="T42" fmla="*/ 2 w 68"/>
                <a:gd name="T43" fmla="*/ 20 h 22"/>
                <a:gd name="T44" fmla="*/ 2 w 68"/>
                <a:gd name="T45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" h="22">
                  <a:moveTo>
                    <a:pt x="2" y="20"/>
                  </a:moveTo>
                  <a:lnTo>
                    <a:pt x="2" y="20"/>
                  </a:lnTo>
                  <a:lnTo>
                    <a:pt x="0" y="17"/>
                  </a:lnTo>
                  <a:lnTo>
                    <a:pt x="2" y="10"/>
                  </a:lnTo>
                  <a:lnTo>
                    <a:pt x="5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0" y="2"/>
                  </a:lnTo>
                  <a:lnTo>
                    <a:pt x="53" y="5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8" y="12"/>
                  </a:lnTo>
                  <a:lnTo>
                    <a:pt x="65" y="17"/>
                  </a:lnTo>
                  <a:lnTo>
                    <a:pt x="60" y="22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48" y="20"/>
                  </a:lnTo>
                  <a:lnTo>
                    <a:pt x="38" y="17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7" y="20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D49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166"/>
            <p:cNvSpPr>
              <a:spLocks/>
            </p:cNvSpPr>
            <p:nvPr/>
          </p:nvSpPr>
          <p:spPr bwMode="auto">
            <a:xfrm>
              <a:off x="-2796102" y="4772248"/>
              <a:ext cx="437006" cy="516295"/>
            </a:xfrm>
            <a:custGeom>
              <a:avLst/>
              <a:gdLst>
                <a:gd name="T0" fmla="*/ 25 w 237"/>
                <a:gd name="T1" fmla="*/ 164 h 280"/>
                <a:gd name="T2" fmla="*/ 25 w 237"/>
                <a:gd name="T3" fmla="*/ 164 h 280"/>
                <a:gd name="T4" fmla="*/ 45 w 237"/>
                <a:gd name="T5" fmla="*/ 134 h 280"/>
                <a:gd name="T6" fmla="*/ 68 w 237"/>
                <a:gd name="T7" fmla="*/ 103 h 280"/>
                <a:gd name="T8" fmla="*/ 96 w 237"/>
                <a:gd name="T9" fmla="*/ 78 h 280"/>
                <a:gd name="T10" fmla="*/ 121 w 237"/>
                <a:gd name="T11" fmla="*/ 53 h 280"/>
                <a:gd name="T12" fmla="*/ 121 w 237"/>
                <a:gd name="T13" fmla="*/ 53 h 280"/>
                <a:gd name="T14" fmla="*/ 144 w 237"/>
                <a:gd name="T15" fmla="*/ 33 h 280"/>
                <a:gd name="T16" fmla="*/ 159 w 237"/>
                <a:gd name="T17" fmla="*/ 20 h 280"/>
                <a:gd name="T18" fmla="*/ 174 w 237"/>
                <a:gd name="T19" fmla="*/ 10 h 280"/>
                <a:gd name="T20" fmla="*/ 189 w 237"/>
                <a:gd name="T21" fmla="*/ 2 h 280"/>
                <a:gd name="T22" fmla="*/ 204 w 237"/>
                <a:gd name="T23" fmla="*/ 0 h 280"/>
                <a:gd name="T24" fmla="*/ 209 w 237"/>
                <a:gd name="T25" fmla="*/ 0 h 280"/>
                <a:gd name="T26" fmla="*/ 217 w 237"/>
                <a:gd name="T27" fmla="*/ 2 h 280"/>
                <a:gd name="T28" fmla="*/ 222 w 237"/>
                <a:gd name="T29" fmla="*/ 7 h 280"/>
                <a:gd name="T30" fmla="*/ 230 w 237"/>
                <a:gd name="T31" fmla="*/ 12 h 280"/>
                <a:gd name="T32" fmla="*/ 230 w 237"/>
                <a:gd name="T33" fmla="*/ 12 h 280"/>
                <a:gd name="T34" fmla="*/ 235 w 237"/>
                <a:gd name="T35" fmla="*/ 22 h 280"/>
                <a:gd name="T36" fmla="*/ 237 w 237"/>
                <a:gd name="T37" fmla="*/ 33 h 280"/>
                <a:gd name="T38" fmla="*/ 237 w 237"/>
                <a:gd name="T39" fmla="*/ 45 h 280"/>
                <a:gd name="T40" fmla="*/ 235 w 237"/>
                <a:gd name="T41" fmla="*/ 58 h 280"/>
                <a:gd name="T42" fmla="*/ 230 w 237"/>
                <a:gd name="T43" fmla="*/ 81 h 280"/>
                <a:gd name="T44" fmla="*/ 219 w 237"/>
                <a:gd name="T45" fmla="*/ 101 h 280"/>
                <a:gd name="T46" fmla="*/ 219 w 237"/>
                <a:gd name="T47" fmla="*/ 101 h 280"/>
                <a:gd name="T48" fmla="*/ 202 w 237"/>
                <a:gd name="T49" fmla="*/ 129 h 280"/>
                <a:gd name="T50" fmla="*/ 182 w 237"/>
                <a:gd name="T51" fmla="*/ 154 h 280"/>
                <a:gd name="T52" fmla="*/ 139 w 237"/>
                <a:gd name="T53" fmla="*/ 204 h 280"/>
                <a:gd name="T54" fmla="*/ 139 w 237"/>
                <a:gd name="T55" fmla="*/ 204 h 280"/>
                <a:gd name="T56" fmla="*/ 108 w 237"/>
                <a:gd name="T57" fmla="*/ 235 h 280"/>
                <a:gd name="T58" fmla="*/ 91 w 237"/>
                <a:gd name="T59" fmla="*/ 250 h 280"/>
                <a:gd name="T60" fmla="*/ 73 w 237"/>
                <a:gd name="T61" fmla="*/ 262 h 280"/>
                <a:gd name="T62" fmla="*/ 73 w 237"/>
                <a:gd name="T63" fmla="*/ 262 h 280"/>
                <a:gd name="T64" fmla="*/ 63 w 237"/>
                <a:gd name="T65" fmla="*/ 270 h 280"/>
                <a:gd name="T66" fmla="*/ 48 w 237"/>
                <a:gd name="T67" fmla="*/ 275 h 280"/>
                <a:gd name="T68" fmla="*/ 35 w 237"/>
                <a:gd name="T69" fmla="*/ 280 h 280"/>
                <a:gd name="T70" fmla="*/ 28 w 237"/>
                <a:gd name="T71" fmla="*/ 278 h 280"/>
                <a:gd name="T72" fmla="*/ 23 w 237"/>
                <a:gd name="T73" fmla="*/ 278 h 280"/>
                <a:gd name="T74" fmla="*/ 23 w 237"/>
                <a:gd name="T75" fmla="*/ 278 h 280"/>
                <a:gd name="T76" fmla="*/ 17 w 237"/>
                <a:gd name="T77" fmla="*/ 273 h 280"/>
                <a:gd name="T78" fmla="*/ 12 w 237"/>
                <a:gd name="T79" fmla="*/ 270 h 280"/>
                <a:gd name="T80" fmla="*/ 5 w 237"/>
                <a:gd name="T81" fmla="*/ 257 h 280"/>
                <a:gd name="T82" fmla="*/ 0 w 237"/>
                <a:gd name="T83" fmla="*/ 242 h 280"/>
                <a:gd name="T84" fmla="*/ 0 w 237"/>
                <a:gd name="T85" fmla="*/ 230 h 280"/>
                <a:gd name="T86" fmla="*/ 0 w 237"/>
                <a:gd name="T87" fmla="*/ 230 h 280"/>
                <a:gd name="T88" fmla="*/ 0 w 237"/>
                <a:gd name="T89" fmla="*/ 214 h 280"/>
                <a:gd name="T90" fmla="*/ 5 w 237"/>
                <a:gd name="T91" fmla="*/ 199 h 280"/>
                <a:gd name="T92" fmla="*/ 20 w 237"/>
                <a:gd name="T93" fmla="*/ 171 h 280"/>
                <a:gd name="T94" fmla="*/ 20 w 237"/>
                <a:gd name="T95" fmla="*/ 171 h 280"/>
                <a:gd name="T96" fmla="*/ 25 w 237"/>
                <a:gd name="T97" fmla="*/ 164 h 280"/>
                <a:gd name="T98" fmla="*/ 25 w 237"/>
                <a:gd name="T99" fmla="*/ 164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37" h="280">
                  <a:moveTo>
                    <a:pt x="25" y="164"/>
                  </a:moveTo>
                  <a:lnTo>
                    <a:pt x="25" y="164"/>
                  </a:lnTo>
                  <a:lnTo>
                    <a:pt x="45" y="134"/>
                  </a:lnTo>
                  <a:lnTo>
                    <a:pt x="68" y="103"/>
                  </a:lnTo>
                  <a:lnTo>
                    <a:pt x="96" y="78"/>
                  </a:lnTo>
                  <a:lnTo>
                    <a:pt x="121" y="53"/>
                  </a:lnTo>
                  <a:lnTo>
                    <a:pt x="121" y="53"/>
                  </a:lnTo>
                  <a:lnTo>
                    <a:pt x="144" y="33"/>
                  </a:lnTo>
                  <a:lnTo>
                    <a:pt x="159" y="20"/>
                  </a:lnTo>
                  <a:lnTo>
                    <a:pt x="174" y="10"/>
                  </a:lnTo>
                  <a:lnTo>
                    <a:pt x="189" y="2"/>
                  </a:lnTo>
                  <a:lnTo>
                    <a:pt x="204" y="0"/>
                  </a:lnTo>
                  <a:lnTo>
                    <a:pt x="209" y="0"/>
                  </a:lnTo>
                  <a:lnTo>
                    <a:pt x="217" y="2"/>
                  </a:lnTo>
                  <a:lnTo>
                    <a:pt x="222" y="7"/>
                  </a:lnTo>
                  <a:lnTo>
                    <a:pt x="230" y="12"/>
                  </a:lnTo>
                  <a:lnTo>
                    <a:pt x="230" y="12"/>
                  </a:lnTo>
                  <a:lnTo>
                    <a:pt x="235" y="22"/>
                  </a:lnTo>
                  <a:lnTo>
                    <a:pt x="237" y="33"/>
                  </a:lnTo>
                  <a:lnTo>
                    <a:pt x="237" y="45"/>
                  </a:lnTo>
                  <a:lnTo>
                    <a:pt x="235" y="58"/>
                  </a:lnTo>
                  <a:lnTo>
                    <a:pt x="230" y="81"/>
                  </a:lnTo>
                  <a:lnTo>
                    <a:pt x="219" y="101"/>
                  </a:lnTo>
                  <a:lnTo>
                    <a:pt x="219" y="101"/>
                  </a:lnTo>
                  <a:lnTo>
                    <a:pt x="202" y="129"/>
                  </a:lnTo>
                  <a:lnTo>
                    <a:pt x="182" y="15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08" y="235"/>
                  </a:lnTo>
                  <a:lnTo>
                    <a:pt x="91" y="250"/>
                  </a:lnTo>
                  <a:lnTo>
                    <a:pt x="73" y="262"/>
                  </a:lnTo>
                  <a:lnTo>
                    <a:pt x="73" y="262"/>
                  </a:lnTo>
                  <a:lnTo>
                    <a:pt x="63" y="270"/>
                  </a:lnTo>
                  <a:lnTo>
                    <a:pt x="48" y="275"/>
                  </a:lnTo>
                  <a:lnTo>
                    <a:pt x="35" y="280"/>
                  </a:lnTo>
                  <a:lnTo>
                    <a:pt x="28" y="278"/>
                  </a:lnTo>
                  <a:lnTo>
                    <a:pt x="23" y="278"/>
                  </a:lnTo>
                  <a:lnTo>
                    <a:pt x="23" y="278"/>
                  </a:lnTo>
                  <a:lnTo>
                    <a:pt x="17" y="273"/>
                  </a:lnTo>
                  <a:lnTo>
                    <a:pt x="12" y="270"/>
                  </a:lnTo>
                  <a:lnTo>
                    <a:pt x="5" y="257"/>
                  </a:lnTo>
                  <a:lnTo>
                    <a:pt x="0" y="242"/>
                  </a:lnTo>
                  <a:lnTo>
                    <a:pt x="0" y="230"/>
                  </a:lnTo>
                  <a:lnTo>
                    <a:pt x="0" y="230"/>
                  </a:lnTo>
                  <a:lnTo>
                    <a:pt x="0" y="214"/>
                  </a:lnTo>
                  <a:lnTo>
                    <a:pt x="5" y="199"/>
                  </a:lnTo>
                  <a:lnTo>
                    <a:pt x="20" y="171"/>
                  </a:lnTo>
                  <a:lnTo>
                    <a:pt x="20" y="171"/>
                  </a:lnTo>
                  <a:lnTo>
                    <a:pt x="25" y="164"/>
                  </a:lnTo>
                  <a:lnTo>
                    <a:pt x="25" y="164"/>
                  </a:lnTo>
                  <a:close/>
                </a:path>
              </a:pathLst>
            </a:custGeom>
            <a:solidFill>
              <a:srgbClr val="81C8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170"/>
            <p:cNvSpPr>
              <a:spLocks/>
            </p:cNvSpPr>
            <p:nvPr/>
          </p:nvSpPr>
          <p:spPr bwMode="auto">
            <a:xfrm>
              <a:off x="-2392285" y="4399778"/>
              <a:ext cx="295026" cy="483104"/>
            </a:xfrm>
            <a:custGeom>
              <a:avLst/>
              <a:gdLst>
                <a:gd name="T0" fmla="*/ 0 w 160"/>
                <a:gd name="T1" fmla="*/ 217 h 262"/>
                <a:gd name="T2" fmla="*/ 11 w 160"/>
                <a:gd name="T3" fmla="*/ 230 h 262"/>
                <a:gd name="T4" fmla="*/ 23 w 160"/>
                <a:gd name="T5" fmla="*/ 242 h 262"/>
                <a:gd name="T6" fmla="*/ 38 w 160"/>
                <a:gd name="T7" fmla="*/ 252 h 262"/>
                <a:gd name="T8" fmla="*/ 74 w 160"/>
                <a:gd name="T9" fmla="*/ 262 h 262"/>
                <a:gd name="T10" fmla="*/ 91 w 160"/>
                <a:gd name="T11" fmla="*/ 262 h 262"/>
                <a:gd name="T12" fmla="*/ 127 w 160"/>
                <a:gd name="T13" fmla="*/ 250 h 262"/>
                <a:gd name="T14" fmla="*/ 155 w 160"/>
                <a:gd name="T15" fmla="*/ 227 h 262"/>
                <a:gd name="T16" fmla="*/ 160 w 160"/>
                <a:gd name="T17" fmla="*/ 222 h 262"/>
                <a:gd name="T18" fmla="*/ 160 w 160"/>
                <a:gd name="T19" fmla="*/ 209 h 262"/>
                <a:gd name="T20" fmla="*/ 152 w 160"/>
                <a:gd name="T21" fmla="*/ 197 h 262"/>
                <a:gd name="T22" fmla="*/ 142 w 160"/>
                <a:gd name="T23" fmla="*/ 189 h 262"/>
                <a:gd name="T24" fmla="*/ 122 w 160"/>
                <a:gd name="T25" fmla="*/ 166 h 262"/>
                <a:gd name="T26" fmla="*/ 117 w 160"/>
                <a:gd name="T27" fmla="*/ 139 h 262"/>
                <a:gd name="T28" fmla="*/ 114 w 160"/>
                <a:gd name="T29" fmla="*/ 103 h 262"/>
                <a:gd name="T30" fmla="*/ 112 w 160"/>
                <a:gd name="T31" fmla="*/ 98 h 262"/>
                <a:gd name="T32" fmla="*/ 114 w 160"/>
                <a:gd name="T33" fmla="*/ 93 h 262"/>
                <a:gd name="T34" fmla="*/ 124 w 160"/>
                <a:gd name="T35" fmla="*/ 78 h 262"/>
                <a:gd name="T36" fmla="*/ 132 w 160"/>
                <a:gd name="T37" fmla="*/ 65 h 262"/>
                <a:gd name="T38" fmla="*/ 132 w 160"/>
                <a:gd name="T39" fmla="*/ 58 h 262"/>
                <a:gd name="T40" fmla="*/ 129 w 160"/>
                <a:gd name="T41" fmla="*/ 55 h 262"/>
                <a:gd name="T42" fmla="*/ 124 w 160"/>
                <a:gd name="T43" fmla="*/ 55 h 262"/>
                <a:gd name="T44" fmla="*/ 124 w 160"/>
                <a:gd name="T45" fmla="*/ 53 h 262"/>
                <a:gd name="T46" fmla="*/ 122 w 160"/>
                <a:gd name="T47" fmla="*/ 45 h 262"/>
                <a:gd name="T48" fmla="*/ 119 w 160"/>
                <a:gd name="T49" fmla="*/ 33 h 262"/>
                <a:gd name="T50" fmla="*/ 114 w 160"/>
                <a:gd name="T51" fmla="*/ 20 h 262"/>
                <a:gd name="T52" fmla="*/ 107 w 160"/>
                <a:gd name="T53" fmla="*/ 10 h 262"/>
                <a:gd name="T54" fmla="*/ 99 w 160"/>
                <a:gd name="T55" fmla="*/ 5 h 262"/>
                <a:gd name="T56" fmla="*/ 79 w 160"/>
                <a:gd name="T57" fmla="*/ 0 h 262"/>
                <a:gd name="T58" fmla="*/ 59 w 160"/>
                <a:gd name="T59" fmla="*/ 5 h 262"/>
                <a:gd name="T60" fmla="*/ 41 w 160"/>
                <a:gd name="T61" fmla="*/ 12 h 262"/>
                <a:gd name="T62" fmla="*/ 31 w 160"/>
                <a:gd name="T63" fmla="*/ 17 h 262"/>
                <a:gd name="T64" fmla="*/ 23 w 160"/>
                <a:gd name="T65" fmla="*/ 25 h 262"/>
                <a:gd name="T66" fmla="*/ 18 w 160"/>
                <a:gd name="T67" fmla="*/ 48 h 262"/>
                <a:gd name="T68" fmla="*/ 18 w 160"/>
                <a:gd name="T69" fmla="*/ 70 h 262"/>
                <a:gd name="T70" fmla="*/ 18 w 160"/>
                <a:gd name="T71" fmla="*/ 91 h 262"/>
                <a:gd name="T72" fmla="*/ 26 w 160"/>
                <a:gd name="T73" fmla="*/ 116 h 262"/>
                <a:gd name="T74" fmla="*/ 28 w 160"/>
                <a:gd name="T75" fmla="*/ 121 h 262"/>
                <a:gd name="T76" fmla="*/ 41 w 160"/>
                <a:gd name="T77" fmla="*/ 131 h 262"/>
                <a:gd name="T78" fmla="*/ 46 w 160"/>
                <a:gd name="T79" fmla="*/ 149 h 262"/>
                <a:gd name="T80" fmla="*/ 41 w 160"/>
                <a:gd name="T81" fmla="*/ 169 h 262"/>
                <a:gd name="T82" fmla="*/ 38 w 160"/>
                <a:gd name="T83" fmla="*/ 182 h 262"/>
                <a:gd name="T84" fmla="*/ 28 w 160"/>
                <a:gd name="T85" fmla="*/ 189 h 262"/>
                <a:gd name="T86" fmla="*/ 3 w 160"/>
                <a:gd name="T87" fmla="*/ 202 h 262"/>
                <a:gd name="T88" fmla="*/ 0 w 160"/>
                <a:gd name="T89" fmla="*/ 212 h 262"/>
                <a:gd name="T90" fmla="*/ 0 w 160"/>
                <a:gd name="T91" fmla="*/ 217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60" h="262">
                  <a:moveTo>
                    <a:pt x="0" y="217"/>
                  </a:moveTo>
                  <a:lnTo>
                    <a:pt x="0" y="217"/>
                  </a:lnTo>
                  <a:lnTo>
                    <a:pt x="6" y="224"/>
                  </a:lnTo>
                  <a:lnTo>
                    <a:pt x="11" y="230"/>
                  </a:lnTo>
                  <a:lnTo>
                    <a:pt x="11" y="230"/>
                  </a:lnTo>
                  <a:lnTo>
                    <a:pt x="23" y="242"/>
                  </a:lnTo>
                  <a:lnTo>
                    <a:pt x="23" y="242"/>
                  </a:lnTo>
                  <a:lnTo>
                    <a:pt x="38" y="252"/>
                  </a:lnTo>
                  <a:lnTo>
                    <a:pt x="56" y="257"/>
                  </a:lnTo>
                  <a:lnTo>
                    <a:pt x="74" y="262"/>
                  </a:lnTo>
                  <a:lnTo>
                    <a:pt x="91" y="262"/>
                  </a:lnTo>
                  <a:lnTo>
                    <a:pt x="91" y="262"/>
                  </a:lnTo>
                  <a:lnTo>
                    <a:pt x="109" y="257"/>
                  </a:lnTo>
                  <a:lnTo>
                    <a:pt x="127" y="250"/>
                  </a:lnTo>
                  <a:lnTo>
                    <a:pt x="142" y="240"/>
                  </a:lnTo>
                  <a:lnTo>
                    <a:pt x="155" y="227"/>
                  </a:lnTo>
                  <a:lnTo>
                    <a:pt x="155" y="227"/>
                  </a:lnTo>
                  <a:lnTo>
                    <a:pt x="160" y="222"/>
                  </a:lnTo>
                  <a:lnTo>
                    <a:pt x="160" y="214"/>
                  </a:lnTo>
                  <a:lnTo>
                    <a:pt x="160" y="209"/>
                  </a:lnTo>
                  <a:lnTo>
                    <a:pt x="157" y="204"/>
                  </a:lnTo>
                  <a:lnTo>
                    <a:pt x="152" y="197"/>
                  </a:lnTo>
                  <a:lnTo>
                    <a:pt x="142" y="189"/>
                  </a:lnTo>
                  <a:lnTo>
                    <a:pt x="142" y="189"/>
                  </a:lnTo>
                  <a:lnTo>
                    <a:pt x="129" y="176"/>
                  </a:lnTo>
                  <a:lnTo>
                    <a:pt x="122" y="166"/>
                  </a:lnTo>
                  <a:lnTo>
                    <a:pt x="119" y="154"/>
                  </a:lnTo>
                  <a:lnTo>
                    <a:pt x="117" y="139"/>
                  </a:lnTo>
                  <a:lnTo>
                    <a:pt x="117" y="139"/>
                  </a:lnTo>
                  <a:lnTo>
                    <a:pt x="114" y="103"/>
                  </a:lnTo>
                  <a:lnTo>
                    <a:pt x="114" y="103"/>
                  </a:lnTo>
                  <a:lnTo>
                    <a:pt x="112" y="98"/>
                  </a:lnTo>
                  <a:lnTo>
                    <a:pt x="114" y="93"/>
                  </a:lnTo>
                  <a:lnTo>
                    <a:pt x="114" y="93"/>
                  </a:lnTo>
                  <a:lnTo>
                    <a:pt x="124" y="78"/>
                  </a:lnTo>
                  <a:lnTo>
                    <a:pt x="124" y="78"/>
                  </a:lnTo>
                  <a:lnTo>
                    <a:pt x="129" y="70"/>
                  </a:lnTo>
                  <a:lnTo>
                    <a:pt x="132" y="65"/>
                  </a:lnTo>
                  <a:lnTo>
                    <a:pt x="132" y="65"/>
                  </a:lnTo>
                  <a:lnTo>
                    <a:pt x="132" y="58"/>
                  </a:lnTo>
                  <a:lnTo>
                    <a:pt x="132" y="58"/>
                  </a:lnTo>
                  <a:lnTo>
                    <a:pt x="129" y="55"/>
                  </a:lnTo>
                  <a:lnTo>
                    <a:pt x="127" y="55"/>
                  </a:lnTo>
                  <a:lnTo>
                    <a:pt x="124" y="55"/>
                  </a:lnTo>
                  <a:lnTo>
                    <a:pt x="124" y="55"/>
                  </a:lnTo>
                  <a:lnTo>
                    <a:pt x="124" y="53"/>
                  </a:lnTo>
                  <a:lnTo>
                    <a:pt x="122" y="50"/>
                  </a:lnTo>
                  <a:lnTo>
                    <a:pt x="122" y="45"/>
                  </a:lnTo>
                  <a:lnTo>
                    <a:pt x="122" y="45"/>
                  </a:lnTo>
                  <a:lnTo>
                    <a:pt x="119" y="33"/>
                  </a:lnTo>
                  <a:lnTo>
                    <a:pt x="119" y="33"/>
                  </a:lnTo>
                  <a:lnTo>
                    <a:pt x="114" y="20"/>
                  </a:lnTo>
                  <a:lnTo>
                    <a:pt x="107" y="10"/>
                  </a:lnTo>
                  <a:lnTo>
                    <a:pt x="107" y="10"/>
                  </a:lnTo>
                  <a:lnTo>
                    <a:pt x="99" y="5"/>
                  </a:lnTo>
                  <a:lnTo>
                    <a:pt x="99" y="5"/>
                  </a:lnTo>
                  <a:lnTo>
                    <a:pt x="89" y="2"/>
                  </a:lnTo>
                  <a:lnTo>
                    <a:pt x="79" y="0"/>
                  </a:lnTo>
                  <a:lnTo>
                    <a:pt x="69" y="2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31" y="17"/>
                  </a:lnTo>
                  <a:lnTo>
                    <a:pt x="23" y="25"/>
                  </a:lnTo>
                  <a:lnTo>
                    <a:pt x="23" y="25"/>
                  </a:lnTo>
                  <a:lnTo>
                    <a:pt x="21" y="38"/>
                  </a:lnTo>
                  <a:lnTo>
                    <a:pt x="18" y="48"/>
                  </a:lnTo>
                  <a:lnTo>
                    <a:pt x="18" y="48"/>
                  </a:lnTo>
                  <a:lnTo>
                    <a:pt x="18" y="70"/>
                  </a:lnTo>
                  <a:lnTo>
                    <a:pt x="18" y="91"/>
                  </a:lnTo>
                  <a:lnTo>
                    <a:pt x="18" y="91"/>
                  </a:lnTo>
                  <a:lnTo>
                    <a:pt x="21" y="108"/>
                  </a:lnTo>
                  <a:lnTo>
                    <a:pt x="26" y="116"/>
                  </a:lnTo>
                  <a:lnTo>
                    <a:pt x="28" y="121"/>
                  </a:lnTo>
                  <a:lnTo>
                    <a:pt x="28" y="121"/>
                  </a:lnTo>
                  <a:lnTo>
                    <a:pt x="41" y="131"/>
                  </a:lnTo>
                  <a:lnTo>
                    <a:pt x="41" y="131"/>
                  </a:lnTo>
                  <a:lnTo>
                    <a:pt x="43" y="139"/>
                  </a:lnTo>
                  <a:lnTo>
                    <a:pt x="46" y="149"/>
                  </a:lnTo>
                  <a:lnTo>
                    <a:pt x="41" y="169"/>
                  </a:lnTo>
                  <a:lnTo>
                    <a:pt x="41" y="169"/>
                  </a:lnTo>
                  <a:lnTo>
                    <a:pt x="38" y="182"/>
                  </a:lnTo>
                  <a:lnTo>
                    <a:pt x="38" y="182"/>
                  </a:lnTo>
                  <a:lnTo>
                    <a:pt x="33" y="187"/>
                  </a:lnTo>
                  <a:lnTo>
                    <a:pt x="28" y="189"/>
                  </a:lnTo>
                  <a:lnTo>
                    <a:pt x="16" y="194"/>
                  </a:lnTo>
                  <a:lnTo>
                    <a:pt x="3" y="202"/>
                  </a:lnTo>
                  <a:lnTo>
                    <a:pt x="0" y="207"/>
                  </a:lnTo>
                  <a:lnTo>
                    <a:pt x="0" y="212"/>
                  </a:lnTo>
                  <a:lnTo>
                    <a:pt x="0" y="212"/>
                  </a:lnTo>
                  <a:lnTo>
                    <a:pt x="0" y="217"/>
                  </a:lnTo>
                  <a:lnTo>
                    <a:pt x="0" y="217"/>
                  </a:lnTo>
                  <a:close/>
                </a:path>
              </a:pathLst>
            </a:custGeom>
            <a:solidFill>
              <a:srgbClr val="E8C2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171"/>
            <p:cNvSpPr>
              <a:spLocks/>
            </p:cNvSpPr>
            <p:nvPr/>
          </p:nvSpPr>
          <p:spPr bwMode="auto">
            <a:xfrm>
              <a:off x="-2395973" y="4375807"/>
              <a:ext cx="302401" cy="247084"/>
            </a:xfrm>
            <a:custGeom>
              <a:avLst/>
              <a:gdLst>
                <a:gd name="T0" fmla="*/ 136 w 164"/>
                <a:gd name="T1" fmla="*/ 15 h 134"/>
                <a:gd name="T2" fmla="*/ 111 w 164"/>
                <a:gd name="T3" fmla="*/ 3 h 134"/>
                <a:gd name="T4" fmla="*/ 78 w 164"/>
                <a:gd name="T5" fmla="*/ 0 h 134"/>
                <a:gd name="T6" fmla="*/ 50 w 164"/>
                <a:gd name="T7" fmla="*/ 5 h 134"/>
                <a:gd name="T8" fmla="*/ 33 w 164"/>
                <a:gd name="T9" fmla="*/ 5 h 134"/>
                <a:gd name="T10" fmla="*/ 20 w 164"/>
                <a:gd name="T11" fmla="*/ 10 h 134"/>
                <a:gd name="T12" fmla="*/ 5 w 164"/>
                <a:gd name="T13" fmla="*/ 20 h 134"/>
                <a:gd name="T14" fmla="*/ 0 w 164"/>
                <a:gd name="T15" fmla="*/ 38 h 134"/>
                <a:gd name="T16" fmla="*/ 0 w 164"/>
                <a:gd name="T17" fmla="*/ 46 h 134"/>
                <a:gd name="T18" fmla="*/ 2 w 164"/>
                <a:gd name="T19" fmla="*/ 53 h 134"/>
                <a:gd name="T20" fmla="*/ 13 w 164"/>
                <a:gd name="T21" fmla="*/ 58 h 134"/>
                <a:gd name="T22" fmla="*/ 18 w 164"/>
                <a:gd name="T23" fmla="*/ 61 h 134"/>
                <a:gd name="T24" fmla="*/ 23 w 164"/>
                <a:gd name="T25" fmla="*/ 61 h 134"/>
                <a:gd name="T26" fmla="*/ 40 w 164"/>
                <a:gd name="T27" fmla="*/ 58 h 134"/>
                <a:gd name="T28" fmla="*/ 50 w 164"/>
                <a:gd name="T29" fmla="*/ 58 h 134"/>
                <a:gd name="T30" fmla="*/ 58 w 164"/>
                <a:gd name="T31" fmla="*/ 63 h 134"/>
                <a:gd name="T32" fmla="*/ 63 w 164"/>
                <a:gd name="T33" fmla="*/ 66 h 134"/>
                <a:gd name="T34" fmla="*/ 71 w 164"/>
                <a:gd name="T35" fmla="*/ 66 h 134"/>
                <a:gd name="T36" fmla="*/ 91 w 164"/>
                <a:gd name="T37" fmla="*/ 61 h 134"/>
                <a:gd name="T38" fmla="*/ 106 w 164"/>
                <a:gd name="T39" fmla="*/ 63 h 134"/>
                <a:gd name="T40" fmla="*/ 109 w 164"/>
                <a:gd name="T41" fmla="*/ 66 h 134"/>
                <a:gd name="T42" fmla="*/ 111 w 164"/>
                <a:gd name="T43" fmla="*/ 71 h 134"/>
                <a:gd name="T44" fmla="*/ 116 w 164"/>
                <a:gd name="T45" fmla="*/ 76 h 134"/>
                <a:gd name="T46" fmla="*/ 121 w 164"/>
                <a:gd name="T47" fmla="*/ 76 h 134"/>
                <a:gd name="T48" fmla="*/ 124 w 164"/>
                <a:gd name="T49" fmla="*/ 83 h 134"/>
                <a:gd name="T50" fmla="*/ 124 w 164"/>
                <a:gd name="T51" fmla="*/ 88 h 134"/>
                <a:gd name="T52" fmla="*/ 114 w 164"/>
                <a:gd name="T53" fmla="*/ 101 h 134"/>
                <a:gd name="T54" fmla="*/ 111 w 164"/>
                <a:gd name="T55" fmla="*/ 106 h 134"/>
                <a:gd name="T56" fmla="*/ 116 w 164"/>
                <a:gd name="T57" fmla="*/ 121 h 134"/>
                <a:gd name="T58" fmla="*/ 119 w 164"/>
                <a:gd name="T59" fmla="*/ 126 h 134"/>
                <a:gd name="T60" fmla="*/ 134 w 164"/>
                <a:gd name="T61" fmla="*/ 134 h 134"/>
                <a:gd name="T62" fmla="*/ 151 w 164"/>
                <a:gd name="T63" fmla="*/ 131 h 134"/>
                <a:gd name="T64" fmla="*/ 157 w 164"/>
                <a:gd name="T65" fmla="*/ 126 h 134"/>
                <a:gd name="T66" fmla="*/ 164 w 164"/>
                <a:gd name="T67" fmla="*/ 114 h 134"/>
                <a:gd name="T68" fmla="*/ 164 w 164"/>
                <a:gd name="T69" fmla="*/ 99 h 134"/>
                <a:gd name="T70" fmla="*/ 157 w 164"/>
                <a:gd name="T71" fmla="*/ 83 h 134"/>
                <a:gd name="T72" fmla="*/ 154 w 164"/>
                <a:gd name="T73" fmla="*/ 81 h 134"/>
                <a:gd name="T74" fmla="*/ 151 w 164"/>
                <a:gd name="T75" fmla="*/ 78 h 134"/>
                <a:gd name="T76" fmla="*/ 154 w 164"/>
                <a:gd name="T77" fmla="*/ 68 h 134"/>
                <a:gd name="T78" fmla="*/ 149 w 164"/>
                <a:gd name="T79" fmla="*/ 38 h 134"/>
                <a:gd name="T80" fmla="*/ 146 w 164"/>
                <a:gd name="T81" fmla="*/ 30 h 134"/>
                <a:gd name="T82" fmla="*/ 136 w 164"/>
                <a:gd name="T83" fmla="*/ 15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4" h="134">
                  <a:moveTo>
                    <a:pt x="136" y="15"/>
                  </a:moveTo>
                  <a:lnTo>
                    <a:pt x="136" y="15"/>
                  </a:lnTo>
                  <a:lnTo>
                    <a:pt x="126" y="8"/>
                  </a:lnTo>
                  <a:lnTo>
                    <a:pt x="111" y="3"/>
                  </a:lnTo>
                  <a:lnTo>
                    <a:pt x="96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33" y="5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0" y="15"/>
                  </a:lnTo>
                  <a:lnTo>
                    <a:pt x="5" y="2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2" y="53"/>
                  </a:lnTo>
                  <a:lnTo>
                    <a:pt x="2" y="53"/>
                  </a:lnTo>
                  <a:lnTo>
                    <a:pt x="8" y="56"/>
                  </a:lnTo>
                  <a:lnTo>
                    <a:pt x="13" y="58"/>
                  </a:lnTo>
                  <a:lnTo>
                    <a:pt x="13" y="58"/>
                  </a:lnTo>
                  <a:lnTo>
                    <a:pt x="18" y="61"/>
                  </a:lnTo>
                  <a:lnTo>
                    <a:pt x="23" y="61"/>
                  </a:lnTo>
                  <a:lnTo>
                    <a:pt x="23" y="61"/>
                  </a:lnTo>
                  <a:lnTo>
                    <a:pt x="40" y="58"/>
                  </a:lnTo>
                  <a:lnTo>
                    <a:pt x="40" y="58"/>
                  </a:lnTo>
                  <a:lnTo>
                    <a:pt x="50" y="58"/>
                  </a:lnTo>
                  <a:lnTo>
                    <a:pt x="50" y="58"/>
                  </a:lnTo>
                  <a:lnTo>
                    <a:pt x="58" y="63"/>
                  </a:lnTo>
                  <a:lnTo>
                    <a:pt x="58" y="63"/>
                  </a:lnTo>
                  <a:lnTo>
                    <a:pt x="63" y="66"/>
                  </a:lnTo>
                  <a:lnTo>
                    <a:pt x="63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91" y="61"/>
                  </a:lnTo>
                  <a:lnTo>
                    <a:pt x="91" y="61"/>
                  </a:lnTo>
                  <a:lnTo>
                    <a:pt x="98" y="61"/>
                  </a:lnTo>
                  <a:lnTo>
                    <a:pt x="106" y="63"/>
                  </a:lnTo>
                  <a:lnTo>
                    <a:pt x="106" y="63"/>
                  </a:lnTo>
                  <a:lnTo>
                    <a:pt x="109" y="66"/>
                  </a:lnTo>
                  <a:lnTo>
                    <a:pt x="111" y="71"/>
                  </a:lnTo>
                  <a:lnTo>
                    <a:pt x="111" y="71"/>
                  </a:lnTo>
                  <a:lnTo>
                    <a:pt x="111" y="73"/>
                  </a:lnTo>
                  <a:lnTo>
                    <a:pt x="116" y="76"/>
                  </a:lnTo>
                  <a:lnTo>
                    <a:pt x="116" y="76"/>
                  </a:lnTo>
                  <a:lnTo>
                    <a:pt x="121" y="76"/>
                  </a:lnTo>
                  <a:lnTo>
                    <a:pt x="124" y="78"/>
                  </a:lnTo>
                  <a:lnTo>
                    <a:pt x="124" y="83"/>
                  </a:lnTo>
                  <a:lnTo>
                    <a:pt x="124" y="88"/>
                  </a:lnTo>
                  <a:lnTo>
                    <a:pt x="124" y="88"/>
                  </a:lnTo>
                  <a:lnTo>
                    <a:pt x="119" y="93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1" y="106"/>
                  </a:lnTo>
                  <a:lnTo>
                    <a:pt x="114" y="111"/>
                  </a:lnTo>
                  <a:lnTo>
                    <a:pt x="116" y="121"/>
                  </a:lnTo>
                  <a:lnTo>
                    <a:pt x="116" y="121"/>
                  </a:lnTo>
                  <a:lnTo>
                    <a:pt x="119" y="126"/>
                  </a:lnTo>
                  <a:lnTo>
                    <a:pt x="124" y="129"/>
                  </a:lnTo>
                  <a:lnTo>
                    <a:pt x="134" y="134"/>
                  </a:lnTo>
                  <a:lnTo>
                    <a:pt x="146" y="134"/>
                  </a:lnTo>
                  <a:lnTo>
                    <a:pt x="151" y="131"/>
                  </a:lnTo>
                  <a:lnTo>
                    <a:pt x="157" y="126"/>
                  </a:lnTo>
                  <a:lnTo>
                    <a:pt x="157" y="126"/>
                  </a:lnTo>
                  <a:lnTo>
                    <a:pt x="162" y="119"/>
                  </a:lnTo>
                  <a:lnTo>
                    <a:pt x="164" y="114"/>
                  </a:lnTo>
                  <a:lnTo>
                    <a:pt x="164" y="99"/>
                  </a:lnTo>
                  <a:lnTo>
                    <a:pt x="164" y="99"/>
                  </a:lnTo>
                  <a:lnTo>
                    <a:pt x="162" y="91"/>
                  </a:lnTo>
                  <a:lnTo>
                    <a:pt x="157" y="83"/>
                  </a:lnTo>
                  <a:lnTo>
                    <a:pt x="157" y="83"/>
                  </a:lnTo>
                  <a:lnTo>
                    <a:pt x="154" y="81"/>
                  </a:lnTo>
                  <a:lnTo>
                    <a:pt x="151" y="78"/>
                  </a:lnTo>
                  <a:lnTo>
                    <a:pt x="151" y="78"/>
                  </a:lnTo>
                  <a:lnTo>
                    <a:pt x="154" y="68"/>
                  </a:lnTo>
                  <a:lnTo>
                    <a:pt x="154" y="68"/>
                  </a:lnTo>
                  <a:lnTo>
                    <a:pt x="151" y="48"/>
                  </a:lnTo>
                  <a:lnTo>
                    <a:pt x="149" y="38"/>
                  </a:lnTo>
                  <a:lnTo>
                    <a:pt x="146" y="30"/>
                  </a:lnTo>
                  <a:lnTo>
                    <a:pt x="146" y="30"/>
                  </a:lnTo>
                  <a:lnTo>
                    <a:pt x="136" y="15"/>
                  </a:lnTo>
                  <a:lnTo>
                    <a:pt x="136" y="15"/>
                  </a:lnTo>
                  <a:close/>
                </a:path>
              </a:pathLst>
            </a:custGeom>
            <a:solidFill>
              <a:srgbClr val="343F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173"/>
            <p:cNvSpPr>
              <a:spLocks/>
            </p:cNvSpPr>
            <p:nvPr/>
          </p:nvSpPr>
          <p:spPr bwMode="auto">
            <a:xfrm>
              <a:off x="-2224490" y="4753809"/>
              <a:ext cx="354031" cy="1783060"/>
            </a:xfrm>
            <a:custGeom>
              <a:avLst/>
              <a:gdLst>
                <a:gd name="T0" fmla="*/ 187 w 192"/>
                <a:gd name="T1" fmla="*/ 957 h 967"/>
                <a:gd name="T2" fmla="*/ 187 w 192"/>
                <a:gd name="T3" fmla="*/ 957 h 967"/>
                <a:gd name="T4" fmla="*/ 182 w 192"/>
                <a:gd name="T5" fmla="*/ 962 h 967"/>
                <a:gd name="T6" fmla="*/ 180 w 192"/>
                <a:gd name="T7" fmla="*/ 964 h 967"/>
                <a:gd name="T8" fmla="*/ 167 w 192"/>
                <a:gd name="T9" fmla="*/ 964 h 967"/>
                <a:gd name="T10" fmla="*/ 167 w 192"/>
                <a:gd name="T11" fmla="*/ 964 h 967"/>
                <a:gd name="T12" fmla="*/ 119 w 192"/>
                <a:gd name="T13" fmla="*/ 967 h 967"/>
                <a:gd name="T14" fmla="*/ 74 w 192"/>
                <a:gd name="T15" fmla="*/ 964 h 967"/>
                <a:gd name="T16" fmla="*/ 74 w 192"/>
                <a:gd name="T17" fmla="*/ 964 h 967"/>
                <a:gd name="T18" fmla="*/ 0 w 192"/>
                <a:gd name="T19" fmla="*/ 964 h 967"/>
                <a:gd name="T20" fmla="*/ 0 w 192"/>
                <a:gd name="T21" fmla="*/ 964 h 967"/>
                <a:gd name="T22" fmla="*/ 8 w 192"/>
                <a:gd name="T23" fmla="*/ 697 h 967"/>
                <a:gd name="T24" fmla="*/ 10 w 192"/>
                <a:gd name="T25" fmla="*/ 429 h 967"/>
                <a:gd name="T26" fmla="*/ 10 w 192"/>
                <a:gd name="T27" fmla="*/ 429 h 967"/>
                <a:gd name="T28" fmla="*/ 13 w 192"/>
                <a:gd name="T29" fmla="*/ 308 h 967"/>
                <a:gd name="T30" fmla="*/ 13 w 192"/>
                <a:gd name="T31" fmla="*/ 187 h 967"/>
                <a:gd name="T32" fmla="*/ 13 w 192"/>
                <a:gd name="T33" fmla="*/ 187 h 967"/>
                <a:gd name="T34" fmla="*/ 13 w 192"/>
                <a:gd name="T35" fmla="*/ 136 h 967"/>
                <a:gd name="T36" fmla="*/ 16 w 192"/>
                <a:gd name="T37" fmla="*/ 113 h 967"/>
                <a:gd name="T38" fmla="*/ 18 w 192"/>
                <a:gd name="T39" fmla="*/ 88 h 967"/>
                <a:gd name="T40" fmla="*/ 23 w 192"/>
                <a:gd name="T41" fmla="*/ 65 h 967"/>
                <a:gd name="T42" fmla="*/ 31 w 192"/>
                <a:gd name="T43" fmla="*/ 43 h 967"/>
                <a:gd name="T44" fmla="*/ 43 w 192"/>
                <a:gd name="T45" fmla="*/ 20 h 967"/>
                <a:gd name="T46" fmla="*/ 58 w 192"/>
                <a:gd name="T47" fmla="*/ 0 h 967"/>
                <a:gd name="T48" fmla="*/ 58 w 192"/>
                <a:gd name="T49" fmla="*/ 0 h 967"/>
                <a:gd name="T50" fmla="*/ 61 w 192"/>
                <a:gd name="T51" fmla="*/ 0 h 967"/>
                <a:gd name="T52" fmla="*/ 69 w 192"/>
                <a:gd name="T53" fmla="*/ 2 h 967"/>
                <a:gd name="T54" fmla="*/ 86 w 192"/>
                <a:gd name="T55" fmla="*/ 12 h 967"/>
                <a:gd name="T56" fmla="*/ 117 w 192"/>
                <a:gd name="T57" fmla="*/ 32 h 967"/>
                <a:gd name="T58" fmla="*/ 117 w 192"/>
                <a:gd name="T59" fmla="*/ 32 h 967"/>
                <a:gd name="T60" fmla="*/ 129 w 192"/>
                <a:gd name="T61" fmla="*/ 45 h 967"/>
                <a:gd name="T62" fmla="*/ 142 w 192"/>
                <a:gd name="T63" fmla="*/ 58 h 967"/>
                <a:gd name="T64" fmla="*/ 152 w 192"/>
                <a:gd name="T65" fmla="*/ 70 h 967"/>
                <a:gd name="T66" fmla="*/ 159 w 192"/>
                <a:gd name="T67" fmla="*/ 86 h 967"/>
                <a:gd name="T68" fmla="*/ 159 w 192"/>
                <a:gd name="T69" fmla="*/ 86 h 967"/>
                <a:gd name="T70" fmla="*/ 172 w 192"/>
                <a:gd name="T71" fmla="*/ 123 h 967"/>
                <a:gd name="T72" fmla="*/ 182 w 192"/>
                <a:gd name="T73" fmla="*/ 164 h 967"/>
                <a:gd name="T74" fmla="*/ 185 w 192"/>
                <a:gd name="T75" fmla="*/ 204 h 967"/>
                <a:gd name="T76" fmla="*/ 187 w 192"/>
                <a:gd name="T77" fmla="*/ 245 h 967"/>
                <a:gd name="T78" fmla="*/ 187 w 192"/>
                <a:gd name="T79" fmla="*/ 245 h 967"/>
                <a:gd name="T80" fmla="*/ 185 w 192"/>
                <a:gd name="T81" fmla="*/ 338 h 967"/>
                <a:gd name="T82" fmla="*/ 185 w 192"/>
                <a:gd name="T83" fmla="*/ 338 h 967"/>
                <a:gd name="T84" fmla="*/ 185 w 192"/>
                <a:gd name="T85" fmla="*/ 432 h 967"/>
                <a:gd name="T86" fmla="*/ 187 w 192"/>
                <a:gd name="T87" fmla="*/ 528 h 967"/>
                <a:gd name="T88" fmla="*/ 192 w 192"/>
                <a:gd name="T89" fmla="*/ 717 h 967"/>
                <a:gd name="T90" fmla="*/ 192 w 192"/>
                <a:gd name="T91" fmla="*/ 717 h 967"/>
                <a:gd name="T92" fmla="*/ 192 w 192"/>
                <a:gd name="T93" fmla="*/ 810 h 967"/>
                <a:gd name="T94" fmla="*/ 190 w 192"/>
                <a:gd name="T95" fmla="*/ 906 h 967"/>
                <a:gd name="T96" fmla="*/ 190 w 192"/>
                <a:gd name="T97" fmla="*/ 906 h 967"/>
                <a:gd name="T98" fmla="*/ 190 w 192"/>
                <a:gd name="T99" fmla="*/ 929 h 967"/>
                <a:gd name="T100" fmla="*/ 190 w 192"/>
                <a:gd name="T101" fmla="*/ 942 h 967"/>
                <a:gd name="T102" fmla="*/ 187 w 192"/>
                <a:gd name="T103" fmla="*/ 954 h 967"/>
                <a:gd name="T104" fmla="*/ 187 w 192"/>
                <a:gd name="T105" fmla="*/ 954 h 967"/>
                <a:gd name="T106" fmla="*/ 187 w 192"/>
                <a:gd name="T107" fmla="*/ 957 h 967"/>
                <a:gd name="T108" fmla="*/ 187 w 192"/>
                <a:gd name="T109" fmla="*/ 957 h 9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92" h="967">
                  <a:moveTo>
                    <a:pt x="187" y="957"/>
                  </a:moveTo>
                  <a:lnTo>
                    <a:pt x="187" y="957"/>
                  </a:lnTo>
                  <a:lnTo>
                    <a:pt x="182" y="962"/>
                  </a:lnTo>
                  <a:lnTo>
                    <a:pt x="180" y="964"/>
                  </a:lnTo>
                  <a:lnTo>
                    <a:pt x="167" y="964"/>
                  </a:lnTo>
                  <a:lnTo>
                    <a:pt x="167" y="964"/>
                  </a:lnTo>
                  <a:lnTo>
                    <a:pt x="119" y="967"/>
                  </a:lnTo>
                  <a:lnTo>
                    <a:pt x="74" y="964"/>
                  </a:lnTo>
                  <a:lnTo>
                    <a:pt x="74" y="964"/>
                  </a:lnTo>
                  <a:lnTo>
                    <a:pt x="0" y="964"/>
                  </a:lnTo>
                  <a:lnTo>
                    <a:pt x="0" y="964"/>
                  </a:lnTo>
                  <a:lnTo>
                    <a:pt x="8" y="697"/>
                  </a:lnTo>
                  <a:lnTo>
                    <a:pt x="10" y="429"/>
                  </a:lnTo>
                  <a:lnTo>
                    <a:pt x="10" y="429"/>
                  </a:lnTo>
                  <a:lnTo>
                    <a:pt x="13" y="308"/>
                  </a:lnTo>
                  <a:lnTo>
                    <a:pt x="13" y="187"/>
                  </a:lnTo>
                  <a:lnTo>
                    <a:pt x="13" y="187"/>
                  </a:lnTo>
                  <a:lnTo>
                    <a:pt x="13" y="136"/>
                  </a:lnTo>
                  <a:lnTo>
                    <a:pt x="16" y="113"/>
                  </a:lnTo>
                  <a:lnTo>
                    <a:pt x="18" y="88"/>
                  </a:lnTo>
                  <a:lnTo>
                    <a:pt x="23" y="65"/>
                  </a:lnTo>
                  <a:lnTo>
                    <a:pt x="31" y="43"/>
                  </a:lnTo>
                  <a:lnTo>
                    <a:pt x="43" y="20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61" y="0"/>
                  </a:lnTo>
                  <a:lnTo>
                    <a:pt x="69" y="2"/>
                  </a:lnTo>
                  <a:lnTo>
                    <a:pt x="86" y="12"/>
                  </a:lnTo>
                  <a:lnTo>
                    <a:pt x="117" y="32"/>
                  </a:lnTo>
                  <a:lnTo>
                    <a:pt x="117" y="32"/>
                  </a:lnTo>
                  <a:lnTo>
                    <a:pt x="129" y="45"/>
                  </a:lnTo>
                  <a:lnTo>
                    <a:pt x="142" y="58"/>
                  </a:lnTo>
                  <a:lnTo>
                    <a:pt x="152" y="70"/>
                  </a:lnTo>
                  <a:lnTo>
                    <a:pt x="159" y="86"/>
                  </a:lnTo>
                  <a:lnTo>
                    <a:pt x="159" y="86"/>
                  </a:lnTo>
                  <a:lnTo>
                    <a:pt x="172" y="123"/>
                  </a:lnTo>
                  <a:lnTo>
                    <a:pt x="182" y="164"/>
                  </a:lnTo>
                  <a:lnTo>
                    <a:pt x="185" y="204"/>
                  </a:lnTo>
                  <a:lnTo>
                    <a:pt x="187" y="245"/>
                  </a:lnTo>
                  <a:lnTo>
                    <a:pt x="187" y="245"/>
                  </a:lnTo>
                  <a:lnTo>
                    <a:pt x="185" y="338"/>
                  </a:lnTo>
                  <a:lnTo>
                    <a:pt x="185" y="338"/>
                  </a:lnTo>
                  <a:lnTo>
                    <a:pt x="185" y="432"/>
                  </a:lnTo>
                  <a:lnTo>
                    <a:pt x="187" y="528"/>
                  </a:lnTo>
                  <a:lnTo>
                    <a:pt x="192" y="717"/>
                  </a:lnTo>
                  <a:lnTo>
                    <a:pt x="192" y="717"/>
                  </a:lnTo>
                  <a:lnTo>
                    <a:pt x="192" y="810"/>
                  </a:lnTo>
                  <a:lnTo>
                    <a:pt x="190" y="906"/>
                  </a:lnTo>
                  <a:lnTo>
                    <a:pt x="190" y="906"/>
                  </a:lnTo>
                  <a:lnTo>
                    <a:pt x="190" y="929"/>
                  </a:lnTo>
                  <a:lnTo>
                    <a:pt x="190" y="942"/>
                  </a:lnTo>
                  <a:lnTo>
                    <a:pt x="187" y="954"/>
                  </a:lnTo>
                  <a:lnTo>
                    <a:pt x="187" y="954"/>
                  </a:lnTo>
                  <a:lnTo>
                    <a:pt x="187" y="957"/>
                  </a:lnTo>
                  <a:lnTo>
                    <a:pt x="187" y="957"/>
                  </a:lnTo>
                  <a:close/>
                </a:path>
              </a:pathLst>
            </a:custGeom>
            <a:solidFill>
              <a:srgbClr val="BCE7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74"/>
            <p:cNvSpPr>
              <a:spLocks/>
            </p:cNvSpPr>
            <p:nvPr/>
          </p:nvSpPr>
          <p:spPr bwMode="auto">
            <a:xfrm>
              <a:off x="-2158109" y="4809126"/>
              <a:ext cx="199142" cy="623242"/>
            </a:xfrm>
            <a:custGeom>
              <a:avLst/>
              <a:gdLst>
                <a:gd name="T0" fmla="*/ 30 w 108"/>
                <a:gd name="T1" fmla="*/ 323 h 338"/>
                <a:gd name="T2" fmla="*/ 30 w 108"/>
                <a:gd name="T3" fmla="*/ 323 h 338"/>
                <a:gd name="T4" fmla="*/ 43 w 108"/>
                <a:gd name="T5" fmla="*/ 333 h 338"/>
                <a:gd name="T6" fmla="*/ 48 w 108"/>
                <a:gd name="T7" fmla="*/ 338 h 338"/>
                <a:gd name="T8" fmla="*/ 55 w 108"/>
                <a:gd name="T9" fmla="*/ 338 h 338"/>
                <a:gd name="T10" fmla="*/ 60 w 108"/>
                <a:gd name="T11" fmla="*/ 338 h 338"/>
                <a:gd name="T12" fmla="*/ 68 w 108"/>
                <a:gd name="T13" fmla="*/ 338 h 338"/>
                <a:gd name="T14" fmla="*/ 76 w 108"/>
                <a:gd name="T15" fmla="*/ 333 h 338"/>
                <a:gd name="T16" fmla="*/ 83 w 108"/>
                <a:gd name="T17" fmla="*/ 326 h 338"/>
                <a:gd name="T18" fmla="*/ 83 w 108"/>
                <a:gd name="T19" fmla="*/ 326 h 338"/>
                <a:gd name="T20" fmla="*/ 88 w 108"/>
                <a:gd name="T21" fmla="*/ 316 h 338"/>
                <a:gd name="T22" fmla="*/ 93 w 108"/>
                <a:gd name="T23" fmla="*/ 306 h 338"/>
                <a:gd name="T24" fmla="*/ 98 w 108"/>
                <a:gd name="T25" fmla="*/ 285 h 338"/>
                <a:gd name="T26" fmla="*/ 103 w 108"/>
                <a:gd name="T27" fmla="*/ 242 h 338"/>
                <a:gd name="T28" fmla="*/ 103 w 108"/>
                <a:gd name="T29" fmla="*/ 242 h 338"/>
                <a:gd name="T30" fmla="*/ 108 w 108"/>
                <a:gd name="T31" fmla="*/ 192 h 338"/>
                <a:gd name="T32" fmla="*/ 108 w 108"/>
                <a:gd name="T33" fmla="*/ 141 h 338"/>
                <a:gd name="T34" fmla="*/ 108 w 108"/>
                <a:gd name="T35" fmla="*/ 141 h 338"/>
                <a:gd name="T36" fmla="*/ 108 w 108"/>
                <a:gd name="T37" fmla="*/ 98 h 338"/>
                <a:gd name="T38" fmla="*/ 108 w 108"/>
                <a:gd name="T39" fmla="*/ 78 h 338"/>
                <a:gd name="T40" fmla="*/ 103 w 108"/>
                <a:gd name="T41" fmla="*/ 58 h 338"/>
                <a:gd name="T42" fmla="*/ 103 w 108"/>
                <a:gd name="T43" fmla="*/ 58 h 338"/>
                <a:gd name="T44" fmla="*/ 96 w 108"/>
                <a:gd name="T45" fmla="*/ 35 h 338"/>
                <a:gd name="T46" fmla="*/ 91 w 108"/>
                <a:gd name="T47" fmla="*/ 25 h 338"/>
                <a:gd name="T48" fmla="*/ 83 w 108"/>
                <a:gd name="T49" fmla="*/ 15 h 338"/>
                <a:gd name="T50" fmla="*/ 83 w 108"/>
                <a:gd name="T51" fmla="*/ 15 h 338"/>
                <a:gd name="T52" fmla="*/ 73 w 108"/>
                <a:gd name="T53" fmla="*/ 8 h 338"/>
                <a:gd name="T54" fmla="*/ 63 w 108"/>
                <a:gd name="T55" fmla="*/ 2 h 338"/>
                <a:gd name="T56" fmla="*/ 53 w 108"/>
                <a:gd name="T57" fmla="*/ 0 h 338"/>
                <a:gd name="T58" fmla="*/ 40 w 108"/>
                <a:gd name="T59" fmla="*/ 0 h 338"/>
                <a:gd name="T60" fmla="*/ 40 w 108"/>
                <a:gd name="T61" fmla="*/ 0 h 338"/>
                <a:gd name="T62" fmla="*/ 30 w 108"/>
                <a:gd name="T63" fmla="*/ 5 h 338"/>
                <a:gd name="T64" fmla="*/ 20 w 108"/>
                <a:gd name="T65" fmla="*/ 10 h 338"/>
                <a:gd name="T66" fmla="*/ 12 w 108"/>
                <a:gd name="T67" fmla="*/ 20 h 338"/>
                <a:gd name="T68" fmla="*/ 7 w 108"/>
                <a:gd name="T69" fmla="*/ 30 h 338"/>
                <a:gd name="T70" fmla="*/ 7 w 108"/>
                <a:gd name="T71" fmla="*/ 30 h 338"/>
                <a:gd name="T72" fmla="*/ 5 w 108"/>
                <a:gd name="T73" fmla="*/ 40 h 338"/>
                <a:gd name="T74" fmla="*/ 2 w 108"/>
                <a:gd name="T75" fmla="*/ 50 h 338"/>
                <a:gd name="T76" fmla="*/ 0 w 108"/>
                <a:gd name="T77" fmla="*/ 73 h 338"/>
                <a:gd name="T78" fmla="*/ 0 w 108"/>
                <a:gd name="T79" fmla="*/ 73 h 338"/>
                <a:gd name="T80" fmla="*/ 0 w 108"/>
                <a:gd name="T81" fmla="*/ 126 h 338"/>
                <a:gd name="T82" fmla="*/ 2 w 108"/>
                <a:gd name="T83" fmla="*/ 177 h 338"/>
                <a:gd name="T84" fmla="*/ 10 w 108"/>
                <a:gd name="T85" fmla="*/ 278 h 338"/>
                <a:gd name="T86" fmla="*/ 10 w 108"/>
                <a:gd name="T87" fmla="*/ 278 h 338"/>
                <a:gd name="T88" fmla="*/ 12 w 108"/>
                <a:gd name="T89" fmla="*/ 288 h 338"/>
                <a:gd name="T90" fmla="*/ 17 w 108"/>
                <a:gd name="T91" fmla="*/ 300 h 338"/>
                <a:gd name="T92" fmla="*/ 22 w 108"/>
                <a:gd name="T93" fmla="*/ 313 h 338"/>
                <a:gd name="T94" fmla="*/ 30 w 108"/>
                <a:gd name="T95" fmla="*/ 323 h 338"/>
                <a:gd name="T96" fmla="*/ 30 w 108"/>
                <a:gd name="T97" fmla="*/ 323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8" h="338">
                  <a:moveTo>
                    <a:pt x="30" y="323"/>
                  </a:moveTo>
                  <a:lnTo>
                    <a:pt x="30" y="323"/>
                  </a:lnTo>
                  <a:lnTo>
                    <a:pt x="43" y="333"/>
                  </a:lnTo>
                  <a:lnTo>
                    <a:pt x="48" y="338"/>
                  </a:lnTo>
                  <a:lnTo>
                    <a:pt x="55" y="338"/>
                  </a:lnTo>
                  <a:lnTo>
                    <a:pt x="60" y="338"/>
                  </a:lnTo>
                  <a:lnTo>
                    <a:pt x="68" y="338"/>
                  </a:lnTo>
                  <a:lnTo>
                    <a:pt x="76" y="333"/>
                  </a:lnTo>
                  <a:lnTo>
                    <a:pt x="83" y="326"/>
                  </a:lnTo>
                  <a:lnTo>
                    <a:pt x="83" y="326"/>
                  </a:lnTo>
                  <a:lnTo>
                    <a:pt x="88" y="316"/>
                  </a:lnTo>
                  <a:lnTo>
                    <a:pt x="93" y="306"/>
                  </a:lnTo>
                  <a:lnTo>
                    <a:pt x="98" y="285"/>
                  </a:lnTo>
                  <a:lnTo>
                    <a:pt x="103" y="242"/>
                  </a:lnTo>
                  <a:lnTo>
                    <a:pt x="103" y="242"/>
                  </a:lnTo>
                  <a:lnTo>
                    <a:pt x="108" y="192"/>
                  </a:lnTo>
                  <a:lnTo>
                    <a:pt x="108" y="141"/>
                  </a:lnTo>
                  <a:lnTo>
                    <a:pt x="108" y="141"/>
                  </a:lnTo>
                  <a:lnTo>
                    <a:pt x="108" y="98"/>
                  </a:lnTo>
                  <a:lnTo>
                    <a:pt x="108" y="78"/>
                  </a:lnTo>
                  <a:lnTo>
                    <a:pt x="103" y="58"/>
                  </a:lnTo>
                  <a:lnTo>
                    <a:pt x="103" y="58"/>
                  </a:lnTo>
                  <a:lnTo>
                    <a:pt x="96" y="35"/>
                  </a:lnTo>
                  <a:lnTo>
                    <a:pt x="91" y="25"/>
                  </a:lnTo>
                  <a:lnTo>
                    <a:pt x="83" y="15"/>
                  </a:lnTo>
                  <a:lnTo>
                    <a:pt x="83" y="15"/>
                  </a:lnTo>
                  <a:lnTo>
                    <a:pt x="73" y="8"/>
                  </a:lnTo>
                  <a:lnTo>
                    <a:pt x="63" y="2"/>
                  </a:lnTo>
                  <a:lnTo>
                    <a:pt x="53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30" y="5"/>
                  </a:lnTo>
                  <a:lnTo>
                    <a:pt x="20" y="10"/>
                  </a:lnTo>
                  <a:lnTo>
                    <a:pt x="12" y="20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5" y="40"/>
                  </a:lnTo>
                  <a:lnTo>
                    <a:pt x="2" y="50"/>
                  </a:lnTo>
                  <a:lnTo>
                    <a:pt x="0" y="73"/>
                  </a:lnTo>
                  <a:lnTo>
                    <a:pt x="0" y="73"/>
                  </a:lnTo>
                  <a:lnTo>
                    <a:pt x="0" y="126"/>
                  </a:lnTo>
                  <a:lnTo>
                    <a:pt x="2" y="177"/>
                  </a:lnTo>
                  <a:lnTo>
                    <a:pt x="10" y="278"/>
                  </a:lnTo>
                  <a:lnTo>
                    <a:pt x="10" y="278"/>
                  </a:lnTo>
                  <a:lnTo>
                    <a:pt x="12" y="288"/>
                  </a:lnTo>
                  <a:lnTo>
                    <a:pt x="17" y="300"/>
                  </a:lnTo>
                  <a:lnTo>
                    <a:pt x="22" y="313"/>
                  </a:lnTo>
                  <a:lnTo>
                    <a:pt x="30" y="323"/>
                  </a:lnTo>
                  <a:lnTo>
                    <a:pt x="30" y="323"/>
                  </a:lnTo>
                  <a:close/>
                </a:path>
              </a:pathLst>
            </a:custGeom>
            <a:solidFill>
              <a:srgbClr val="81C8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175"/>
            <p:cNvSpPr>
              <a:spLocks/>
            </p:cNvSpPr>
            <p:nvPr/>
          </p:nvSpPr>
          <p:spPr bwMode="auto">
            <a:xfrm>
              <a:off x="-2633838" y="4739058"/>
              <a:ext cx="302401" cy="1792281"/>
            </a:xfrm>
            <a:custGeom>
              <a:avLst/>
              <a:gdLst>
                <a:gd name="T0" fmla="*/ 78 w 164"/>
                <a:gd name="T1" fmla="*/ 43 h 972"/>
                <a:gd name="T2" fmla="*/ 78 w 164"/>
                <a:gd name="T3" fmla="*/ 43 h 972"/>
                <a:gd name="T4" fmla="*/ 71 w 164"/>
                <a:gd name="T5" fmla="*/ 53 h 972"/>
                <a:gd name="T6" fmla="*/ 68 w 164"/>
                <a:gd name="T7" fmla="*/ 66 h 972"/>
                <a:gd name="T8" fmla="*/ 63 w 164"/>
                <a:gd name="T9" fmla="*/ 94 h 972"/>
                <a:gd name="T10" fmla="*/ 63 w 164"/>
                <a:gd name="T11" fmla="*/ 94 h 972"/>
                <a:gd name="T12" fmla="*/ 46 w 164"/>
                <a:gd name="T13" fmla="*/ 202 h 972"/>
                <a:gd name="T14" fmla="*/ 33 w 164"/>
                <a:gd name="T15" fmla="*/ 311 h 972"/>
                <a:gd name="T16" fmla="*/ 20 w 164"/>
                <a:gd name="T17" fmla="*/ 422 h 972"/>
                <a:gd name="T18" fmla="*/ 13 w 164"/>
                <a:gd name="T19" fmla="*/ 530 h 972"/>
                <a:gd name="T20" fmla="*/ 5 w 164"/>
                <a:gd name="T21" fmla="*/ 639 h 972"/>
                <a:gd name="T22" fmla="*/ 3 w 164"/>
                <a:gd name="T23" fmla="*/ 750 h 972"/>
                <a:gd name="T24" fmla="*/ 0 w 164"/>
                <a:gd name="T25" fmla="*/ 859 h 972"/>
                <a:gd name="T26" fmla="*/ 3 w 164"/>
                <a:gd name="T27" fmla="*/ 970 h 972"/>
                <a:gd name="T28" fmla="*/ 3 w 164"/>
                <a:gd name="T29" fmla="*/ 970 h 972"/>
                <a:gd name="T30" fmla="*/ 76 w 164"/>
                <a:gd name="T31" fmla="*/ 972 h 972"/>
                <a:gd name="T32" fmla="*/ 152 w 164"/>
                <a:gd name="T33" fmla="*/ 972 h 972"/>
                <a:gd name="T34" fmla="*/ 152 w 164"/>
                <a:gd name="T35" fmla="*/ 972 h 972"/>
                <a:gd name="T36" fmla="*/ 152 w 164"/>
                <a:gd name="T37" fmla="*/ 811 h 972"/>
                <a:gd name="T38" fmla="*/ 152 w 164"/>
                <a:gd name="T39" fmla="*/ 811 h 972"/>
                <a:gd name="T40" fmla="*/ 144 w 164"/>
                <a:gd name="T41" fmla="*/ 399 h 972"/>
                <a:gd name="T42" fmla="*/ 144 w 164"/>
                <a:gd name="T43" fmla="*/ 399 h 972"/>
                <a:gd name="T44" fmla="*/ 144 w 164"/>
                <a:gd name="T45" fmla="*/ 298 h 972"/>
                <a:gd name="T46" fmla="*/ 147 w 164"/>
                <a:gd name="T47" fmla="*/ 197 h 972"/>
                <a:gd name="T48" fmla="*/ 147 w 164"/>
                <a:gd name="T49" fmla="*/ 197 h 972"/>
                <a:gd name="T50" fmla="*/ 149 w 164"/>
                <a:gd name="T51" fmla="*/ 119 h 972"/>
                <a:gd name="T52" fmla="*/ 154 w 164"/>
                <a:gd name="T53" fmla="*/ 40 h 972"/>
                <a:gd name="T54" fmla="*/ 154 w 164"/>
                <a:gd name="T55" fmla="*/ 40 h 972"/>
                <a:gd name="T56" fmla="*/ 154 w 164"/>
                <a:gd name="T57" fmla="*/ 28 h 972"/>
                <a:gd name="T58" fmla="*/ 157 w 164"/>
                <a:gd name="T59" fmla="*/ 15 h 972"/>
                <a:gd name="T60" fmla="*/ 157 w 164"/>
                <a:gd name="T61" fmla="*/ 15 h 972"/>
                <a:gd name="T62" fmla="*/ 162 w 164"/>
                <a:gd name="T63" fmla="*/ 8 h 972"/>
                <a:gd name="T64" fmla="*/ 164 w 164"/>
                <a:gd name="T65" fmla="*/ 0 h 972"/>
                <a:gd name="T66" fmla="*/ 164 w 164"/>
                <a:gd name="T67" fmla="*/ 0 h 972"/>
                <a:gd name="T68" fmla="*/ 154 w 164"/>
                <a:gd name="T69" fmla="*/ 3 h 972"/>
                <a:gd name="T70" fmla="*/ 142 w 164"/>
                <a:gd name="T71" fmla="*/ 5 h 972"/>
                <a:gd name="T72" fmla="*/ 142 w 164"/>
                <a:gd name="T73" fmla="*/ 5 h 972"/>
                <a:gd name="T74" fmla="*/ 119 w 164"/>
                <a:gd name="T75" fmla="*/ 15 h 972"/>
                <a:gd name="T76" fmla="*/ 119 w 164"/>
                <a:gd name="T77" fmla="*/ 15 h 972"/>
                <a:gd name="T78" fmla="*/ 96 w 164"/>
                <a:gd name="T79" fmla="*/ 25 h 972"/>
                <a:gd name="T80" fmla="*/ 86 w 164"/>
                <a:gd name="T81" fmla="*/ 33 h 972"/>
                <a:gd name="T82" fmla="*/ 78 w 164"/>
                <a:gd name="T83" fmla="*/ 43 h 972"/>
                <a:gd name="T84" fmla="*/ 78 w 164"/>
                <a:gd name="T85" fmla="*/ 43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64" h="972">
                  <a:moveTo>
                    <a:pt x="78" y="43"/>
                  </a:moveTo>
                  <a:lnTo>
                    <a:pt x="78" y="43"/>
                  </a:lnTo>
                  <a:lnTo>
                    <a:pt x="71" y="53"/>
                  </a:lnTo>
                  <a:lnTo>
                    <a:pt x="68" y="66"/>
                  </a:lnTo>
                  <a:lnTo>
                    <a:pt x="63" y="94"/>
                  </a:lnTo>
                  <a:lnTo>
                    <a:pt x="63" y="94"/>
                  </a:lnTo>
                  <a:lnTo>
                    <a:pt x="46" y="202"/>
                  </a:lnTo>
                  <a:lnTo>
                    <a:pt x="33" y="311"/>
                  </a:lnTo>
                  <a:lnTo>
                    <a:pt x="20" y="422"/>
                  </a:lnTo>
                  <a:lnTo>
                    <a:pt x="13" y="530"/>
                  </a:lnTo>
                  <a:lnTo>
                    <a:pt x="5" y="639"/>
                  </a:lnTo>
                  <a:lnTo>
                    <a:pt x="3" y="750"/>
                  </a:lnTo>
                  <a:lnTo>
                    <a:pt x="0" y="859"/>
                  </a:lnTo>
                  <a:lnTo>
                    <a:pt x="3" y="970"/>
                  </a:lnTo>
                  <a:lnTo>
                    <a:pt x="3" y="970"/>
                  </a:lnTo>
                  <a:lnTo>
                    <a:pt x="76" y="972"/>
                  </a:lnTo>
                  <a:lnTo>
                    <a:pt x="152" y="972"/>
                  </a:lnTo>
                  <a:lnTo>
                    <a:pt x="152" y="972"/>
                  </a:lnTo>
                  <a:lnTo>
                    <a:pt x="152" y="811"/>
                  </a:lnTo>
                  <a:lnTo>
                    <a:pt x="152" y="811"/>
                  </a:lnTo>
                  <a:lnTo>
                    <a:pt x="144" y="399"/>
                  </a:lnTo>
                  <a:lnTo>
                    <a:pt x="144" y="399"/>
                  </a:lnTo>
                  <a:lnTo>
                    <a:pt x="144" y="298"/>
                  </a:lnTo>
                  <a:lnTo>
                    <a:pt x="147" y="197"/>
                  </a:lnTo>
                  <a:lnTo>
                    <a:pt x="147" y="197"/>
                  </a:lnTo>
                  <a:lnTo>
                    <a:pt x="149" y="119"/>
                  </a:lnTo>
                  <a:lnTo>
                    <a:pt x="154" y="40"/>
                  </a:lnTo>
                  <a:lnTo>
                    <a:pt x="154" y="40"/>
                  </a:lnTo>
                  <a:lnTo>
                    <a:pt x="154" y="28"/>
                  </a:lnTo>
                  <a:lnTo>
                    <a:pt x="157" y="15"/>
                  </a:lnTo>
                  <a:lnTo>
                    <a:pt x="157" y="15"/>
                  </a:lnTo>
                  <a:lnTo>
                    <a:pt x="162" y="8"/>
                  </a:lnTo>
                  <a:lnTo>
                    <a:pt x="164" y="0"/>
                  </a:lnTo>
                  <a:lnTo>
                    <a:pt x="164" y="0"/>
                  </a:lnTo>
                  <a:lnTo>
                    <a:pt x="154" y="3"/>
                  </a:lnTo>
                  <a:lnTo>
                    <a:pt x="142" y="5"/>
                  </a:lnTo>
                  <a:lnTo>
                    <a:pt x="142" y="5"/>
                  </a:lnTo>
                  <a:lnTo>
                    <a:pt x="119" y="15"/>
                  </a:lnTo>
                  <a:lnTo>
                    <a:pt x="119" y="15"/>
                  </a:lnTo>
                  <a:lnTo>
                    <a:pt x="96" y="25"/>
                  </a:lnTo>
                  <a:lnTo>
                    <a:pt x="86" y="33"/>
                  </a:lnTo>
                  <a:lnTo>
                    <a:pt x="78" y="43"/>
                  </a:lnTo>
                  <a:lnTo>
                    <a:pt x="78" y="43"/>
                  </a:lnTo>
                  <a:close/>
                </a:path>
              </a:pathLst>
            </a:custGeom>
            <a:solidFill>
              <a:srgbClr val="BCE7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176"/>
            <p:cNvSpPr>
              <a:spLocks/>
            </p:cNvSpPr>
            <p:nvPr/>
          </p:nvSpPr>
          <p:spPr bwMode="auto">
            <a:xfrm>
              <a:off x="-2777663" y="4864444"/>
              <a:ext cx="320840" cy="451757"/>
            </a:xfrm>
            <a:custGeom>
              <a:avLst/>
              <a:gdLst>
                <a:gd name="T0" fmla="*/ 111 w 174"/>
                <a:gd name="T1" fmla="*/ 0 h 245"/>
                <a:gd name="T2" fmla="*/ 111 w 174"/>
                <a:gd name="T3" fmla="*/ 0 h 245"/>
                <a:gd name="T4" fmla="*/ 68 w 174"/>
                <a:gd name="T5" fmla="*/ 63 h 245"/>
                <a:gd name="T6" fmla="*/ 28 w 174"/>
                <a:gd name="T7" fmla="*/ 127 h 245"/>
                <a:gd name="T8" fmla="*/ 28 w 174"/>
                <a:gd name="T9" fmla="*/ 127 h 245"/>
                <a:gd name="T10" fmla="*/ 13 w 174"/>
                <a:gd name="T11" fmla="*/ 149 h 245"/>
                <a:gd name="T12" fmla="*/ 7 w 174"/>
                <a:gd name="T13" fmla="*/ 162 h 245"/>
                <a:gd name="T14" fmla="*/ 2 w 174"/>
                <a:gd name="T15" fmla="*/ 175 h 245"/>
                <a:gd name="T16" fmla="*/ 2 w 174"/>
                <a:gd name="T17" fmla="*/ 175 h 245"/>
                <a:gd name="T18" fmla="*/ 0 w 174"/>
                <a:gd name="T19" fmla="*/ 192 h 245"/>
                <a:gd name="T20" fmla="*/ 0 w 174"/>
                <a:gd name="T21" fmla="*/ 215 h 245"/>
                <a:gd name="T22" fmla="*/ 2 w 174"/>
                <a:gd name="T23" fmla="*/ 225 h 245"/>
                <a:gd name="T24" fmla="*/ 7 w 174"/>
                <a:gd name="T25" fmla="*/ 233 h 245"/>
                <a:gd name="T26" fmla="*/ 13 w 174"/>
                <a:gd name="T27" fmla="*/ 240 h 245"/>
                <a:gd name="T28" fmla="*/ 23 w 174"/>
                <a:gd name="T29" fmla="*/ 245 h 245"/>
                <a:gd name="T30" fmla="*/ 23 w 174"/>
                <a:gd name="T31" fmla="*/ 245 h 245"/>
                <a:gd name="T32" fmla="*/ 30 w 174"/>
                <a:gd name="T33" fmla="*/ 245 h 245"/>
                <a:gd name="T34" fmla="*/ 40 w 174"/>
                <a:gd name="T35" fmla="*/ 245 h 245"/>
                <a:gd name="T36" fmla="*/ 55 w 174"/>
                <a:gd name="T37" fmla="*/ 243 h 245"/>
                <a:gd name="T38" fmla="*/ 55 w 174"/>
                <a:gd name="T39" fmla="*/ 243 h 245"/>
                <a:gd name="T40" fmla="*/ 71 w 174"/>
                <a:gd name="T41" fmla="*/ 235 h 245"/>
                <a:gd name="T42" fmla="*/ 83 w 174"/>
                <a:gd name="T43" fmla="*/ 225 h 245"/>
                <a:gd name="T44" fmla="*/ 96 w 174"/>
                <a:gd name="T45" fmla="*/ 215 h 245"/>
                <a:gd name="T46" fmla="*/ 106 w 174"/>
                <a:gd name="T47" fmla="*/ 202 h 245"/>
                <a:gd name="T48" fmla="*/ 124 w 174"/>
                <a:gd name="T49" fmla="*/ 177 h 245"/>
                <a:gd name="T50" fmla="*/ 136 w 174"/>
                <a:gd name="T51" fmla="*/ 147 h 245"/>
                <a:gd name="T52" fmla="*/ 136 w 174"/>
                <a:gd name="T53" fmla="*/ 147 h 245"/>
                <a:gd name="T54" fmla="*/ 151 w 174"/>
                <a:gd name="T55" fmla="*/ 99 h 245"/>
                <a:gd name="T56" fmla="*/ 167 w 174"/>
                <a:gd name="T57" fmla="*/ 53 h 245"/>
                <a:gd name="T58" fmla="*/ 167 w 174"/>
                <a:gd name="T59" fmla="*/ 53 h 245"/>
                <a:gd name="T60" fmla="*/ 174 w 174"/>
                <a:gd name="T61" fmla="*/ 36 h 245"/>
                <a:gd name="T62" fmla="*/ 174 w 174"/>
                <a:gd name="T63" fmla="*/ 36 h 245"/>
                <a:gd name="T64" fmla="*/ 144 w 174"/>
                <a:gd name="T65" fmla="*/ 20 h 245"/>
                <a:gd name="T66" fmla="*/ 111 w 174"/>
                <a:gd name="T67" fmla="*/ 0 h 245"/>
                <a:gd name="T68" fmla="*/ 111 w 174"/>
                <a:gd name="T69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4" h="245">
                  <a:moveTo>
                    <a:pt x="111" y="0"/>
                  </a:moveTo>
                  <a:lnTo>
                    <a:pt x="111" y="0"/>
                  </a:lnTo>
                  <a:lnTo>
                    <a:pt x="68" y="63"/>
                  </a:lnTo>
                  <a:lnTo>
                    <a:pt x="28" y="127"/>
                  </a:lnTo>
                  <a:lnTo>
                    <a:pt x="28" y="127"/>
                  </a:lnTo>
                  <a:lnTo>
                    <a:pt x="13" y="149"/>
                  </a:lnTo>
                  <a:lnTo>
                    <a:pt x="7" y="162"/>
                  </a:lnTo>
                  <a:lnTo>
                    <a:pt x="2" y="175"/>
                  </a:lnTo>
                  <a:lnTo>
                    <a:pt x="2" y="175"/>
                  </a:lnTo>
                  <a:lnTo>
                    <a:pt x="0" y="192"/>
                  </a:lnTo>
                  <a:lnTo>
                    <a:pt x="0" y="215"/>
                  </a:lnTo>
                  <a:lnTo>
                    <a:pt x="2" y="225"/>
                  </a:lnTo>
                  <a:lnTo>
                    <a:pt x="7" y="233"/>
                  </a:lnTo>
                  <a:lnTo>
                    <a:pt x="13" y="240"/>
                  </a:lnTo>
                  <a:lnTo>
                    <a:pt x="23" y="245"/>
                  </a:lnTo>
                  <a:lnTo>
                    <a:pt x="23" y="245"/>
                  </a:lnTo>
                  <a:lnTo>
                    <a:pt x="30" y="245"/>
                  </a:lnTo>
                  <a:lnTo>
                    <a:pt x="40" y="245"/>
                  </a:lnTo>
                  <a:lnTo>
                    <a:pt x="55" y="243"/>
                  </a:lnTo>
                  <a:lnTo>
                    <a:pt x="55" y="243"/>
                  </a:lnTo>
                  <a:lnTo>
                    <a:pt x="71" y="235"/>
                  </a:lnTo>
                  <a:lnTo>
                    <a:pt x="83" y="225"/>
                  </a:lnTo>
                  <a:lnTo>
                    <a:pt x="96" y="215"/>
                  </a:lnTo>
                  <a:lnTo>
                    <a:pt x="106" y="202"/>
                  </a:lnTo>
                  <a:lnTo>
                    <a:pt x="124" y="177"/>
                  </a:lnTo>
                  <a:lnTo>
                    <a:pt x="136" y="147"/>
                  </a:lnTo>
                  <a:lnTo>
                    <a:pt x="136" y="147"/>
                  </a:lnTo>
                  <a:lnTo>
                    <a:pt x="151" y="99"/>
                  </a:lnTo>
                  <a:lnTo>
                    <a:pt x="167" y="53"/>
                  </a:lnTo>
                  <a:lnTo>
                    <a:pt x="167" y="53"/>
                  </a:lnTo>
                  <a:lnTo>
                    <a:pt x="174" y="36"/>
                  </a:lnTo>
                  <a:lnTo>
                    <a:pt x="174" y="36"/>
                  </a:lnTo>
                  <a:lnTo>
                    <a:pt x="144" y="20"/>
                  </a:lnTo>
                  <a:lnTo>
                    <a:pt x="111" y="0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81C8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77"/>
            <p:cNvSpPr>
              <a:spLocks/>
            </p:cNvSpPr>
            <p:nvPr/>
          </p:nvSpPr>
          <p:spPr bwMode="auto">
            <a:xfrm>
              <a:off x="-2587740" y="4668989"/>
              <a:ext cx="237864" cy="359562"/>
            </a:xfrm>
            <a:custGeom>
              <a:avLst/>
              <a:gdLst>
                <a:gd name="T0" fmla="*/ 3 w 129"/>
                <a:gd name="T1" fmla="*/ 195 h 195"/>
                <a:gd name="T2" fmla="*/ 127 w 129"/>
                <a:gd name="T3" fmla="*/ 195 h 195"/>
                <a:gd name="T4" fmla="*/ 127 w 129"/>
                <a:gd name="T5" fmla="*/ 195 h 195"/>
                <a:gd name="T6" fmla="*/ 129 w 129"/>
                <a:gd name="T7" fmla="*/ 192 h 195"/>
                <a:gd name="T8" fmla="*/ 129 w 129"/>
                <a:gd name="T9" fmla="*/ 3 h 195"/>
                <a:gd name="T10" fmla="*/ 129 w 129"/>
                <a:gd name="T11" fmla="*/ 3 h 195"/>
                <a:gd name="T12" fmla="*/ 127 w 129"/>
                <a:gd name="T13" fmla="*/ 0 h 195"/>
                <a:gd name="T14" fmla="*/ 3 w 129"/>
                <a:gd name="T15" fmla="*/ 0 h 195"/>
                <a:gd name="T16" fmla="*/ 3 w 129"/>
                <a:gd name="T17" fmla="*/ 0 h 195"/>
                <a:gd name="T18" fmla="*/ 0 w 129"/>
                <a:gd name="T19" fmla="*/ 3 h 195"/>
                <a:gd name="T20" fmla="*/ 0 w 129"/>
                <a:gd name="T21" fmla="*/ 192 h 195"/>
                <a:gd name="T22" fmla="*/ 0 w 129"/>
                <a:gd name="T23" fmla="*/ 192 h 195"/>
                <a:gd name="T24" fmla="*/ 3 w 129"/>
                <a:gd name="T25" fmla="*/ 195 h 195"/>
                <a:gd name="T26" fmla="*/ 3 w 129"/>
                <a:gd name="T27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195">
                  <a:moveTo>
                    <a:pt x="3" y="195"/>
                  </a:moveTo>
                  <a:lnTo>
                    <a:pt x="127" y="195"/>
                  </a:lnTo>
                  <a:lnTo>
                    <a:pt x="127" y="195"/>
                  </a:lnTo>
                  <a:lnTo>
                    <a:pt x="129" y="192"/>
                  </a:lnTo>
                  <a:lnTo>
                    <a:pt x="129" y="3"/>
                  </a:lnTo>
                  <a:lnTo>
                    <a:pt x="129" y="3"/>
                  </a:lnTo>
                  <a:lnTo>
                    <a:pt x="127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192"/>
                  </a:lnTo>
                  <a:lnTo>
                    <a:pt x="0" y="192"/>
                  </a:lnTo>
                  <a:lnTo>
                    <a:pt x="3" y="195"/>
                  </a:lnTo>
                  <a:lnTo>
                    <a:pt x="3" y="195"/>
                  </a:lnTo>
                  <a:close/>
                </a:path>
              </a:pathLst>
            </a:custGeom>
            <a:solidFill>
              <a:srgbClr val="6D7E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178"/>
            <p:cNvSpPr>
              <a:spLocks/>
            </p:cNvSpPr>
            <p:nvPr/>
          </p:nvSpPr>
          <p:spPr bwMode="auto">
            <a:xfrm>
              <a:off x="-2405193" y="4860756"/>
              <a:ext cx="162264" cy="259991"/>
            </a:xfrm>
            <a:custGeom>
              <a:avLst/>
              <a:gdLst>
                <a:gd name="T0" fmla="*/ 2 w 88"/>
                <a:gd name="T1" fmla="*/ 48 h 141"/>
                <a:gd name="T2" fmla="*/ 2 w 88"/>
                <a:gd name="T3" fmla="*/ 48 h 141"/>
                <a:gd name="T4" fmla="*/ 0 w 88"/>
                <a:gd name="T5" fmla="*/ 50 h 141"/>
                <a:gd name="T6" fmla="*/ 0 w 88"/>
                <a:gd name="T7" fmla="*/ 55 h 141"/>
                <a:gd name="T8" fmla="*/ 2 w 88"/>
                <a:gd name="T9" fmla="*/ 60 h 141"/>
                <a:gd name="T10" fmla="*/ 15 w 88"/>
                <a:gd name="T11" fmla="*/ 73 h 141"/>
                <a:gd name="T12" fmla="*/ 15 w 88"/>
                <a:gd name="T13" fmla="*/ 73 h 141"/>
                <a:gd name="T14" fmla="*/ 25 w 88"/>
                <a:gd name="T15" fmla="*/ 78 h 141"/>
                <a:gd name="T16" fmla="*/ 33 w 88"/>
                <a:gd name="T17" fmla="*/ 88 h 141"/>
                <a:gd name="T18" fmla="*/ 33 w 88"/>
                <a:gd name="T19" fmla="*/ 88 h 141"/>
                <a:gd name="T20" fmla="*/ 43 w 88"/>
                <a:gd name="T21" fmla="*/ 101 h 141"/>
                <a:gd name="T22" fmla="*/ 48 w 88"/>
                <a:gd name="T23" fmla="*/ 116 h 141"/>
                <a:gd name="T24" fmla="*/ 48 w 88"/>
                <a:gd name="T25" fmla="*/ 116 h 141"/>
                <a:gd name="T26" fmla="*/ 55 w 88"/>
                <a:gd name="T27" fmla="*/ 131 h 141"/>
                <a:gd name="T28" fmla="*/ 63 w 88"/>
                <a:gd name="T29" fmla="*/ 136 h 141"/>
                <a:gd name="T30" fmla="*/ 68 w 88"/>
                <a:gd name="T31" fmla="*/ 141 h 141"/>
                <a:gd name="T32" fmla="*/ 68 w 88"/>
                <a:gd name="T33" fmla="*/ 141 h 141"/>
                <a:gd name="T34" fmla="*/ 76 w 88"/>
                <a:gd name="T35" fmla="*/ 139 h 141"/>
                <a:gd name="T36" fmla="*/ 81 w 88"/>
                <a:gd name="T37" fmla="*/ 136 h 141"/>
                <a:gd name="T38" fmla="*/ 86 w 88"/>
                <a:gd name="T39" fmla="*/ 129 h 141"/>
                <a:gd name="T40" fmla="*/ 88 w 88"/>
                <a:gd name="T41" fmla="*/ 123 h 141"/>
                <a:gd name="T42" fmla="*/ 88 w 88"/>
                <a:gd name="T43" fmla="*/ 123 h 141"/>
                <a:gd name="T44" fmla="*/ 86 w 88"/>
                <a:gd name="T45" fmla="*/ 111 h 141"/>
                <a:gd name="T46" fmla="*/ 83 w 88"/>
                <a:gd name="T47" fmla="*/ 101 h 141"/>
                <a:gd name="T48" fmla="*/ 83 w 88"/>
                <a:gd name="T49" fmla="*/ 101 h 141"/>
                <a:gd name="T50" fmla="*/ 68 w 88"/>
                <a:gd name="T51" fmla="*/ 63 h 141"/>
                <a:gd name="T52" fmla="*/ 68 w 88"/>
                <a:gd name="T53" fmla="*/ 63 h 141"/>
                <a:gd name="T54" fmla="*/ 58 w 88"/>
                <a:gd name="T55" fmla="*/ 33 h 141"/>
                <a:gd name="T56" fmla="*/ 50 w 88"/>
                <a:gd name="T57" fmla="*/ 20 h 141"/>
                <a:gd name="T58" fmla="*/ 43 w 88"/>
                <a:gd name="T59" fmla="*/ 7 h 141"/>
                <a:gd name="T60" fmla="*/ 43 w 88"/>
                <a:gd name="T61" fmla="*/ 7 h 141"/>
                <a:gd name="T62" fmla="*/ 35 w 88"/>
                <a:gd name="T63" fmla="*/ 0 h 141"/>
                <a:gd name="T64" fmla="*/ 30 w 88"/>
                <a:gd name="T65" fmla="*/ 0 h 141"/>
                <a:gd name="T66" fmla="*/ 25 w 88"/>
                <a:gd name="T67" fmla="*/ 5 h 141"/>
                <a:gd name="T68" fmla="*/ 20 w 88"/>
                <a:gd name="T69" fmla="*/ 12 h 141"/>
                <a:gd name="T70" fmla="*/ 20 w 88"/>
                <a:gd name="T71" fmla="*/ 12 h 141"/>
                <a:gd name="T72" fmla="*/ 13 w 88"/>
                <a:gd name="T73" fmla="*/ 30 h 141"/>
                <a:gd name="T74" fmla="*/ 2 w 88"/>
                <a:gd name="T75" fmla="*/ 48 h 141"/>
                <a:gd name="T76" fmla="*/ 2 w 88"/>
                <a:gd name="T77" fmla="*/ 48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8" h="141">
                  <a:moveTo>
                    <a:pt x="2" y="48"/>
                  </a:moveTo>
                  <a:lnTo>
                    <a:pt x="2" y="48"/>
                  </a:lnTo>
                  <a:lnTo>
                    <a:pt x="0" y="50"/>
                  </a:lnTo>
                  <a:lnTo>
                    <a:pt x="0" y="55"/>
                  </a:lnTo>
                  <a:lnTo>
                    <a:pt x="2" y="60"/>
                  </a:lnTo>
                  <a:lnTo>
                    <a:pt x="15" y="73"/>
                  </a:lnTo>
                  <a:lnTo>
                    <a:pt x="15" y="73"/>
                  </a:lnTo>
                  <a:lnTo>
                    <a:pt x="25" y="78"/>
                  </a:lnTo>
                  <a:lnTo>
                    <a:pt x="33" y="88"/>
                  </a:lnTo>
                  <a:lnTo>
                    <a:pt x="33" y="88"/>
                  </a:lnTo>
                  <a:lnTo>
                    <a:pt x="43" y="101"/>
                  </a:lnTo>
                  <a:lnTo>
                    <a:pt x="48" y="116"/>
                  </a:lnTo>
                  <a:lnTo>
                    <a:pt x="48" y="116"/>
                  </a:lnTo>
                  <a:lnTo>
                    <a:pt x="55" y="131"/>
                  </a:lnTo>
                  <a:lnTo>
                    <a:pt x="63" y="136"/>
                  </a:lnTo>
                  <a:lnTo>
                    <a:pt x="68" y="141"/>
                  </a:lnTo>
                  <a:lnTo>
                    <a:pt x="68" y="141"/>
                  </a:lnTo>
                  <a:lnTo>
                    <a:pt x="76" y="139"/>
                  </a:lnTo>
                  <a:lnTo>
                    <a:pt x="81" y="136"/>
                  </a:lnTo>
                  <a:lnTo>
                    <a:pt x="86" y="129"/>
                  </a:lnTo>
                  <a:lnTo>
                    <a:pt x="88" y="123"/>
                  </a:lnTo>
                  <a:lnTo>
                    <a:pt x="88" y="123"/>
                  </a:lnTo>
                  <a:lnTo>
                    <a:pt x="86" y="111"/>
                  </a:lnTo>
                  <a:lnTo>
                    <a:pt x="83" y="101"/>
                  </a:lnTo>
                  <a:lnTo>
                    <a:pt x="83" y="101"/>
                  </a:lnTo>
                  <a:lnTo>
                    <a:pt x="68" y="63"/>
                  </a:lnTo>
                  <a:lnTo>
                    <a:pt x="68" y="63"/>
                  </a:lnTo>
                  <a:lnTo>
                    <a:pt x="58" y="33"/>
                  </a:lnTo>
                  <a:lnTo>
                    <a:pt x="50" y="20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35" y="0"/>
                  </a:lnTo>
                  <a:lnTo>
                    <a:pt x="30" y="0"/>
                  </a:lnTo>
                  <a:lnTo>
                    <a:pt x="25" y="5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13" y="30"/>
                  </a:lnTo>
                  <a:lnTo>
                    <a:pt x="2" y="48"/>
                  </a:lnTo>
                  <a:lnTo>
                    <a:pt x="2" y="48"/>
                  </a:lnTo>
                  <a:close/>
                </a:path>
              </a:pathLst>
            </a:custGeom>
            <a:solidFill>
              <a:srgbClr val="F1C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79"/>
            <p:cNvSpPr>
              <a:spLocks/>
            </p:cNvSpPr>
            <p:nvPr/>
          </p:nvSpPr>
          <p:spPr bwMode="auto">
            <a:xfrm>
              <a:off x="-2460510" y="4818345"/>
              <a:ext cx="125386" cy="70069"/>
            </a:xfrm>
            <a:custGeom>
              <a:avLst/>
              <a:gdLst>
                <a:gd name="T0" fmla="*/ 7 w 68"/>
                <a:gd name="T1" fmla="*/ 0 h 38"/>
                <a:gd name="T2" fmla="*/ 7 w 68"/>
                <a:gd name="T3" fmla="*/ 0 h 38"/>
                <a:gd name="T4" fmla="*/ 37 w 68"/>
                <a:gd name="T5" fmla="*/ 8 h 38"/>
                <a:gd name="T6" fmla="*/ 50 w 68"/>
                <a:gd name="T7" fmla="*/ 13 h 38"/>
                <a:gd name="T8" fmla="*/ 65 w 68"/>
                <a:gd name="T9" fmla="*/ 23 h 38"/>
                <a:gd name="T10" fmla="*/ 65 w 68"/>
                <a:gd name="T11" fmla="*/ 23 h 38"/>
                <a:gd name="T12" fmla="*/ 68 w 68"/>
                <a:gd name="T13" fmla="*/ 30 h 38"/>
                <a:gd name="T14" fmla="*/ 68 w 68"/>
                <a:gd name="T15" fmla="*/ 35 h 38"/>
                <a:gd name="T16" fmla="*/ 63 w 68"/>
                <a:gd name="T17" fmla="*/ 38 h 38"/>
                <a:gd name="T18" fmla="*/ 58 w 68"/>
                <a:gd name="T19" fmla="*/ 35 h 38"/>
                <a:gd name="T20" fmla="*/ 58 w 68"/>
                <a:gd name="T21" fmla="*/ 35 h 38"/>
                <a:gd name="T22" fmla="*/ 32 w 68"/>
                <a:gd name="T23" fmla="*/ 20 h 38"/>
                <a:gd name="T24" fmla="*/ 5 w 68"/>
                <a:gd name="T25" fmla="*/ 13 h 38"/>
                <a:gd name="T26" fmla="*/ 5 w 68"/>
                <a:gd name="T27" fmla="*/ 13 h 38"/>
                <a:gd name="T28" fmla="*/ 0 w 68"/>
                <a:gd name="T29" fmla="*/ 10 h 38"/>
                <a:gd name="T30" fmla="*/ 0 w 68"/>
                <a:gd name="T31" fmla="*/ 5 h 38"/>
                <a:gd name="T32" fmla="*/ 2 w 68"/>
                <a:gd name="T33" fmla="*/ 0 h 38"/>
                <a:gd name="T34" fmla="*/ 7 w 68"/>
                <a:gd name="T35" fmla="*/ 0 h 38"/>
                <a:gd name="T36" fmla="*/ 7 w 68"/>
                <a:gd name="T3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" h="38">
                  <a:moveTo>
                    <a:pt x="7" y="0"/>
                  </a:moveTo>
                  <a:lnTo>
                    <a:pt x="7" y="0"/>
                  </a:lnTo>
                  <a:lnTo>
                    <a:pt x="37" y="8"/>
                  </a:lnTo>
                  <a:lnTo>
                    <a:pt x="50" y="1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8" y="30"/>
                  </a:lnTo>
                  <a:lnTo>
                    <a:pt x="68" y="35"/>
                  </a:lnTo>
                  <a:lnTo>
                    <a:pt x="63" y="38"/>
                  </a:lnTo>
                  <a:lnTo>
                    <a:pt x="58" y="35"/>
                  </a:lnTo>
                  <a:lnTo>
                    <a:pt x="58" y="35"/>
                  </a:lnTo>
                  <a:lnTo>
                    <a:pt x="32" y="20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0" y="10"/>
                  </a:lnTo>
                  <a:lnTo>
                    <a:pt x="0" y="5"/>
                  </a:lnTo>
                  <a:lnTo>
                    <a:pt x="2" y="0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1C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80"/>
            <p:cNvSpPr>
              <a:spLocks/>
            </p:cNvSpPr>
            <p:nvPr/>
          </p:nvSpPr>
          <p:spPr bwMode="auto">
            <a:xfrm>
              <a:off x="-2490013" y="4842317"/>
              <a:ext cx="145668" cy="70069"/>
            </a:xfrm>
            <a:custGeom>
              <a:avLst/>
              <a:gdLst>
                <a:gd name="T0" fmla="*/ 8 w 79"/>
                <a:gd name="T1" fmla="*/ 0 h 38"/>
                <a:gd name="T2" fmla="*/ 8 w 79"/>
                <a:gd name="T3" fmla="*/ 0 h 38"/>
                <a:gd name="T4" fmla="*/ 43 w 79"/>
                <a:gd name="T5" fmla="*/ 12 h 38"/>
                <a:gd name="T6" fmla="*/ 76 w 79"/>
                <a:gd name="T7" fmla="*/ 25 h 38"/>
                <a:gd name="T8" fmla="*/ 76 w 79"/>
                <a:gd name="T9" fmla="*/ 25 h 38"/>
                <a:gd name="T10" fmla="*/ 79 w 79"/>
                <a:gd name="T11" fmla="*/ 30 h 38"/>
                <a:gd name="T12" fmla="*/ 79 w 79"/>
                <a:gd name="T13" fmla="*/ 35 h 38"/>
                <a:gd name="T14" fmla="*/ 74 w 79"/>
                <a:gd name="T15" fmla="*/ 38 h 38"/>
                <a:gd name="T16" fmla="*/ 69 w 79"/>
                <a:gd name="T17" fmla="*/ 38 h 38"/>
                <a:gd name="T18" fmla="*/ 69 w 79"/>
                <a:gd name="T19" fmla="*/ 38 h 38"/>
                <a:gd name="T20" fmla="*/ 36 w 79"/>
                <a:gd name="T21" fmla="*/ 25 h 38"/>
                <a:gd name="T22" fmla="*/ 5 w 79"/>
                <a:gd name="T23" fmla="*/ 12 h 38"/>
                <a:gd name="T24" fmla="*/ 5 w 79"/>
                <a:gd name="T25" fmla="*/ 12 h 38"/>
                <a:gd name="T26" fmla="*/ 0 w 79"/>
                <a:gd name="T27" fmla="*/ 10 h 38"/>
                <a:gd name="T28" fmla="*/ 0 w 79"/>
                <a:gd name="T29" fmla="*/ 5 h 38"/>
                <a:gd name="T30" fmla="*/ 3 w 79"/>
                <a:gd name="T31" fmla="*/ 0 h 38"/>
                <a:gd name="T32" fmla="*/ 8 w 79"/>
                <a:gd name="T33" fmla="*/ 0 h 38"/>
                <a:gd name="T34" fmla="*/ 8 w 79"/>
                <a:gd name="T3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9" h="38">
                  <a:moveTo>
                    <a:pt x="8" y="0"/>
                  </a:moveTo>
                  <a:lnTo>
                    <a:pt x="8" y="0"/>
                  </a:lnTo>
                  <a:lnTo>
                    <a:pt x="43" y="12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9" y="30"/>
                  </a:lnTo>
                  <a:lnTo>
                    <a:pt x="79" y="35"/>
                  </a:lnTo>
                  <a:lnTo>
                    <a:pt x="74" y="38"/>
                  </a:lnTo>
                  <a:lnTo>
                    <a:pt x="69" y="38"/>
                  </a:lnTo>
                  <a:lnTo>
                    <a:pt x="69" y="38"/>
                  </a:lnTo>
                  <a:lnTo>
                    <a:pt x="36" y="25"/>
                  </a:lnTo>
                  <a:lnTo>
                    <a:pt x="5" y="12"/>
                  </a:lnTo>
                  <a:lnTo>
                    <a:pt x="5" y="12"/>
                  </a:lnTo>
                  <a:lnTo>
                    <a:pt x="0" y="10"/>
                  </a:lnTo>
                  <a:lnTo>
                    <a:pt x="0" y="5"/>
                  </a:lnTo>
                  <a:lnTo>
                    <a:pt x="3" y="0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1C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81"/>
            <p:cNvSpPr>
              <a:spLocks/>
            </p:cNvSpPr>
            <p:nvPr/>
          </p:nvSpPr>
          <p:spPr bwMode="auto">
            <a:xfrm>
              <a:off x="-2480793" y="4879195"/>
              <a:ext cx="121698" cy="64536"/>
            </a:xfrm>
            <a:custGeom>
              <a:avLst/>
              <a:gdLst>
                <a:gd name="T0" fmla="*/ 6 w 66"/>
                <a:gd name="T1" fmla="*/ 0 h 35"/>
                <a:gd name="T2" fmla="*/ 6 w 66"/>
                <a:gd name="T3" fmla="*/ 0 h 35"/>
                <a:gd name="T4" fmla="*/ 11 w 66"/>
                <a:gd name="T5" fmla="*/ 0 h 35"/>
                <a:gd name="T6" fmla="*/ 18 w 66"/>
                <a:gd name="T7" fmla="*/ 2 h 35"/>
                <a:gd name="T8" fmla="*/ 18 w 66"/>
                <a:gd name="T9" fmla="*/ 2 h 35"/>
                <a:gd name="T10" fmla="*/ 33 w 66"/>
                <a:gd name="T11" fmla="*/ 7 h 35"/>
                <a:gd name="T12" fmla="*/ 33 w 66"/>
                <a:gd name="T13" fmla="*/ 7 h 35"/>
                <a:gd name="T14" fmla="*/ 61 w 66"/>
                <a:gd name="T15" fmla="*/ 20 h 35"/>
                <a:gd name="T16" fmla="*/ 61 w 66"/>
                <a:gd name="T17" fmla="*/ 20 h 35"/>
                <a:gd name="T18" fmla="*/ 66 w 66"/>
                <a:gd name="T19" fmla="*/ 25 h 35"/>
                <a:gd name="T20" fmla="*/ 64 w 66"/>
                <a:gd name="T21" fmla="*/ 30 h 35"/>
                <a:gd name="T22" fmla="*/ 61 w 66"/>
                <a:gd name="T23" fmla="*/ 35 h 35"/>
                <a:gd name="T24" fmla="*/ 56 w 66"/>
                <a:gd name="T25" fmla="*/ 33 h 35"/>
                <a:gd name="T26" fmla="*/ 56 w 66"/>
                <a:gd name="T27" fmla="*/ 33 h 35"/>
                <a:gd name="T28" fmla="*/ 31 w 66"/>
                <a:gd name="T29" fmla="*/ 20 h 35"/>
                <a:gd name="T30" fmla="*/ 31 w 66"/>
                <a:gd name="T31" fmla="*/ 20 h 35"/>
                <a:gd name="T32" fmla="*/ 18 w 66"/>
                <a:gd name="T33" fmla="*/ 18 h 35"/>
                <a:gd name="T34" fmla="*/ 18 w 66"/>
                <a:gd name="T35" fmla="*/ 18 h 35"/>
                <a:gd name="T36" fmla="*/ 13 w 66"/>
                <a:gd name="T37" fmla="*/ 15 h 35"/>
                <a:gd name="T38" fmla="*/ 8 w 66"/>
                <a:gd name="T39" fmla="*/ 12 h 35"/>
                <a:gd name="T40" fmla="*/ 8 w 66"/>
                <a:gd name="T41" fmla="*/ 12 h 35"/>
                <a:gd name="T42" fmla="*/ 6 w 66"/>
                <a:gd name="T43" fmla="*/ 12 h 35"/>
                <a:gd name="T44" fmla="*/ 0 w 66"/>
                <a:gd name="T45" fmla="*/ 10 h 35"/>
                <a:gd name="T46" fmla="*/ 0 w 66"/>
                <a:gd name="T47" fmla="*/ 10 h 35"/>
                <a:gd name="T48" fmla="*/ 0 w 66"/>
                <a:gd name="T49" fmla="*/ 10 h 35"/>
                <a:gd name="T50" fmla="*/ 0 w 66"/>
                <a:gd name="T51" fmla="*/ 7 h 35"/>
                <a:gd name="T52" fmla="*/ 0 w 66"/>
                <a:gd name="T53" fmla="*/ 5 h 35"/>
                <a:gd name="T54" fmla="*/ 0 w 66"/>
                <a:gd name="T55" fmla="*/ 0 h 35"/>
                <a:gd name="T56" fmla="*/ 6 w 66"/>
                <a:gd name="T57" fmla="*/ 0 h 35"/>
                <a:gd name="T58" fmla="*/ 6 w 66"/>
                <a:gd name="T5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6" h="35">
                  <a:moveTo>
                    <a:pt x="6" y="0"/>
                  </a:moveTo>
                  <a:lnTo>
                    <a:pt x="6" y="0"/>
                  </a:lnTo>
                  <a:lnTo>
                    <a:pt x="11" y="0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33" y="7"/>
                  </a:lnTo>
                  <a:lnTo>
                    <a:pt x="33" y="7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6" y="25"/>
                  </a:lnTo>
                  <a:lnTo>
                    <a:pt x="64" y="30"/>
                  </a:lnTo>
                  <a:lnTo>
                    <a:pt x="61" y="35"/>
                  </a:lnTo>
                  <a:lnTo>
                    <a:pt x="56" y="33"/>
                  </a:lnTo>
                  <a:lnTo>
                    <a:pt x="56" y="33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3" y="15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6" y="1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1C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82"/>
            <p:cNvSpPr>
              <a:spLocks/>
            </p:cNvSpPr>
            <p:nvPr/>
          </p:nvSpPr>
          <p:spPr bwMode="auto">
            <a:xfrm>
              <a:off x="-2469729" y="4912385"/>
              <a:ext cx="97727" cy="59005"/>
            </a:xfrm>
            <a:custGeom>
              <a:avLst/>
              <a:gdLst>
                <a:gd name="T0" fmla="*/ 7 w 53"/>
                <a:gd name="T1" fmla="*/ 0 h 32"/>
                <a:gd name="T2" fmla="*/ 7 w 53"/>
                <a:gd name="T3" fmla="*/ 0 h 32"/>
                <a:gd name="T4" fmla="*/ 30 w 53"/>
                <a:gd name="T5" fmla="*/ 10 h 32"/>
                <a:gd name="T6" fmla="*/ 50 w 53"/>
                <a:gd name="T7" fmla="*/ 20 h 32"/>
                <a:gd name="T8" fmla="*/ 50 w 53"/>
                <a:gd name="T9" fmla="*/ 20 h 32"/>
                <a:gd name="T10" fmla="*/ 53 w 53"/>
                <a:gd name="T11" fmla="*/ 25 h 32"/>
                <a:gd name="T12" fmla="*/ 53 w 53"/>
                <a:gd name="T13" fmla="*/ 30 h 32"/>
                <a:gd name="T14" fmla="*/ 48 w 53"/>
                <a:gd name="T15" fmla="*/ 32 h 32"/>
                <a:gd name="T16" fmla="*/ 42 w 53"/>
                <a:gd name="T17" fmla="*/ 32 h 32"/>
                <a:gd name="T18" fmla="*/ 42 w 53"/>
                <a:gd name="T19" fmla="*/ 32 h 32"/>
                <a:gd name="T20" fmla="*/ 25 w 53"/>
                <a:gd name="T21" fmla="*/ 22 h 32"/>
                <a:gd name="T22" fmla="*/ 5 w 53"/>
                <a:gd name="T23" fmla="*/ 15 h 32"/>
                <a:gd name="T24" fmla="*/ 5 w 53"/>
                <a:gd name="T25" fmla="*/ 15 h 32"/>
                <a:gd name="T26" fmla="*/ 0 w 53"/>
                <a:gd name="T27" fmla="*/ 10 h 32"/>
                <a:gd name="T28" fmla="*/ 0 w 53"/>
                <a:gd name="T29" fmla="*/ 5 h 32"/>
                <a:gd name="T30" fmla="*/ 2 w 53"/>
                <a:gd name="T31" fmla="*/ 2 h 32"/>
                <a:gd name="T32" fmla="*/ 7 w 53"/>
                <a:gd name="T33" fmla="*/ 0 h 32"/>
                <a:gd name="T34" fmla="*/ 7 w 53"/>
                <a:gd name="T3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32">
                  <a:moveTo>
                    <a:pt x="7" y="0"/>
                  </a:moveTo>
                  <a:lnTo>
                    <a:pt x="7" y="0"/>
                  </a:lnTo>
                  <a:lnTo>
                    <a:pt x="30" y="1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3" y="25"/>
                  </a:lnTo>
                  <a:lnTo>
                    <a:pt x="53" y="30"/>
                  </a:lnTo>
                  <a:lnTo>
                    <a:pt x="48" y="32"/>
                  </a:lnTo>
                  <a:lnTo>
                    <a:pt x="42" y="32"/>
                  </a:lnTo>
                  <a:lnTo>
                    <a:pt x="42" y="32"/>
                  </a:lnTo>
                  <a:lnTo>
                    <a:pt x="25" y="22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0" y="10"/>
                  </a:lnTo>
                  <a:lnTo>
                    <a:pt x="0" y="5"/>
                  </a:lnTo>
                  <a:lnTo>
                    <a:pt x="2" y="2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1C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83"/>
            <p:cNvSpPr>
              <a:spLocks/>
            </p:cNvSpPr>
            <p:nvPr/>
          </p:nvSpPr>
          <p:spPr bwMode="auto">
            <a:xfrm>
              <a:off x="-2377534" y="4986142"/>
              <a:ext cx="390909" cy="446226"/>
            </a:xfrm>
            <a:custGeom>
              <a:avLst/>
              <a:gdLst>
                <a:gd name="T0" fmla="*/ 205 w 212"/>
                <a:gd name="T1" fmla="*/ 164 h 242"/>
                <a:gd name="T2" fmla="*/ 205 w 212"/>
                <a:gd name="T3" fmla="*/ 164 h 242"/>
                <a:gd name="T4" fmla="*/ 205 w 212"/>
                <a:gd name="T5" fmla="*/ 164 h 242"/>
                <a:gd name="T6" fmla="*/ 189 w 212"/>
                <a:gd name="T7" fmla="*/ 144 h 242"/>
                <a:gd name="T8" fmla="*/ 177 w 212"/>
                <a:gd name="T9" fmla="*/ 124 h 242"/>
                <a:gd name="T10" fmla="*/ 144 w 212"/>
                <a:gd name="T11" fmla="*/ 86 h 242"/>
                <a:gd name="T12" fmla="*/ 83 w 212"/>
                <a:gd name="T13" fmla="*/ 20 h 242"/>
                <a:gd name="T14" fmla="*/ 83 w 212"/>
                <a:gd name="T15" fmla="*/ 20 h 242"/>
                <a:gd name="T16" fmla="*/ 73 w 212"/>
                <a:gd name="T17" fmla="*/ 7 h 242"/>
                <a:gd name="T18" fmla="*/ 66 w 212"/>
                <a:gd name="T19" fmla="*/ 2 h 242"/>
                <a:gd name="T20" fmla="*/ 61 w 212"/>
                <a:gd name="T21" fmla="*/ 0 h 242"/>
                <a:gd name="T22" fmla="*/ 58 w 212"/>
                <a:gd name="T23" fmla="*/ 0 h 242"/>
                <a:gd name="T24" fmla="*/ 46 w 212"/>
                <a:gd name="T25" fmla="*/ 7 h 242"/>
                <a:gd name="T26" fmla="*/ 46 w 212"/>
                <a:gd name="T27" fmla="*/ 7 h 242"/>
                <a:gd name="T28" fmla="*/ 0 w 212"/>
                <a:gd name="T29" fmla="*/ 53 h 242"/>
                <a:gd name="T30" fmla="*/ 0 w 212"/>
                <a:gd name="T31" fmla="*/ 53 h 242"/>
                <a:gd name="T32" fmla="*/ 43 w 212"/>
                <a:gd name="T33" fmla="*/ 116 h 242"/>
                <a:gd name="T34" fmla="*/ 86 w 212"/>
                <a:gd name="T35" fmla="*/ 177 h 242"/>
                <a:gd name="T36" fmla="*/ 86 w 212"/>
                <a:gd name="T37" fmla="*/ 177 h 242"/>
                <a:gd name="T38" fmla="*/ 106 w 212"/>
                <a:gd name="T39" fmla="*/ 199 h 242"/>
                <a:gd name="T40" fmla="*/ 129 w 212"/>
                <a:gd name="T41" fmla="*/ 222 h 242"/>
                <a:gd name="T42" fmla="*/ 141 w 212"/>
                <a:gd name="T43" fmla="*/ 232 h 242"/>
                <a:gd name="T44" fmla="*/ 157 w 212"/>
                <a:gd name="T45" fmla="*/ 240 h 242"/>
                <a:gd name="T46" fmla="*/ 169 w 212"/>
                <a:gd name="T47" fmla="*/ 242 h 242"/>
                <a:gd name="T48" fmla="*/ 184 w 212"/>
                <a:gd name="T49" fmla="*/ 242 h 242"/>
                <a:gd name="T50" fmla="*/ 184 w 212"/>
                <a:gd name="T51" fmla="*/ 242 h 242"/>
                <a:gd name="T52" fmla="*/ 195 w 212"/>
                <a:gd name="T53" fmla="*/ 237 h 242"/>
                <a:gd name="T54" fmla="*/ 202 w 212"/>
                <a:gd name="T55" fmla="*/ 230 h 242"/>
                <a:gd name="T56" fmla="*/ 207 w 212"/>
                <a:gd name="T57" fmla="*/ 220 h 242"/>
                <a:gd name="T58" fmla="*/ 212 w 212"/>
                <a:gd name="T59" fmla="*/ 210 h 242"/>
                <a:gd name="T60" fmla="*/ 212 w 212"/>
                <a:gd name="T61" fmla="*/ 197 h 242"/>
                <a:gd name="T62" fmla="*/ 212 w 212"/>
                <a:gd name="T63" fmla="*/ 187 h 242"/>
                <a:gd name="T64" fmla="*/ 210 w 212"/>
                <a:gd name="T65" fmla="*/ 174 h 242"/>
                <a:gd name="T66" fmla="*/ 205 w 212"/>
                <a:gd name="T67" fmla="*/ 164 h 242"/>
                <a:gd name="T68" fmla="*/ 205 w 212"/>
                <a:gd name="T69" fmla="*/ 164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2" h="242">
                  <a:moveTo>
                    <a:pt x="205" y="164"/>
                  </a:moveTo>
                  <a:lnTo>
                    <a:pt x="205" y="164"/>
                  </a:lnTo>
                  <a:lnTo>
                    <a:pt x="205" y="164"/>
                  </a:lnTo>
                  <a:lnTo>
                    <a:pt x="189" y="144"/>
                  </a:lnTo>
                  <a:lnTo>
                    <a:pt x="177" y="124"/>
                  </a:lnTo>
                  <a:lnTo>
                    <a:pt x="144" y="86"/>
                  </a:lnTo>
                  <a:lnTo>
                    <a:pt x="83" y="20"/>
                  </a:lnTo>
                  <a:lnTo>
                    <a:pt x="83" y="20"/>
                  </a:lnTo>
                  <a:lnTo>
                    <a:pt x="73" y="7"/>
                  </a:lnTo>
                  <a:lnTo>
                    <a:pt x="66" y="2"/>
                  </a:lnTo>
                  <a:lnTo>
                    <a:pt x="61" y="0"/>
                  </a:lnTo>
                  <a:lnTo>
                    <a:pt x="58" y="0"/>
                  </a:lnTo>
                  <a:lnTo>
                    <a:pt x="46" y="7"/>
                  </a:lnTo>
                  <a:lnTo>
                    <a:pt x="46" y="7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43" y="116"/>
                  </a:lnTo>
                  <a:lnTo>
                    <a:pt x="86" y="177"/>
                  </a:lnTo>
                  <a:lnTo>
                    <a:pt x="86" y="177"/>
                  </a:lnTo>
                  <a:lnTo>
                    <a:pt x="106" y="199"/>
                  </a:lnTo>
                  <a:lnTo>
                    <a:pt x="129" y="222"/>
                  </a:lnTo>
                  <a:lnTo>
                    <a:pt x="141" y="232"/>
                  </a:lnTo>
                  <a:lnTo>
                    <a:pt x="157" y="240"/>
                  </a:lnTo>
                  <a:lnTo>
                    <a:pt x="169" y="242"/>
                  </a:lnTo>
                  <a:lnTo>
                    <a:pt x="184" y="242"/>
                  </a:lnTo>
                  <a:lnTo>
                    <a:pt x="184" y="242"/>
                  </a:lnTo>
                  <a:lnTo>
                    <a:pt x="195" y="237"/>
                  </a:lnTo>
                  <a:lnTo>
                    <a:pt x="202" y="230"/>
                  </a:lnTo>
                  <a:lnTo>
                    <a:pt x="207" y="220"/>
                  </a:lnTo>
                  <a:lnTo>
                    <a:pt x="212" y="210"/>
                  </a:lnTo>
                  <a:lnTo>
                    <a:pt x="212" y="197"/>
                  </a:lnTo>
                  <a:lnTo>
                    <a:pt x="212" y="187"/>
                  </a:lnTo>
                  <a:lnTo>
                    <a:pt x="210" y="174"/>
                  </a:lnTo>
                  <a:lnTo>
                    <a:pt x="205" y="164"/>
                  </a:lnTo>
                  <a:lnTo>
                    <a:pt x="205" y="164"/>
                  </a:lnTo>
                  <a:close/>
                </a:path>
              </a:pathLst>
            </a:custGeom>
            <a:solidFill>
              <a:srgbClr val="81C8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86"/>
            <p:cNvSpPr>
              <a:spLocks/>
            </p:cNvSpPr>
            <p:nvPr/>
          </p:nvSpPr>
          <p:spPr bwMode="auto">
            <a:xfrm>
              <a:off x="-2521359" y="4659769"/>
              <a:ext cx="101414" cy="33190"/>
            </a:xfrm>
            <a:custGeom>
              <a:avLst/>
              <a:gdLst>
                <a:gd name="T0" fmla="*/ 53 w 55"/>
                <a:gd name="T1" fmla="*/ 18 h 18"/>
                <a:gd name="T2" fmla="*/ 2 w 55"/>
                <a:gd name="T3" fmla="*/ 18 h 18"/>
                <a:gd name="T4" fmla="*/ 2 w 55"/>
                <a:gd name="T5" fmla="*/ 18 h 18"/>
                <a:gd name="T6" fmla="*/ 0 w 55"/>
                <a:gd name="T7" fmla="*/ 18 h 18"/>
                <a:gd name="T8" fmla="*/ 0 w 55"/>
                <a:gd name="T9" fmla="*/ 15 h 18"/>
                <a:gd name="T10" fmla="*/ 0 w 55"/>
                <a:gd name="T11" fmla="*/ 3 h 18"/>
                <a:gd name="T12" fmla="*/ 0 w 55"/>
                <a:gd name="T13" fmla="*/ 3 h 18"/>
                <a:gd name="T14" fmla="*/ 0 w 55"/>
                <a:gd name="T15" fmla="*/ 0 h 18"/>
                <a:gd name="T16" fmla="*/ 2 w 55"/>
                <a:gd name="T17" fmla="*/ 0 h 18"/>
                <a:gd name="T18" fmla="*/ 53 w 55"/>
                <a:gd name="T19" fmla="*/ 0 h 18"/>
                <a:gd name="T20" fmla="*/ 53 w 55"/>
                <a:gd name="T21" fmla="*/ 0 h 18"/>
                <a:gd name="T22" fmla="*/ 55 w 55"/>
                <a:gd name="T23" fmla="*/ 0 h 18"/>
                <a:gd name="T24" fmla="*/ 55 w 55"/>
                <a:gd name="T25" fmla="*/ 3 h 18"/>
                <a:gd name="T26" fmla="*/ 55 w 55"/>
                <a:gd name="T27" fmla="*/ 15 h 18"/>
                <a:gd name="T28" fmla="*/ 55 w 55"/>
                <a:gd name="T29" fmla="*/ 15 h 18"/>
                <a:gd name="T30" fmla="*/ 55 w 55"/>
                <a:gd name="T31" fmla="*/ 18 h 18"/>
                <a:gd name="T32" fmla="*/ 53 w 55"/>
                <a:gd name="T33" fmla="*/ 18 h 18"/>
                <a:gd name="T34" fmla="*/ 53 w 55"/>
                <a:gd name="T3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5" h="18">
                  <a:moveTo>
                    <a:pt x="53" y="18"/>
                  </a:moveTo>
                  <a:lnTo>
                    <a:pt x="2" y="18"/>
                  </a:lnTo>
                  <a:lnTo>
                    <a:pt x="2" y="18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55" y="0"/>
                  </a:lnTo>
                  <a:lnTo>
                    <a:pt x="55" y="3"/>
                  </a:lnTo>
                  <a:lnTo>
                    <a:pt x="55" y="15"/>
                  </a:lnTo>
                  <a:lnTo>
                    <a:pt x="55" y="15"/>
                  </a:lnTo>
                  <a:lnTo>
                    <a:pt x="55" y="18"/>
                  </a:lnTo>
                  <a:lnTo>
                    <a:pt x="53" y="18"/>
                  </a:lnTo>
                  <a:lnTo>
                    <a:pt x="53" y="18"/>
                  </a:lnTo>
                  <a:close/>
                </a:path>
              </a:pathLst>
            </a:custGeom>
            <a:solidFill>
              <a:srgbClr val="1E24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87"/>
            <p:cNvSpPr>
              <a:spLocks/>
            </p:cNvSpPr>
            <p:nvPr/>
          </p:nvSpPr>
          <p:spPr bwMode="auto">
            <a:xfrm>
              <a:off x="-2312998" y="4491974"/>
              <a:ext cx="70069" cy="70069"/>
            </a:xfrm>
            <a:custGeom>
              <a:avLst/>
              <a:gdLst>
                <a:gd name="T0" fmla="*/ 36 w 38"/>
                <a:gd name="T1" fmla="*/ 20 h 38"/>
                <a:gd name="T2" fmla="*/ 33 w 38"/>
                <a:gd name="T3" fmla="*/ 20 h 38"/>
                <a:gd name="T4" fmla="*/ 33 w 38"/>
                <a:gd name="T5" fmla="*/ 20 h 38"/>
                <a:gd name="T6" fmla="*/ 33 w 38"/>
                <a:gd name="T7" fmla="*/ 25 h 38"/>
                <a:gd name="T8" fmla="*/ 31 w 38"/>
                <a:gd name="T9" fmla="*/ 30 h 38"/>
                <a:gd name="T10" fmla="*/ 26 w 38"/>
                <a:gd name="T11" fmla="*/ 33 h 38"/>
                <a:gd name="T12" fmla="*/ 21 w 38"/>
                <a:gd name="T13" fmla="*/ 33 h 38"/>
                <a:gd name="T14" fmla="*/ 21 w 38"/>
                <a:gd name="T15" fmla="*/ 33 h 38"/>
                <a:gd name="T16" fmla="*/ 16 w 38"/>
                <a:gd name="T17" fmla="*/ 33 h 38"/>
                <a:gd name="T18" fmla="*/ 11 w 38"/>
                <a:gd name="T19" fmla="*/ 30 h 38"/>
                <a:gd name="T20" fmla="*/ 8 w 38"/>
                <a:gd name="T21" fmla="*/ 25 h 38"/>
                <a:gd name="T22" fmla="*/ 5 w 38"/>
                <a:gd name="T23" fmla="*/ 20 h 38"/>
                <a:gd name="T24" fmla="*/ 5 w 38"/>
                <a:gd name="T25" fmla="*/ 20 h 38"/>
                <a:gd name="T26" fmla="*/ 8 w 38"/>
                <a:gd name="T27" fmla="*/ 13 h 38"/>
                <a:gd name="T28" fmla="*/ 11 w 38"/>
                <a:gd name="T29" fmla="*/ 10 h 38"/>
                <a:gd name="T30" fmla="*/ 16 w 38"/>
                <a:gd name="T31" fmla="*/ 5 h 38"/>
                <a:gd name="T32" fmla="*/ 21 w 38"/>
                <a:gd name="T33" fmla="*/ 5 h 38"/>
                <a:gd name="T34" fmla="*/ 21 w 38"/>
                <a:gd name="T35" fmla="*/ 5 h 38"/>
                <a:gd name="T36" fmla="*/ 26 w 38"/>
                <a:gd name="T37" fmla="*/ 5 h 38"/>
                <a:gd name="T38" fmla="*/ 31 w 38"/>
                <a:gd name="T39" fmla="*/ 10 h 38"/>
                <a:gd name="T40" fmla="*/ 33 w 38"/>
                <a:gd name="T41" fmla="*/ 13 h 38"/>
                <a:gd name="T42" fmla="*/ 33 w 38"/>
                <a:gd name="T43" fmla="*/ 20 h 38"/>
                <a:gd name="T44" fmla="*/ 36 w 38"/>
                <a:gd name="T45" fmla="*/ 20 h 38"/>
                <a:gd name="T46" fmla="*/ 38 w 38"/>
                <a:gd name="T47" fmla="*/ 20 h 38"/>
                <a:gd name="T48" fmla="*/ 38 w 38"/>
                <a:gd name="T49" fmla="*/ 20 h 38"/>
                <a:gd name="T50" fmla="*/ 38 w 38"/>
                <a:gd name="T51" fmla="*/ 13 h 38"/>
                <a:gd name="T52" fmla="*/ 33 w 38"/>
                <a:gd name="T53" fmla="*/ 5 h 38"/>
                <a:gd name="T54" fmla="*/ 28 w 38"/>
                <a:gd name="T55" fmla="*/ 3 h 38"/>
                <a:gd name="T56" fmla="*/ 21 w 38"/>
                <a:gd name="T57" fmla="*/ 0 h 38"/>
                <a:gd name="T58" fmla="*/ 21 w 38"/>
                <a:gd name="T59" fmla="*/ 0 h 38"/>
                <a:gd name="T60" fmla="*/ 13 w 38"/>
                <a:gd name="T61" fmla="*/ 3 h 38"/>
                <a:gd name="T62" fmla="*/ 5 w 38"/>
                <a:gd name="T63" fmla="*/ 5 h 38"/>
                <a:gd name="T64" fmla="*/ 3 w 38"/>
                <a:gd name="T65" fmla="*/ 13 h 38"/>
                <a:gd name="T66" fmla="*/ 0 w 38"/>
                <a:gd name="T67" fmla="*/ 20 h 38"/>
                <a:gd name="T68" fmla="*/ 0 w 38"/>
                <a:gd name="T69" fmla="*/ 20 h 38"/>
                <a:gd name="T70" fmla="*/ 3 w 38"/>
                <a:gd name="T71" fmla="*/ 28 h 38"/>
                <a:gd name="T72" fmla="*/ 5 w 38"/>
                <a:gd name="T73" fmla="*/ 33 h 38"/>
                <a:gd name="T74" fmla="*/ 13 w 38"/>
                <a:gd name="T75" fmla="*/ 38 h 38"/>
                <a:gd name="T76" fmla="*/ 21 w 38"/>
                <a:gd name="T77" fmla="*/ 38 h 38"/>
                <a:gd name="T78" fmla="*/ 21 w 38"/>
                <a:gd name="T79" fmla="*/ 38 h 38"/>
                <a:gd name="T80" fmla="*/ 28 w 38"/>
                <a:gd name="T81" fmla="*/ 38 h 38"/>
                <a:gd name="T82" fmla="*/ 33 w 38"/>
                <a:gd name="T83" fmla="*/ 33 h 38"/>
                <a:gd name="T84" fmla="*/ 38 w 38"/>
                <a:gd name="T85" fmla="*/ 28 h 38"/>
                <a:gd name="T86" fmla="*/ 38 w 38"/>
                <a:gd name="T87" fmla="*/ 20 h 38"/>
                <a:gd name="T88" fmla="*/ 36 w 38"/>
                <a:gd name="T89" fmla="*/ 20 h 38"/>
                <a:gd name="T90" fmla="*/ 36 w 38"/>
                <a:gd name="T91" fmla="*/ 2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8" h="38">
                  <a:moveTo>
                    <a:pt x="36" y="20"/>
                  </a:moveTo>
                  <a:lnTo>
                    <a:pt x="33" y="20"/>
                  </a:lnTo>
                  <a:lnTo>
                    <a:pt x="33" y="20"/>
                  </a:lnTo>
                  <a:lnTo>
                    <a:pt x="33" y="25"/>
                  </a:lnTo>
                  <a:lnTo>
                    <a:pt x="31" y="30"/>
                  </a:lnTo>
                  <a:lnTo>
                    <a:pt x="26" y="33"/>
                  </a:lnTo>
                  <a:lnTo>
                    <a:pt x="21" y="33"/>
                  </a:lnTo>
                  <a:lnTo>
                    <a:pt x="21" y="33"/>
                  </a:lnTo>
                  <a:lnTo>
                    <a:pt x="16" y="33"/>
                  </a:lnTo>
                  <a:lnTo>
                    <a:pt x="11" y="30"/>
                  </a:lnTo>
                  <a:lnTo>
                    <a:pt x="8" y="25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8" y="13"/>
                  </a:lnTo>
                  <a:lnTo>
                    <a:pt x="11" y="10"/>
                  </a:lnTo>
                  <a:lnTo>
                    <a:pt x="16" y="5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26" y="5"/>
                  </a:lnTo>
                  <a:lnTo>
                    <a:pt x="31" y="10"/>
                  </a:lnTo>
                  <a:lnTo>
                    <a:pt x="33" y="13"/>
                  </a:lnTo>
                  <a:lnTo>
                    <a:pt x="33" y="20"/>
                  </a:lnTo>
                  <a:lnTo>
                    <a:pt x="36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13"/>
                  </a:lnTo>
                  <a:lnTo>
                    <a:pt x="33" y="5"/>
                  </a:lnTo>
                  <a:lnTo>
                    <a:pt x="28" y="3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13" y="3"/>
                  </a:lnTo>
                  <a:lnTo>
                    <a:pt x="5" y="5"/>
                  </a:lnTo>
                  <a:lnTo>
                    <a:pt x="3" y="13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3" y="28"/>
                  </a:lnTo>
                  <a:lnTo>
                    <a:pt x="5" y="33"/>
                  </a:lnTo>
                  <a:lnTo>
                    <a:pt x="13" y="38"/>
                  </a:lnTo>
                  <a:lnTo>
                    <a:pt x="21" y="38"/>
                  </a:lnTo>
                  <a:lnTo>
                    <a:pt x="21" y="38"/>
                  </a:lnTo>
                  <a:lnTo>
                    <a:pt x="28" y="38"/>
                  </a:lnTo>
                  <a:lnTo>
                    <a:pt x="33" y="33"/>
                  </a:lnTo>
                  <a:lnTo>
                    <a:pt x="38" y="28"/>
                  </a:lnTo>
                  <a:lnTo>
                    <a:pt x="38" y="20"/>
                  </a:lnTo>
                  <a:lnTo>
                    <a:pt x="36" y="20"/>
                  </a:lnTo>
                  <a:lnTo>
                    <a:pt x="36" y="20"/>
                  </a:lnTo>
                  <a:close/>
                </a:path>
              </a:pathLst>
            </a:custGeom>
            <a:solidFill>
              <a:srgbClr val="1E24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88"/>
            <p:cNvSpPr>
              <a:spLocks/>
            </p:cNvSpPr>
            <p:nvPr/>
          </p:nvSpPr>
          <p:spPr bwMode="auto">
            <a:xfrm>
              <a:off x="-2405193" y="4491974"/>
              <a:ext cx="70069" cy="70069"/>
            </a:xfrm>
            <a:custGeom>
              <a:avLst/>
              <a:gdLst>
                <a:gd name="T0" fmla="*/ 35 w 38"/>
                <a:gd name="T1" fmla="*/ 20 h 38"/>
                <a:gd name="T2" fmla="*/ 33 w 38"/>
                <a:gd name="T3" fmla="*/ 20 h 38"/>
                <a:gd name="T4" fmla="*/ 33 w 38"/>
                <a:gd name="T5" fmla="*/ 20 h 38"/>
                <a:gd name="T6" fmla="*/ 33 w 38"/>
                <a:gd name="T7" fmla="*/ 25 h 38"/>
                <a:gd name="T8" fmla="*/ 30 w 38"/>
                <a:gd name="T9" fmla="*/ 30 h 38"/>
                <a:gd name="T10" fmla="*/ 25 w 38"/>
                <a:gd name="T11" fmla="*/ 33 h 38"/>
                <a:gd name="T12" fmla="*/ 20 w 38"/>
                <a:gd name="T13" fmla="*/ 33 h 38"/>
                <a:gd name="T14" fmla="*/ 20 w 38"/>
                <a:gd name="T15" fmla="*/ 33 h 38"/>
                <a:gd name="T16" fmla="*/ 15 w 38"/>
                <a:gd name="T17" fmla="*/ 33 h 38"/>
                <a:gd name="T18" fmla="*/ 10 w 38"/>
                <a:gd name="T19" fmla="*/ 30 h 38"/>
                <a:gd name="T20" fmla="*/ 7 w 38"/>
                <a:gd name="T21" fmla="*/ 25 h 38"/>
                <a:gd name="T22" fmla="*/ 5 w 38"/>
                <a:gd name="T23" fmla="*/ 20 h 38"/>
                <a:gd name="T24" fmla="*/ 5 w 38"/>
                <a:gd name="T25" fmla="*/ 20 h 38"/>
                <a:gd name="T26" fmla="*/ 7 w 38"/>
                <a:gd name="T27" fmla="*/ 13 h 38"/>
                <a:gd name="T28" fmla="*/ 10 w 38"/>
                <a:gd name="T29" fmla="*/ 10 h 38"/>
                <a:gd name="T30" fmla="*/ 15 w 38"/>
                <a:gd name="T31" fmla="*/ 5 h 38"/>
                <a:gd name="T32" fmla="*/ 20 w 38"/>
                <a:gd name="T33" fmla="*/ 5 h 38"/>
                <a:gd name="T34" fmla="*/ 20 w 38"/>
                <a:gd name="T35" fmla="*/ 5 h 38"/>
                <a:gd name="T36" fmla="*/ 25 w 38"/>
                <a:gd name="T37" fmla="*/ 5 h 38"/>
                <a:gd name="T38" fmla="*/ 30 w 38"/>
                <a:gd name="T39" fmla="*/ 10 h 38"/>
                <a:gd name="T40" fmla="*/ 33 w 38"/>
                <a:gd name="T41" fmla="*/ 13 h 38"/>
                <a:gd name="T42" fmla="*/ 33 w 38"/>
                <a:gd name="T43" fmla="*/ 20 h 38"/>
                <a:gd name="T44" fmla="*/ 35 w 38"/>
                <a:gd name="T45" fmla="*/ 20 h 38"/>
                <a:gd name="T46" fmla="*/ 38 w 38"/>
                <a:gd name="T47" fmla="*/ 20 h 38"/>
                <a:gd name="T48" fmla="*/ 38 w 38"/>
                <a:gd name="T49" fmla="*/ 20 h 38"/>
                <a:gd name="T50" fmla="*/ 38 w 38"/>
                <a:gd name="T51" fmla="*/ 13 h 38"/>
                <a:gd name="T52" fmla="*/ 33 w 38"/>
                <a:gd name="T53" fmla="*/ 5 h 38"/>
                <a:gd name="T54" fmla="*/ 28 w 38"/>
                <a:gd name="T55" fmla="*/ 3 h 38"/>
                <a:gd name="T56" fmla="*/ 20 w 38"/>
                <a:gd name="T57" fmla="*/ 0 h 38"/>
                <a:gd name="T58" fmla="*/ 20 w 38"/>
                <a:gd name="T59" fmla="*/ 0 h 38"/>
                <a:gd name="T60" fmla="*/ 13 w 38"/>
                <a:gd name="T61" fmla="*/ 3 h 38"/>
                <a:gd name="T62" fmla="*/ 5 w 38"/>
                <a:gd name="T63" fmla="*/ 5 h 38"/>
                <a:gd name="T64" fmla="*/ 2 w 38"/>
                <a:gd name="T65" fmla="*/ 13 h 38"/>
                <a:gd name="T66" fmla="*/ 0 w 38"/>
                <a:gd name="T67" fmla="*/ 20 h 38"/>
                <a:gd name="T68" fmla="*/ 0 w 38"/>
                <a:gd name="T69" fmla="*/ 20 h 38"/>
                <a:gd name="T70" fmla="*/ 2 w 38"/>
                <a:gd name="T71" fmla="*/ 28 h 38"/>
                <a:gd name="T72" fmla="*/ 5 w 38"/>
                <a:gd name="T73" fmla="*/ 33 h 38"/>
                <a:gd name="T74" fmla="*/ 13 w 38"/>
                <a:gd name="T75" fmla="*/ 38 h 38"/>
                <a:gd name="T76" fmla="*/ 20 w 38"/>
                <a:gd name="T77" fmla="*/ 38 h 38"/>
                <a:gd name="T78" fmla="*/ 20 w 38"/>
                <a:gd name="T79" fmla="*/ 38 h 38"/>
                <a:gd name="T80" fmla="*/ 28 w 38"/>
                <a:gd name="T81" fmla="*/ 38 h 38"/>
                <a:gd name="T82" fmla="*/ 33 w 38"/>
                <a:gd name="T83" fmla="*/ 33 h 38"/>
                <a:gd name="T84" fmla="*/ 38 w 38"/>
                <a:gd name="T85" fmla="*/ 28 h 38"/>
                <a:gd name="T86" fmla="*/ 38 w 38"/>
                <a:gd name="T87" fmla="*/ 20 h 38"/>
                <a:gd name="T88" fmla="*/ 35 w 38"/>
                <a:gd name="T89" fmla="*/ 20 h 38"/>
                <a:gd name="T90" fmla="*/ 35 w 38"/>
                <a:gd name="T91" fmla="*/ 2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8" h="38">
                  <a:moveTo>
                    <a:pt x="35" y="20"/>
                  </a:moveTo>
                  <a:lnTo>
                    <a:pt x="33" y="20"/>
                  </a:lnTo>
                  <a:lnTo>
                    <a:pt x="33" y="20"/>
                  </a:lnTo>
                  <a:lnTo>
                    <a:pt x="33" y="25"/>
                  </a:lnTo>
                  <a:lnTo>
                    <a:pt x="30" y="30"/>
                  </a:lnTo>
                  <a:lnTo>
                    <a:pt x="25" y="33"/>
                  </a:lnTo>
                  <a:lnTo>
                    <a:pt x="20" y="33"/>
                  </a:lnTo>
                  <a:lnTo>
                    <a:pt x="20" y="33"/>
                  </a:lnTo>
                  <a:lnTo>
                    <a:pt x="15" y="33"/>
                  </a:lnTo>
                  <a:lnTo>
                    <a:pt x="10" y="30"/>
                  </a:lnTo>
                  <a:lnTo>
                    <a:pt x="7" y="25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7" y="13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5" y="5"/>
                  </a:lnTo>
                  <a:lnTo>
                    <a:pt x="30" y="10"/>
                  </a:lnTo>
                  <a:lnTo>
                    <a:pt x="33" y="13"/>
                  </a:lnTo>
                  <a:lnTo>
                    <a:pt x="33" y="20"/>
                  </a:lnTo>
                  <a:lnTo>
                    <a:pt x="35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13"/>
                  </a:lnTo>
                  <a:lnTo>
                    <a:pt x="33" y="5"/>
                  </a:lnTo>
                  <a:lnTo>
                    <a:pt x="28" y="3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3" y="3"/>
                  </a:lnTo>
                  <a:lnTo>
                    <a:pt x="5" y="5"/>
                  </a:lnTo>
                  <a:lnTo>
                    <a:pt x="2" y="13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8"/>
                  </a:lnTo>
                  <a:lnTo>
                    <a:pt x="5" y="33"/>
                  </a:lnTo>
                  <a:lnTo>
                    <a:pt x="13" y="38"/>
                  </a:lnTo>
                  <a:lnTo>
                    <a:pt x="20" y="38"/>
                  </a:lnTo>
                  <a:lnTo>
                    <a:pt x="20" y="38"/>
                  </a:lnTo>
                  <a:lnTo>
                    <a:pt x="28" y="38"/>
                  </a:lnTo>
                  <a:lnTo>
                    <a:pt x="33" y="33"/>
                  </a:lnTo>
                  <a:lnTo>
                    <a:pt x="38" y="28"/>
                  </a:lnTo>
                  <a:lnTo>
                    <a:pt x="38" y="20"/>
                  </a:lnTo>
                  <a:lnTo>
                    <a:pt x="35" y="20"/>
                  </a:lnTo>
                  <a:lnTo>
                    <a:pt x="35" y="20"/>
                  </a:lnTo>
                  <a:close/>
                </a:path>
              </a:pathLst>
            </a:custGeom>
            <a:solidFill>
              <a:srgbClr val="1E24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Rectangle 189"/>
            <p:cNvSpPr>
              <a:spLocks noChangeArrowheads="1"/>
            </p:cNvSpPr>
            <p:nvPr/>
          </p:nvSpPr>
          <p:spPr bwMode="auto">
            <a:xfrm>
              <a:off x="-2340656" y="4525164"/>
              <a:ext cx="33190" cy="9219"/>
            </a:xfrm>
            <a:prstGeom prst="rect">
              <a:avLst/>
            </a:prstGeom>
            <a:solidFill>
              <a:srgbClr val="1E24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90"/>
            <p:cNvSpPr>
              <a:spLocks/>
            </p:cNvSpPr>
            <p:nvPr/>
          </p:nvSpPr>
          <p:spPr bwMode="auto">
            <a:xfrm>
              <a:off x="-2340656" y="4525164"/>
              <a:ext cx="33190" cy="9219"/>
            </a:xfrm>
            <a:custGeom>
              <a:avLst/>
              <a:gdLst>
                <a:gd name="T0" fmla="*/ 0 w 18"/>
                <a:gd name="T1" fmla="*/ 5 h 5"/>
                <a:gd name="T2" fmla="*/ 18 w 18"/>
                <a:gd name="T3" fmla="*/ 5 h 5"/>
                <a:gd name="T4" fmla="*/ 18 w 18"/>
                <a:gd name="T5" fmla="*/ 0 h 5"/>
                <a:gd name="T6" fmla="*/ 0 w 1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5">
                  <a:moveTo>
                    <a:pt x="0" y="5"/>
                  </a:moveTo>
                  <a:lnTo>
                    <a:pt x="18" y="5"/>
                  </a:lnTo>
                  <a:lnTo>
                    <a:pt x="18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91"/>
            <p:cNvSpPr>
              <a:spLocks/>
            </p:cNvSpPr>
            <p:nvPr/>
          </p:nvSpPr>
          <p:spPr bwMode="auto">
            <a:xfrm>
              <a:off x="-2242929" y="4506725"/>
              <a:ext cx="60848" cy="27658"/>
            </a:xfrm>
            <a:custGeom>
              <a:avLst/>
              <a:gdLst>
                <a:gd name="T0" fmla="*/ 0 w 33"/>
                <a:gd name="T1" fmla="*/ 15 h 15"/>
                <a:gd name="T2" fmla="*/ 33 w 33"/>
                <a:gd name="T3" fmla="*/ 5 h 15"/>
                <a:gd name="T4" fmla="*/ 31 w 33"/>
                <a:gd name="T5" fmla="*/ 0 h 15"/>
                <a:gd name="T6" fmla="*/ 0 w 33"/>
                <a:gd name="T7" fmla="*/ 10 h 15"/>
                <a:gd name="T8" fmla="*/ 0 w 33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5">
                  <a:moveTo>
                    <a:pt x="0" y="15"/>
                  </a:moveTo>
                  <a:lnTo>
                    <a:pt x="33" y="5"/>
                  </a:lnTo>
                  <a:lnTo>
                    <a:pt x="31" y="0"/>
                  </a:lnTo>
                  <a:lnTo>
                    <a:pt x="0" y="1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1E24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92"/>
            <p:cNvSpPr>
              <a:spLocks/>
            </p:cNvSpPr>
            <p:nvPr/>
          </p:nvSpPr>
          <p:spPr bwMode="auto">
            <a:xfrm>
              <a:off x="-2242929" y="4506725"/>
              <a:ext cx="60848" cy="27658"/>
            </a:xfrm>
            <a:custGeom>
              <a:avLst/>
              <a:gdLst>
                <a:gd name="T0" fmla="*/ 0 w 33"/>
                <a:gd name="T1" fmla="*/ 15 h 15"/>
                <a:gd name="T2" fmla="*/ 33 w 33"/>
                <a:gd name="T3" fmla="*/ 5 h 15"/>
                <a:gd name="T4" fmla="*/ 31 w 33"/>
                <a:gd name="T5" fmla="*/ 0 h 15"/>
                <a:gd name="T6" fmla="*/ 0 w 33"/>
                <a:gd name="T7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15">
                  <a:moveTo>
                    <a:pt x="0" y="15"/>
                  </a:moveTo>
                  <a:lnTo>
                    <a:pt x="33" y="5"/>
                  </a:lnTo>
                  <a:lnTo>
                    <a:pt x="31" y="0"/>
                  </a:lnTo>
                  <a:lnTo>
                    <a:pt x="0" y="1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93"/>
            <p:cNvSpPr>
              <a:spLocks/>
            </p:cNvSpPr>
            <p:nvPr/>
          </p:nvSpPr>
          <p:spPr bwMode="auto">
            <a:xfrm>
              <a:off x="-2097260" y="5614915"/>
              <a:ext cx="125386" cy="73756"/>
            </a:xfrm>
            <a:custGeom>
              <a:avLst/>
              <a:gdLst>
                <a:gd name="T0" fmla="*/ 68 w 68"/>
                <a:gd name="T1" fmla="*/ 28 h 40"/>
                <a:gd name="T2" fmla="*/ 68 w 68"/>
                <a:gd name="T3" fmla="*/ 28 h 40"/>
                <a:gd name="T4" fmla="*/ 48 w 68"/>
                <a:gd name="T5" fmla="*/ 30 h 40"/>
                <a:gd name="T6" fmla="*/ 40 w 68"/>
                <a:gd name="T7" fmla="*/ 28 h 40"/>
                <a:gd name="T8" fmla="*/ 30 w 68"/>
                <a:gd name="T9" fmla="*/ 25 h 40"/>
                <a:gd name="T10" fmla="*/ 30 w 68"/>
                <a:gd name="T11" fmla="*/ 25 h 40"/>
                <a:gd name="T12" fmla="*/ 22 w 68"/>
                <a:gd name="T13" fmla="*/ 20 h 40"/>
                <a:gd name="T14" fmla="*/ 17 w 68"/>
                <a:gd name="T15" fmla="*/ 13 h 40"/>
                <a:gd name="T16" fmla="*/ 7 w 68"/>
                <a:gd name="T17" fmla="*/ 0 h 40"/>
                <a:gd name="T18" fmla="*/ 7 w 68"/>
                <a:gd name="T19" fmla="*/ 0 h 40"/>
                <a:gd name="T20" fmla="*/ 0 w 68"/>
                <a:gd name="T21" fmla="*/ 5 h 40"/>
                <a:gd name="T22" fmla="*/ 0 w 68"/>
                <a:gd name="T23" fmla="*/ 5 h 40"/>
                <a:gd name="T24" fmla="*/ 5 w 68"/>
                <a:gd name="T25" fmla="*/ 15 h 40"/>
                <a:gd name="T26" fmla="*/ 12 w 68"/>
                <a:gd name="T27" fmla="*/ 23 h 40"/>
                <a:gd name="T28" fmla="*/ 20 w 68"/>
                <a:gd name="T29" fmla="*/ 28 h 40"/>
                <a:gd name="T30" fmla="*/ 27 w 68"/>
                <a:gd name="T31" fmla="*/ 33 h 40"/>
                <a:gd name="T32" fmla="*/ 37 w 68"/>
                <a:gd name="T33" fmla="*/ 38 h 40"/>
                <a:gd name="T34" fmla="*/ 48 w 68"/>
                <a:gd name="T35" fmla="*/ 40 h 40"/>
                <a:gd name="T36" fmla="*/ 58 w 68"/>
                <a:gd name="T37" fmla="*/ 40 h 40"/>
                <a:gd name="T38" fmla="*/ 68 w 68"/>
                <a:gd name="T39" fmla="*/ 38 h 40"/>
                <a:gd name="T40" fmla="*/ 68 w 68"/>
                <a:gd name="T41" fmla="*/ 38 h 40"/>
                <a:gd name="T42" fmla="*/ 68 w 68"/>
                <a:gd name="T43" fmla="*/ 28 h 40"/>
                <a:gd name="T44" fmla="*/ 68 w 68"/>
                <a:gd name="T45" fmla="*/ 2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" h="40">
                  <a:moveTo>
                    <a:pt x="68" y="28"/>
                  </a:moveTo>
                  <a:lnTo>
                    <a:pt x="68" y="28"/>
                  </a:lnTo>
                  <a:lnTo>
                    <a:pt x="48" y="30"/>
                  </a:lnTo>
                  <a:lnTo>
                    <a:pt x="40" y="28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22" y="20"/>
                  </a:lnTo>
                  <a:lnTo>
                    <a:pt x="17" y="13"/>
                  </a:lnTo>
                  <a:lnTo>
                    <a:pt x="7" y="0"/>
                  </a:lnTo>
                  <a:lnTo>
                    <a:pt x="7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5"/>
                  </a:lnTo>
                  <a:lnTo>
                    <a:pt x="12" y="23"/>
                  </a:lnTo>
                  <a:lnTo>
                    <a:pt x="20" y="28"/>
                  </a:lnTo>
                  <a:lnTo>
                    <a:pt x="27" y="33"/>
                  </a:lnTo>
                  <a:lnTo>
                    <a:pt x="37" y="38"/>
                  </a:lnTo>
                  <a:lnTo>
                    <a:pt x="48" y="40"/>
                  </a:lnTo>
                  <a:lnTo>
                    <a:pt x="58" y="40"/>
                  </a:lnTo>
                  <a:lnTo>
                    <a:pt x="68" y="38"/>
                  </a:lnTo>
                  <a:lnTo>
                    <a:pt x="68" y="38"/>
                  </a:lnTo>
                  <a:lnTo>
                    <a:pt x="68" y="28"/>
                  </a:lnTo>
                  <a:lnTo>
                    <a:pt x="68" y="28"/>
                  </a:lnTo>
                  <a:close/>
                </a:path>
              </a:pathLst>
            </a:custGeom>
            <a:solidFill>
              <a:srgbClr val="72A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94"/>
            <p:cNvSpPr>
              <a:spLocks/>
            </p:cNvSpPr>
            <p:nvPr/>
          </p:nvSpPr>
          <p:spPr bwMode="auto">
            <a:xfrm>
              <a:off x="-2596960" y="5614915"/>
              <a:ext cx="127229" cy="73756"/>
            </a:xfrm>
            <a:custGeom>
              <a:avLst/>
              <a:gdLst>
                <a:gd name="T0" fmla="*/ 0 w 69"/>
                <a:gd name="T1" fmla="*/ 28 h 40"/>
                <a:gd name="T2" fmla="*/ 0 w 69"/>
                <a:gd name="T3" fmla="*/ 28 h 40"/>
                <a:gd name="T4" fmla="*/ 21 w 69"/>
                <a:gd name="T5" fmla="*/ 30 h 40"/>
                <a:gd name="T6" fmla="*/ 28 w 69"/>
                <a:gd name="T7" fmla="*/ 28 h 40"/>
                <a:gd name="T8" fmla="*/ 38 w 69"/>
                <a:gd name="T9" fmla="*/ 25 h 40"/>
                <a:gd name="T10" fmla="*/ 38 w 69"/>
                <a:gd name="T11" fmla="*/ 25 h 40"/>
                <a:gd name="T12" fmla="*/ 46 w 69"/>
                <a:gd name="T13" fmla="*/ 20 h 40"/>
                <a:gd name="T14" fmla="*/ 51 w 69"/>
                <a:gd name="T15" fmla="*/ 13 h 40"/>
                <a:gd name="T16" fmla="*/ 61 w 69"/>
                <a:gd name="T17" fmla="*/ 0 h 40"/>
                <a:gd name="T18" fmla="*/ 61 w 69"/>
                <a:gd name="T19" fmla="*/ 0 h 40"/>
                <a:gd name="T20" fmla="*/ 69 w 69"/>
                <a:gd name="T21" fmla="*/ 5 h 40"/>
                <a:gd name="T22" fmla="*/ 69 w 69"/>
                <a:gd name="T23" fmla="*/ 5 h 40"/>
                <a:gd name="T24" fmla="*/ 63 w 69"/>
                <a:gd name="T25" fmla="*/ 15 h 40"/>
                <a:gd name="T26" fmla="*/ 56 w 69"/>
                <a:gd name="T27" fmla="*/ 23 h 40"/>
                <a:gd name="T28" fmla="*/ 48 w 69"/>
                <a:gd name="T29" fmla="*/ 28 h 40"/>
                <a:gd name="T30" fmla="*/ 38 w 69"/>
                <a:gd name="T31" fmla="*/ 33 h 40"/>
                <a:gd name="T32" fmla="*/ 28 w 69"/>
                <a:gd name="T33" fmla="*/ 38 h 40"/>
                <a:gd name="T34" fmla="*/ 18 w 69"/>
                <a:gd name="T35" fmla="*/ 40 h 40"/>
                <a:gd name="T36" fmla="*/ 8 w 69"/>
                <a:gd name="T37" fmla="*/ 40 h 40"/>
                <a:gd name="T38" fmla="*/ 0 w 69"/>
                <a:gd name="T39" fmla="*/ 38 h 40"/>
                <a:gd name="T40" fmla="*/ 0 w 69"/>
                <a:gd name="T41" fmla="*/ 38 h 40"/>
                <a:gd name="T42" fmla="*/ 0 w 69"/>
                <a:gd name="T43" fmla="*/ 28 h 40"/>
                <a:gd name="T44" fmla="*/ 0 w 69"/>
                <a:gd name="T45" fmla="*/ 2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9" h="40">
                  <a:moveTo>
                    <a:pt x="0" y="28"/>
                  </a:moveTo>
                  <a:lnTo>
                    <a:pt x="0" y="28"/>
                  </a:lnTo>
                  <a:lnTo>
                    <a:pt x="21" y="30"/>
                  </a:lnTo>
                  <a:lnTo>
                    <a:pt x="28" y="28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46" y="20"/>
                  </a:lnTo>
                  <a:lnTo>
                    <a:pt x="51" y="13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69" y="5"/>
                  </a:lnTo>
                  <a:lnTo>
                    <a:pt x="69" y="5"/>
                  </a:lnTo>
                  <a:lnTo>
                    <a:pt x="63" y="15"/>
                  </a:lnTo>
                  <a:lnTo>
                    <a:pt x="56" y="23"/>
                  </a:lnTo>
                  <a:lnTo>
                    <a:pt x="48" y="28"/>
                  </a:lnTo>
                  <a:lnTo>
                    <a:pt x="38" y="33"/>
                  </a:lnTo>
                  <a:lnTo>
                    <a:pt x="28" y="38"/>
                  </a:lnTo>
                  <a:lnTo>
                    <a:pt x="18" y="40"/>
                  </a:lnTo>
                  <a:lnTo>
                    <a:pt x="8" y="4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72A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221"/>
            <p:cNvSpPr>
              <a:spLocks/>
            </p:cNvSpPr>
            <p:nvPr/>
          </p:nvSpPr>
          <p:spPr bwMode="auto">
            <a:xfrm>
              <a:off x="-2331437" y="4589701"/>
              <a:ext cx="42409" cy="18439"/>
            </a:xfrm>
            <a:custGeom>
              <a:avLst/>
              <a:gdLst>
                <a:gd name="T0" fmla="*/ 13 w 23"/>
                <a:gd name="T1" fmla="*/ 10 h 10"/>
                <a:gd name="T2" fmla="*/ 13 w 23"/>
                <a:gd name="T3" fmla="*/ 10 h 10"/>
                <a:gd name="T4" fmla="*/ 13 w 23"/>
                <a:gd name="T5" fmla="*/ 10 h 10"/>
                <a:gd name="T6" fmla="*/ 13 w 23"/>
                <a:gd name="T7" fmla="*/ 10 h 10"/>
                <a:gd name="T8" fmla="*/ 3 w 23"/>
                <a:gd name="T9" fmla="*/ 10 h 10"/>
                <a:gd name="T10" fmla="*/ 0 w 23"/>
                <a:gd name="T11" fmla="*/ 10 h 10"/>
                <a:gd name="T12" fmla="*/ 0 w 23"/>
                <a:gd name="T13" fmla="*/ 5 h 10"/>
                <a:gd name="T14" fmla="*/ 0 w 23"/>
                <a:gd name="T15" fmla="*/ 5 h 10"/>
                <a:gd name="T16" fmla="*/ 5 w 23"/>
                <a:gd name="T17" fmla="*/ 8 h 10"/>
                <a:gd name="T18" fmla="*/ 10 w 23"/>
                <a:gd name="T19" fmla="*/ 8 h 10"/>
                <a:gd name="T20" fmla="*/ 10 w 23"/>
                <a:gd name="T21" fmla="*/ 8 h 10"/>
                <a:gd name="T22" fmla="*/ 15 w 23"/>
                <a:gd name="T23" fmla="*/ 5 h 10"/>
                <a:gd name="T24" fmla="*/ 18 w 23"/>
                <a:gd name="T25" fmla="*/ 0 h 10"/>
                <a:gd name="T26" fmla="*/ 23 w 23"/>
                <a:gd name="T27" fmla="*/ 3 h 10"/>
                <a:gd name="T28" fmla="*/ 23 w 23"/>
                <a:gd name="T29" fmla="*/ 3 h 10"/>
                <a:gd name="T30" fmla="*/ 18 w 23"/>
                <a:gd name="T31" fmla="*/ 8 h 10"/>
                <a:gd name="T32" fmla="*/ 13 w 23"/>
                <a:gd name="T33" fmla="*/ 10 h 10"/>
                <a:gd name="T34" fmla="*/ 13 w 23"/>
                <a:gd name="T3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" h="10">
                  <a:moveTo>
                    <a:pt x="13" y="10"/>
                  </a:move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3" y="10"/>
                  </a:lnTo>
                  <a:lnTo>
                    <a:pt x="0" y="1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5" y="5"/>
                  </a:lnTo>
                  <a:lnTo>
                    <a:pt x="18" y="0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18" y="8"/>
                  </a:lnTo>
                  <a:lnTo>
                    <a:pt x="13" y="10"/>
                  </a:lnTo>
                  <a:lnTo>
                    <a:pt x="13" y="10"/>
                  </a:lnTo>
                  <a:close/>
                </a:path>
              </a:pathLst>
            </a:custGeom>
            <a:solidFill>
              <a:srgbClr val="343F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6" name="Freeform 165"/>
          <p:cNvSpPr/>
          <p:nvPr/>
        </p:nvSpPr>
        <p:spPr>
          <a:xfrm>
            <a:off x="3020633" y="622576"/>
            <a:ext cx="237055" cy="237055"/>
          </a:xfrm>
          <a:custGeom>
            <a:avLst/>
            <a:gdLst>
              <a:gd name="connsiteX0" fmla="*/ 409189 w 818378"/>
              <a:gd name="connsiteY0" fmla="*/ 0 h 818377"/>
              <a:gd name="connsiteX1" fmla="*/ 534424 w 818378"/>
              <a:gd name="connsiteY1" fmla="*/ 125235 h 818377"/>
              <a:gd name="connsiteX2" fmla="*/ 534424 w 818378"/>
              <a:gd name="connsiteY2" fmla="*/ 283953 h 818377"/>
              <a:gd name="connsiteX3" fmla="*/ 693143 w 818378"/>
              <a:gd name="connsiteY3" fmla="*/ 283954 h 818377"/>
              <a:gd name="connsiteX4" fmla="*/ 818378 w 818378"/>
              <a:gd name="connsiteY4" fmla="*/ 409189 h 818377"/>
              <a:gd name="connsiteX5" fmla="*/ 818377 w 818378"/>
              <a:gd name="connsiteY5" fmla="*/ 409188 h 818377"/>
              <a:gd name="connsiteX6" fmla="*/ 693142 w 818378"/>
              <a:gd name="connsiteY6" fmla="*/ 534423 h 818377"/>
              <a:gd name="connsiteX7" fmla="*/ 534423 w 818378"/>
              <a:gd name="connsiteY7" fmla="*/ 534423 h 818377"/>
              <a:gd name="connsiteX8" fmla="*/ 534423 w 818378"/>
              <a:gd name="connsiteY8" fmla="*/ 693142 h 818377"/>
              <a:gd name="connsiteX9" fmla="*/ 409188 w 818378"/>
              <a:gd name="connsiteY9" fmla="*/ 818377 h 818377"/>
              <a:gd name="connsiteX10" fmla="*/ 409189 w 818378"/>
              <a:gd name="connsiteY10" fmla="*/ 818376 h 818377"/>
              <a:gd name="connsiteX11" fmla="*/ 283954 w 818378"/>
              <a:gd name="connsiteY11" fmla="*/ 693141 h 818377"/>
              <a:gd name="connsiteX12" fmla="*/ 283954 w 818378"/>
              <a:gd name="connsiteY12" fmla="*/ 534423 h 818377"/>
              <a:gd name="connsiteX13" fmla="*/ 125235 w 818378"/>
              <a:gd name="connsiteY13" fmla="*/ 534423 h 818377"/>
              <a:gd name="connsiteX14" fmla="*/ 0 w 818378"/>
              <a:gd name="connsiteY14" fmla="*/ 409188 h 818377"/>
              <a:gd name="connsiteX15" fmla="*/ 125235 w 818378"/>
              <a:gd name="connsiteY15" fmla="*/ 283953 h 818377"/>
              <a:gd name="connsiteX16" fmla="*/ 283954 w 818378"/>
              <a:gd name="connsiteY16" fmla="*/ 283953 h 818377"/>
              <a:gd name="connsiteX17" fmla="*/ 283954 w 818378"/>
              <a:gd name="connsiteY17" fmla="*/ 125235 h 818377"/>
              <a:gd name="connsiteX18" fmla="*/ 409189 w 818378"/>
              <a:gd name="connsiteY18" fmla="*/ 0 h 818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818378" h="818377">
                <a:moveTo>
                  <a:pt x="409189" y="0"/>
                </a:moveTo>
                <a:cubicBezTo>
                  <a:pt x="478354" y="0"/>
                  <a:pt x="534424" y="56070"/>
                  <a:pt x="534424" y="125235"/>
                </a:cubicBezTo>
                <a:lnTo>
                  <a:pt x="534424" y="283953"/>
                </a:lnTo>
                <a:lnTo>
                  <a:pt x="693143" y="283954"/>
                </a:lnTo>
                <a:cubicBezTo>
                  <a:pt x="762308" y="283954"/>
                  <a:pt x="818378" y="340024"/>
                  <a:pt x="818378" y="409189"/>
                </a:cubicBezTo>
                <a:lnTo>
                  <a:pt x="818377" y="409188"/>
                </a:lnTo>
                <a:cubicBezTo>
                  <a:pt x="818377" y="478353"/>
                  <a:pt x="762307" y="534423"/>
                  <a:pt x="693142" y="534423"/>
                </a:cubicBezTo>
                <a:lnTo>
                  <a:pt x="534423" y="534423"/>
                </a:lnTo>
                <a:lnTo>
                  <a:pt x="534423" y="693142"/>
                </a:lnTo>
                <a:cubicBezTo>
                  <a:pt x="534423" y="762307"/>
                  <a:pt x="478353" y="818377"/>
                  <a:pt x="409188" y="818377"/>
                </a:cubicBezTo>
                <a:lnTo>
                  <a:pt x="409189" y="818376"/>
                </a:lnTo>
                <a:cubicBezTo>
                  <a:pt x="340024" y="818376"/>
                  <a:pt x="283954" y="762306"/>
                  <a:pt x="283954" y="693141"/>
                </a:cubicBezTo>
                <a:lnTo>
                  <a:pt x="283954" y="534423"/>
                </a:lnTo>
                <a:lnTo>
                  <a:pt x="125235" y="534423"/>
                </a:lnTo>
                <a:cubicBezTo>
                  <a:pt x="56070" y="534423"/>
                  <a:pt x="0" y="478353"/>
                  <a:pt x="0" y="409188"/>
                </a:cubicBezTo>
                <a:cubicBezTo>
                  <a:pt x="0" y="340023"/>
                  <a:pt x="56070" y="283953"/>
                  <a:pt x="125235" y="283953"/>
                </a:cubicBezTo>
                <a:lnTo>
                  <a:pt x="283954" y="283953"/>
                </a:lnTo>
                <a:lnTo>
                  <a:pt x="283954" y="125235"/>
                </a:lnTo>
                <a:cubicBezTo>
                  <a:pt x="283954" y="56070"/>
                  <a:pt x="340024" y="0"/>
                  <a:pt x="40918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Freeform 166"/>
          <p:cNvSpPr>
            <a:spLocks noEditPoints="1"/>
          </p:cNvSpPr>
          <p:nvPr/>
        </p:nvSpPr>
        <p:spPr bwMode="auto">
          <a:xfrm>
            <a:off x="6133040" y="1689964"/>
            <a:ext cx="304380" cy="289949"/>
          </a:xfrm>
          <a:custGeom>
            <a:avLst/>
            <a:gdLst>
              <a:gd name="T0" fmla="*/ 88 w 98"/>
              <a:gd name="T1" fmla="*/ 8 h 93"/>
              <a:gd name="T2" fmla="*/ 68 w 98"/>
              <a:gd name="T3" fmla="*/ 0 h 93"/>
              <a:gd name="T4" fmla="*/ 48 w 98"/>
              <a:gd name="T5" fmla="*/ 8 h 93"/>
              <a:gd name="T6" fmla="*/ 31 w 98"/>
              <a:gd name="T7" fmla="*/ 26 h 93"/>
              <a:gd name="T8" fmla="*/ 31 w 98"/>
              <a:gd name="T9" fmla="*/ 26 h 93"/>
              <a:gd name="T10" fmla="*/ 11 w 98"/>
              <a:gd name="T11" fmla="*/ 45 h 93"/>
              <a:gd name="T12" fmla="*/ 11 w 98"/>
              <a:gd name="T13" fmla="*/ 85 h 93"/>
              <a:gd name="T14" fmla="*/ 31 w 98"/>
              <a:gd name="T15" fmla="*/ 93 h 93"/>
              <a:gd name="T16" fmla="*/ 51 w 98"/>
              <a:gd name="T17" fmla="*/ 85 h 93"/>
              <a:gd name="T18" fmla="*/ 70 w 98"/>
              <a:gd name="T19" fmla="*/ 66 h 93"/>
              <a:gd name="T20" fmla="*/ 70 w 98"/>
              <a:gd name="T21" fmla="*/ 66 h 93"/>
              <a:gd name="T22" fmla="*/ 88 w 98"/>
              <a:gd name="T23" fmla="*/ 48 h 93"/>
              <a:gd name="T24" fmla="*/ 88 w 98"/>
              <a:gd name="T25" fmla="*/ 8 h 93"/>
              <a:gd name="T26" fmla="*/ 48 w 98"/>
              <a:gd name="T27" fmla="*/ 82 h 93"/>
              <a:gd name="T28" fmla="*/ 14 w 98"/>
              <a:gd name="T29" fmla="*/ 82 h 93"/>
              <a:gd name="T30" fmla="*/ 14 w 98"/>
              <a:gd name="T31" fmla="*/ 48 h 93"/>
              <a:gd name="T32" fmla="*/ 31 w 98"/>
              <a:gd name="T33" fmla="*/ 31 h 93"/>
              <a:gd name="T34" fmla="*/ 65 w 98"/>
              <a:gd name="T35" fmla="*/ 65 h 93"/>
              <a:gd name="T36" fmla="*/ 48 w 98"/>
              <a:gd name="T37" fmla="*/ 82 h 93"/>
              <a:gd name="T38" fmla="*/ 79 w 98"/>
              <a:gd name="T39" fmla="*/ 20 h 93"/>
              <a:gd name="T40" fmla="*/ 76 w 98"/>
              <a:gd name="T41" fmla="*/ 20 h 93"/>
              <a:gd name="T42" fmla="*/ 56 w 98"/>
              <a:gd name="T43" fmla="*/ 20 h 93"/>
              <a:gd name="T44" fmla="*/ 48 w 98"/>
              <a:gd name="T45" fmla="*/ 28 h 93"/>
              <a:gd name="T46" fmla="*/ 47 w 98"/>
              <a:gd name="T47" fmla="*/ 29 h 93"/>
              <a:gd name="T48" fmla="*/ 45 w 98"/>
              <a:gd name="T49" fmla="*/ 28 h 93"/>
              <a:gd name="T50" fmla="*/ 45 w 98"/>
              <a:gd name="T51" fmla="*/ 25 h 93"/>
              <a:gd name="T52" fmla="*/ 54 w 98"/>
              <a:gd name="T53" fmla="*/ 17 h 93"/>
              <a:gd name="T54" fmla="*/ 79 w 98"/>
              <a:gd name="T55" fmla="*/ 17 h 93"/>
              <a:gd name="T56" fmla="*/ 79 w 98"/>
              <a:gd name="T57" fmla="*/ 20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8" h="93">
                <a:moveTo>
                  <a:pt x="88" y="8"/>
                </a:moveTo>
                <a:cubicBezTo>
                  <a:pt x="82" y="3"/>
                  <a:pt x="75" y="0"/>
                  <a:pt x="68" y="0"/>
                </a:cubicBezTo>
                <a:cubicBezTo>
                  <a:pt x="60" y="0"/>
                  <a:pt x="53" y="3"/>
                  <a:pt x="48" y="8"/>
                </a:cubicBezTo>
                <a:cubicBezTo>
                  <a:pt x="31" y="26"/>
                  <a:pt x="31" y="26"/>
                  <a:pt x="31" y="26"/>
                </a:cubicBezTo>
                <a:cubicBezTo>
                  <a:pt x="31" y="26"/>
                  <a:pt x="31" y="26"/>
                  <a:pt x="31" y="26"/>
                </a:cubicBezTo>
                <a:cubicBezTo>
                  <a:pt x="11" y="45"/>
                  <a:pt x="11" y="45"/>
                  <a:pt x="11" y="45"/>
                </a:cubicBezTo>
                <a:cubicBezTo>
                  <a:pt x="0" y="56"/>
                  <a:pt x="0" y="74"/>
                  <a:pt x="11" y="85"/>
                </a:cubicBezTo>
                <a:cubicBezTo>
                  <a:pt x="17" y="90"/>
                  <a:pt x="24" y="93"/>
                  <a:pt x="31" y="93"/>
                </a:cubicBezTo>
                <a:cubicBezTo>
                  <a:pt x="38" y="93"/>
                  <a:pt x="45" y="90"/>
                  <a:pt x="51" y="85"/>
                </a:cubicBezTo>
                <a:cubicBezTo>
                  <a:pt x="70" y="66"/>
                  <a:pt x="70" y="66"/>
                  <a:pt x="70" y="66"/>
                </a:cubicBezTo>
                <a:cubicBezTo>
                  <a:pt x="70" y="66"/>
                  <a:pt x="70" y="66"/>
                  <a:pt x="70" y="66"/>
                </a:cubicBezTo>
                <a:cubicBezTo>
                  <a:pt x="88" y="48"/>
                  <a:pt x="88" y="48"/>
                  <a:pt x="88" y="48"/>
                </a:cubicBezTo>
                <a:cubicBezTo>
                  <a:pt x="98" y="37"/>
                  <a:pt x="98" y="19"/>
                  <a:pt x="88" y="8"/>
                </a:cubicBezTo>
                <a:close/>
                <a:moveTo>
                  <a:pt x="48" y="82"/>
                </a:moveTo>
                <a:cubicBezTo>
                  <a:pt x="39" y="91"/>
                  <a:pt x="23" y="91"/>
                  <a:pt x="14" y="82"/>
                </a:cubicBezTo>
                <a:cubicBezTo>
                  <a:pt x="5" y="73"/>
                  <a:pt x="5" y="57"/>
                  <a:pt x="14" y="48"/>
                </a:cubicBezTo>
                <a:cubicBezTo>
                  <a:pt x="31" y="31"/>
                  <a:pt x="31" y="31"/>
                  <a:pt x="31" y="31"/>
                </a:cubicBezTo>
                <a:cubicBezTo>
                  <a:pt x="65" y="65"/>
                  <a:pt x="65" y="65"/>
                  <a:pt x="65" y="65"/>
                </a:cubicBezTo>
                <a:lnTo>
                  <a:pt x="48" y="82"/>
                </a:lnTo>
                <a:close/>
                <a:moveTo>
                  <a:pt x="79" y="20"/>
                </a:moveTo>
                <a:cubicBezTo>
                  <a:pt x="78" y="21"/>
                  <a:pt x="77" y="21"/>
                  <a:pt x="76" y="20"/>
                </a:cubicBezTo>
                <a:cubicBezTo>
                  <a:pt x="71" y="14"/>
                  <a:pt x="62" y="14"/>
                  <a:pt x="56" y="20"/>
                </a:cubicBezTo>
                <a:cubicBezTo>
                  <a:pt x="48" y="28"/>
                  <a:pt x="48" y="28"/>
                  <a:pt x="48" y="28"/>
                </a:cubicBezTo>
                <a:cubicBezTo>
                  <a:pt x="48" y="29"/>
                  <a:pt x="47" y="29"/>
                  <a:pt x="47" y="29"/>
                </a:cubicBezTo>
                <a:cubicBezTo>
                  <a:pt x="46" y="29"/>
                  <a:pt x="46" y="29"/>
                  <a:pt x="45" y="28"/>
                </a:cubicBezTo>
                <a:cubicBezTo>
                  <a:pt x="44" y="27"/>
                  <a:pt x="44" y="26"/>
                  <a:pt x="45" y="25"/>
                </a:cubicBezTo>
                <a:cubicBezTo>
                  <a:pt x="54" y="17"/>
                  <a:pt x="54" y="17"/>
                  <a:pt x="54" y="17"/>
                </a:cubicBezTo>
                <a:cubicBezTo>
                  <a:pt x="61" y="10"/>
                  <a:pt x="72" y="10"/>
                  <a:pt x="79" y="17"/>
                </a:cubicBezTo>
                <a:cubicBezTo>
                  <a:pt x="80" y="18"/>
                  <a:pt x="80" y="19"/>
                  <a:pt x="79" y="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68" name="Group 167"/>
          <p:cNvGrpSpPr/>
          <p:nvPr/>
        </p:nvGrpSpPr>
        <p:grpSpPr>
          <a:xfrm>
            <a:off x="6167808" y="4284838"/>
            <a:ext cx="234845" cy="299132"/>
            <a:chOff x="4870450" y="2554288"/>
            <a:chExt cx="284163" cy="361950"/>
          </a:xfrm>
          <a:solidFill>
            <a:schemeClr val="bg1"/>
          </a:solidFill>
        </p:grpSpPr>
        <p:sp>
          <p:nvSpPr>
            <p:cNvPr id="169" name="Freeform 168"/>
            <p:cNvSpPr>
              <a:spLocks/>
            </p:cNvSpPr>
            <p:nvPr/>
          </p:nvSpPr>
          <p:spPr bwMode="auto">
            <a:xfrm>
              <a:off x="4945063" y="2795588"/>
              <a:ext cx="134938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Freeform 169"/>
            <p:cNvSpPr>
              <a:spLocks/>
            </p:cNvSpPr>
            <p:nvPr/>
          </p:nvSpPr>
          <p:spPr bwMode="auto">
            <a:xfrm>
              <a:off x="4945063" y="2825750"/>
              <a:ext cx="134938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170"/>
            <p:cNvSpPr>
              <a:spLocks/>
            </p:cNvSpPr>
            <p:nvPr/>
          </p:nvSpPr>
          <p:spPr bwMode="auto">
            <a:xfrm>
              <a:off x="4959350" y="2659063"/>
              <a:ext cx="106363" cy="106363"/>
            </a:xfrm>
            <a:custGeom>
              <a:avLst/>
              <a:gdLst>
                <a:gd name="T0" fmla="*/ 18 w 28"/>
                <a:gd name="T1" fmla="*/ 0 h 28"/>
                <a:gd name="T2" fmla="*/ 10 w 28"/>
                <a:gd name="T3" fmla="*/ 0 h 28"/>
                <a:gd name="T4" fmla="*/ 8 w 28"/>
                <a:gd name="T5" fmla="*/ 2 h 28"/>
                <a:gd name="T6" fmla="*/ 8 w 28"/>
                <a:gd name="T7" fmla="*/ 8 h 28"/>
                <a:gd name="T8" fmla="*/ 2 w 28"/>
                <a:gd name="T9" fmla="*/ 8 h 28"/>
                <a:gd name="T10" fmla="*/ 0 w 28"/>
                <a:gd name="T11" fmla="*/ 10 h 28"/>
                <a:gd name="T12" fmla="*/ 0 w 28"/>
                <a:gd name="T13" fmla="*/ 18 h 28"/>
                <a:gd name="T14" fmla="*/ 2 w 28"/>
                <a:gd name="T15" fmla="*/ 20 h 28"/>
                <a:gd name="T16" fmla="*/ 8 w 28"/>
                <a:gd name="T17" fmla="*/ 20 h 28"/>
                <a:gd name="T18" fmla="*/ 8 w 28"/>
                <a:gd name="T19" fmla="*/ 26 h 28"/>
                <a:gd name="T20" fmla="*/ 10 w 28"/>
                <a:gd name="T21" fmla="*/ 28 h 28"/>
                <a:gd name="T22" fmla="*/ 18 w 28"/>
                <a:gd name="T23" fmla="*/ 28 h 28"/>
                <a:gd name="T24" fmla="*/ 20 w 28"/>
                <a:gd name="T25" fmla="*/ 26 h 28"/>
                <a:gd name="T26" fmla="*/ 20 w 28"/>
                <a:gd name="T27" fmla="*/ 20 h 28"/>
                <a:gd name="T28" fmla="*/ 26 w 28"/>
                <a:gd name="T29" fmla="*/ 20 h 28"/>
                <a:gd name="T30" fmla="*/ 28 w 28"/>
                <a:gd name="T31" fmla="*/ 18 h 28"/>
                <a:gd name="T32" fmla="*/ 28 w 28"/>
                <a:gd name="T33" fmla="*/ 10 h 28"/>
                <a:gd name="T34" fmla="*/ 26 w 28"/>
                <a:gd name="T35" fmla="*/ 8 h 28"/>
                <a:gd name="T36" fmla="*/ 20 w 28"/>
                <a:gd name="T37" fmla="*/ 8 h 28"/>
                <a:gd name="T38" fmla="*/ 20 w 28"/>
                <a:gd name="T39" fmla="*/ 2 h 28"/>
                <a:gd name="T40" fmla="*/ 18 w 28"/>
                <a:gd name="T4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" h="28">
                  <a:moveTo>
                    <a:pt x="1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9" y="0"/>
                    <a:pt x="8" y="1"/>
                    <a:pt x="8" y="2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8"/>
                    <a:pt x="0" y="9"/>
                    <a:pt x="0" y="1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9"/>
                    <a:pt x="1" y="20"/>
                    <a:pt x="2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7"/>
                    <a:pt x="9" y="28"/>
                    <a:pt x="10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9" y="28"/>
                    <a:pt x="20" y="27"/>
                    <a:pt x="20" y="26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7" y="20"/>
                    <a:pt x="28" y="19"/>
                    <a:pt x="28" y="18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9"/>
                    <a:pt x="27" y="8"/>
                    <a:pt x="26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"/>
                    <a:pt x="19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171"/>
            <p:cNvSpPr>
              <a:spLocks/>
            </p:cNvSpPr>
            <p:nvPr/>
          </p:nvSpPr>
          <p:spPr bwMode="auto">
            <a:xfrm>
              <a:off x="4870450" y="2584450"/>
              <a:ext cx="284163" cy="331788"/>
            </a:xfrm>
            <a:custGeom>
              <a:avLst/>
              <a:gdLst>
                <a:gd name="T0" fmla="*/ 74 w 76"/>
                <a:gd name="T1" fmla="*/ 0 h 88"/>
                <a:gd name="T2" fmla="*/ 64 w 76"/>
                <a:gd name="T3" fmla="*/ 0 h 88"/>
                <a:gd name="T4" fmla="*/ 64 w 76"/>
                <a:gd name="T5" fmla="*/ 2 h 88"/>
                <a:gd name="T6" fmla="*/ 64 w 76"/>
                <a:gd name="T7" fmla="*/ 8 h 88"/>
                <a:gd name="T8" fmla="*/ 66 w 76"/>
                <a:gd name="T9" fmla="*/ 8 h 88"/>
                <a:gd name="T10" fmla="*/ 68 w 76"/>
                <a:gd name="T11" fmla="*/ 10 h 88"/>
                <a:gd name="T12" fmla="*/ 68 w 76"/>
                <a:gd name="T13" fmla="*/ 78 h 88"/>
                <a:gd name="T14" fmla="*/ 66 w 76"/>
                <a:gd name="T15" fmla="*/ 80 h 88"/>
                <a:gd name="T16" fmla="*/ 10 w 76"/>
                <a:gd name="T17" fmla="*/ 80 h 88"/>
                <a:gd name="T18" fmla="*/ 8 w 76"/>
                <a:gd name="T19" fmla="*/ 78 h 88"/>
                <a:gd name="T20" fmla="*/ 8 w 76"/>
                <a:gd name="T21" fmla="*/ 10 h 88"/>
                <a:gd name="T22" fmla="*/ 10 w 76"/>
                <a:gd name="T23" fmla="*/ 8 h 88"/>
                <a:gd name="T24" fmla="*/ 12 w 76"/>
                <a:gd name="T25" fmla="*/ 8 h 88"/>
                <a:gd name="T26" fmla="*/ 12 w 76"/>
                <a:gd name="T27" fmla="*/ 0 h 88"/>
                <a:gd name="T28" fmla="*/ 2 w 76"/>
                <a:gd name="T29" fmla="*/ 0 h 88"/>
                <a:gd name="T30" fmla="*/ 0 w 76"/>
                <a:gd name="T31" fmla="*/ 2 h 88"/>
                <a:gd name="T32" fmla="*/ 0 w 76"/>
                <a:gd name="T33" fmla="*/ 86 h 88"/>
                <a:gd name="T34" fmla="*/ 2 w 76"/>
                <a:gd name="T35" fmla="*/ 88 h 88"/>
                <a:gd name="T36" fmla="*/ 74 w 76"/>
                <a:gd name="T37" fmla="*/ 88 h 88"/>
                <a:gd name="T38" fmla="*/ 76 w 76"/>
                <a:gd name="T39" fmla="*/ 86 h 88"/>
                <a:gd name="T40" fmla="*/ 76 w 76"/>
                <a:gd name="T41" fmla="*/ 2 h 88"/>
                <a:gd name="T42" fmla="*/ 74 w 76"/>
                <a:gd name="T43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88">
                  <a:moveTo>
                    <a:pt x="74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64" y="1"/>
                    <a:pt x="64" y="1"/>
                    <a:pt x="64" y="2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67" y="8"/>
                    <a:pt x="68" y="9"/>
                    <a:pt x="68" y="10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9"/>
                    <a:pt x="67" y="80"/>
                    <a:pt x="66" y="80"/>
                  </a:cubicBezTo>
                  <a:cubicBezTo>
                    <a:pt x="10" y="80"/>
                    <a:pt x="10" y="80"/>
                    <a:pt x="10" y="80"/>
                  </a:cubicBezTo>
                  <a:cubicBezTo>
                    <a:pt x="9" y="80"/>
                    <a:pt x="8" y="79"/>
                    <a:pt x="8" y="78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9"/>
                    <a:pt x="9" y="8"/>
                    <a:pt x="10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7"/>
                    <a:pt x="1" y="88"/>
                    <a:pt x="2" y="88"/>
                  </a:cubicBezTo>
                  <a:cubicBezTo>
                    <a:pt x="74" y="88"/>
                    <a:pt x="74" y="88"/>
                    <a:pt x="74" y="88"/>
                  </a:cubicBezTo>
                  <a:cubicBezTo>
                    <a:pt x="75" y="88"/>
                    <a:pt x="76" y="87"/>
                    <a:pt x="76" y="86"/>
                  </a:cubicBezTo>
                  <a:cubicBezTo>
                    <a:pt x="76" y="2"/>
                    <a:pt x="76" y="2"/>
                    <a:pt x="76" y="2"/>
                  </a:cubicBezTo>
                  <a:cubicBezTo>
                    <a:pt x="76" y="1"/>
                    <a:pt x="75" y="0"/>
                    <a:pt x="7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172"/>
            <p:cNvSpPr>
              <a:spLocks/>
            </p:cNvSpPr>
            <p:nvPr/>
          </p:nvSpPr>
          <p:spPr bwMode="auto">
            <a:xfrm>
              <a:off x="4929188" y="2554288"/>
              <a:ext cx="166688" cy="90488"/>
            </a:xfrm>
            <a:custGeom>
              <a:avLst/>
              <a:gdLst>
                <a:gd name="T0" fmla="*/ 2 w 44"/>
                <a:gd name="T1" fmla="*/ 24 h 24"/>
                <a:gd name="T2" fmla="*/ 42 w 44"/>
                <a:gd name="T3" fmla="*/ 24 h 24"/>
                <a:gd name="T4" fmla="*/ 44 w 44"/>
                <a:gd name="T5" fmla="*/ 22 h 24"/>
                <a:gd name="T6" fmla="*/ 44 w 44"/>
                <a:gd name="T7" fmla="*/ 10 h 24"/>
                <a:gd name="T8" fmla="*/ 42 w 44"/>
                <a:gd name="T9" fmla="*/ 8 h 24"/>
                <a:gd name="T10" fmla="*/ 32 w 44"/>
                <a:gd name="T11" fmla="*/ 8 h 24"/>
                <a:gd name="T12" fmla="*/ 22 w 44"/>
                <a:gd name="T13" fmla="*/ 0 h 24"/>
                <a:gd name="T14" fmla="*/ 12 w 44"/>
                <a:gd name="T15" fmla="*/ 8 h 24"/>
                <a:gd name="T16" fmla="*/ 2 w 44"/>
                <a:gd name="T17" fmla="*/ 8 h 24"/>
                <a:gd name="T18" fmla="*/ 0 w 44"/>
                <a:gd name="T19" fmla="*/ 10 h 24"/>
                <a:gd name="T20" fmla="*/ 0 w 44"/>
                <a:gd name="T21" fmla="*/ 22 h 24"/>
                <a:gd name="T22" fmla="*/ 2 w 44"/>
                <a:gd name="T2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4" h="24">
                  <a:moveTo>
                    <a:pt x="2" y="24"/>
                  </a:moveTo>
                  <a:cubicBezTo>
                    <a:pt x="42" y="24"/>
                    <a:pt x="42" y="24"/>
                    <a:pt x="42" y="24"/>
                  </a:cubicBezTo>
                  <a:cubicBezTo>
                    <a:pt x="43" y="24"/>
                    <a:pt x="44" y="23"/>
                    <a:pt x="44" y="22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9"/>
                    <a:pt x="43" y="8"/>
                    <a:pt x="4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3"/>
                    <a:pt x="27" y="0"/>
                    <a:pt x="22" y="0"/>
                  </a:cubicBezTo>
                  <a:cubicBezTo>
                    <a:pt x="17" y="0"/>
                    <a:pt x="13" y="3"/>
                    <a:pt x="1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8"/>
                    <a:pt x="0" y="9"/>
                    <a:pt x="0" y="1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3"/>
                    <a:pt x="1" y="24"/>
                    <a:pt x="2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2332128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Science Pharma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54FAA-EE11-4340-9E4F-0FD740EF42A4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19" name="Freeform 59"/>
          <p:cNvSpPr>
            <a:spLocks/>
          </p:cNvSpPr>
          <p:nvPr/>
        </p:nvSpPr>
        <p:spPr bwMode="auto">
          <a:xfrm>
            <a:off x="352750" y="3835212"/>
            <a:ext cx="1320150" cy="1217200"/>
          </a:xfrm>
          <a:custGeom>
            <a:avLst/>
            <a:gdLst>
              <a:gd name="T0" fmla="*/ 92 w 92"/>
              <a:gd name="T1" fmla="*/ 41 h 85"/>
              <a:gd name="T2" fmla="*/ 84 w 92"/>
              <a:gd name="T3" fmla="*/ 33 h 85"/>
              <a:gd name="T4" fmla="*/ 55 w 92"/>
              <a:gd name="T5" fmla="*/ 33 h 85"/>
              <a:gd name="T6" fmla="*/ 58 w 92"/>
              <a:gd name="T7" fmla="*/ 12 h 85"/>
              <a:gd name="T8" fmla="*/ 49 w 92"/>
              <a:gd name="T9" fmla="*/ 0 h 85"/>
              <a:gd name="T10" fmla="*/ 42 w 92"/>
              <a:gd name="T11" fmla="*/ 7 h 85"/>
              <a:gd name="T12" fmla="*/ 14 w 92"/>
              <a:gd name="T13" fmla="*/ 37 h 85"/>
              <a:gd name="T14" fmla="*/ 2 w 92"/>
              <a:gd name="T15" fmla="*/ 37 h 85"/>
              <a:gd name="T16" fmla="*/ 0 w 92"/>
              <a:gd name="T17" fmla="*/ 39 h 85"/>
              <a:gd name="T18" fmla="*/ 0 w 92"/>
              <a:gd name="T19" fmla="*/ 75 h 85"/>
              <a:gd name="T20" fmla="*/ 2 w 92"/>
              <a:gd name="T21" fmla="*/ 77 h 85"/>
              <a:gd name="T22" fmla="*/ 32 w 92"/>
              <a:gd name="T23" fmla="*/ 82 h 85"/>
              <a:gd name="T24" fmla="*/ 46 w 92"/>
              <a:gd name="T25" fmla="*/ 85 h 85"/>
              <a:gd name="T26" fmla="*/ 72 w 92"/>
              <a:gd name="T27" fmla="*/ 85 h 85"/>
              <a:gd name="T28" fmla="*/ 80 w 92"/>
              <a:gd name="T29" fmla="*/ 77 h 85"/>
              <a:gd name="T30" fmla="*/ 79 w 92"/>
              <a:gd name="T31" fmla="*/ 73 h 85"/>
              <a:gd name="T32" fmla="*/ 84 w 92"/>
              <a:gd name="T33" fmla="*/ 65 h 85"/>
              <a:gd name="T34" fmla="*/ 83 w 92"/>
              <a:gd name="T35" fmla="*/ 61 h 85"/>
              <a:gd name="T36" fmla="*/ 88 w 92"/>
              <a:gd name="T37" fmla="*/ 53 h 85"/>
              <a:gd name="T38" fmla="*/ 87 w 92"/>
              <a:gd name="T39" fmla="*/ 49 h 85"/>
              <a:gd name="T40" fmla="*/ 92 w 92"/>
              <a:gd name="T41" fmla="*/ 41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2" h="85">
                <a:moveTo>
                  <a:pt x="92" y="41"/>
                </a:moveTo>
                <a:cubicBezTo>
                  <a:pt x="92" y="37"/>
                  <a:pt x="88" y="33"/>
                  <a:pt x="84" y="33"/>
                </a:cubicBezTo>
                <a:cubicBezTo>
                  <a:pt x="55" y="33"/>
                  <a:pt x="55" y="33"/>
                  <a:pt x="55" y="33"/>
                </a:cubicBezTo>
                <a:cubicBezTo>
                  <a:pt x="56" y="28"/>
                  <a:pt x="58" y="18"/>
                  <a:pt x="58" y="12"/>
                </a:cubicBezTo>
                <a:cubicBezTo>
                  <a:pt x="58" y="4"/>
                  <a:pt x="53" y="0"/>
                  <a:pt x="49" y="0"/>
                </a:cubicBezTo>
                <a:cubicBezTo>
                  <a:pt x="45" y="0"/>
                  <a:pt x="42" y="3"/>
                  <a:pt x="42" y="7"/>
                </a:cubicBezTo>
                <a:cubicBezTo>
                  <a:pt x="42" y="25"/>
                  <a:pt x="27" y="37"/>
                  <a:pt x="14" y="37"/>
                </a:cubicBezTo>
                <a:cubicBezTo>
                  <a:pt x="2" y="37"/>
                  <a:pt x="2" y="37"/>
                  <a:pt x="2" y="37"/>
                </a:cubicBezTo>
                <a:cubicBezTo>
                  <a:pt x="1" y="37"/>
                  <a:pt x="0" y="38"/>
                  <a:pt x="0" y="39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76"/>
                  <a:pt x="1" y="77"/>
                  <a:pt x="2" y="77"/>
                </a:cubicBezTo>
                <a:cubicBezTo>
                  <a:pt x="20" y="77"/>
                  <a:pt x="27" y="80"/>
                  <a:pt x="32" y="82"/>
                </a:cubicBezTo>
                <a:cubicBezTo>
                  <a:pt x="35" y="83"/>
                  <a:pt x="39" y="85"/>
                  <a:pt x="46" y="85"/>
                </a:cubicBezTo>
                <a:cubicBezTo>
                  <a:pt x="72" y="85"/>
                  <a:pt x="72" y="85"/>
                  <a:pt x="72" y="85"/>
                </a:cubicBezTo>
                <a:cubicBezTo>
                  <a:pt x="76" y="85"/>
                  <a:pt x="80" y="81"/>
                  <a:pt x="80" y="77"/>
                </a:cubicBezTo>
                <a:cubicBezTo>
                  <a:pt x="80" y="75"/>
                  <a:pt x="79" y="74"/>
                  <a:pt x="79" y="73"/>
                </a:cubicBezTo>
                <a:cubicBezTo>
                  <a:pt x="82" y="71"/>
                  <a:pt x="84" y="68"/>
                  <a:pt x="84" y="65"/>
                </a:cubicBezTo>
                <a:cubicBezTo>
                  <a:pt x="84" y="63"/>
                  <a:pt x="83" y="62"/>
                  <a:pt x="83" y="61"/>
                </a:cubicBezTo>
                <a:cubicBezTo>
                  <a:pt x="86" y="59"/>
                  <a:pt x="88" y="56"/>
                  <a:pt x="88" y="53"/>
                </a:cubicBezTo>
                <a:cubicBezTo>
                  <a:pt x="88" y="51"/>
                  <a:pt x="87" y="50"/>
                  <a:pt x="87" y="49"/>
                </a:cubicBezTo>
                <a:cubicBezTo>
                  <a:pt x="90" y="47"/>
                  <a:pt x="92" y="44"/>
                  <a:pt x="92" y="41"/>
                </a:cubicBezTo>
                <a:close/>
              </a:path>
            </a:pathLst>
          </a:custGeom>
          <a:solidFill>
            <a:srgbClr val="14A4A6">
              <a:alpha val="14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20" name="Freeform 60"/>
          <p:cNvSpPr>
            <a:spLocks/>
          </p:cNvSpPr>
          <p:nvPr/>
        </p:nvSpPr>
        <p:spPr bwMode="auto">
          <a:xfrm>
            <a:off x="10519099" y="2808471"/>
            <a:ext cx="1320152" cy="1205088"/>
          </a:xfrm>
          <a:custGeom>
            <a:avLst/>
            <a:gdLst>
              <a:gd name="T0" fmla="*/ 90 w 92"/>
              <a:gd name="T1" fmla="*/ 7 h 84"/>
              <a:gd name="T2" fmla="*/ 60 w 92"/>
              <a:gd name="T3" fmla="*/ 3 h 84"/>
              <a:gd name="T4" fmla="*/ 46 w 92"/>
              <a:gd name="T5" fmla="*/ 0 h 84"/>
              <a:gd name="T6" fmla="*/ 20 w 92"/>
              <a:gd name="T7" fmla="*/ 0 h 84"/>
              <a:gd name="T8" fmla="*/ 12 w 92"/>
              <a:gd name="T9" fmla="*/ 8 h 84"/>
              <a:gd name="T10" fmla="*/ 13 w 92"/>
              <a:gd name="T11" fmla="*/ 12 h 84"/>
              <a:gd name="T12" fmla="*/ 8 w 92"/>
              <a:gd name="T13" fmla="*/ 20 h 84"/>
              <a:gd name="T14" fmla="*/ 9 w 92"/>
              <a:gd name="T15" fmla="*/ 24 h 84"/>
              <a:gd name="T16" fmla="*/ 4 w 92"/>
              <a:gd name="T17" fmla="*/ 32 h 84"/>
              <a:gd name="T18" fmla="*/ 5 w 92"/>
              <a:gd name="T19" fmla="*/ 36 h 84"/>
              <a:gd name="T20" fmla="*/ 0 w 92"/>
              <a:gd name="T21" fmla="*/ 44 h 84"/>
              <a:gd name="T22" fmla="*/ 8 w 92"/>
              <a:gd name="T23" fmla="*/ 52 h 84"/>
              <a:gd name="T24" fmla="*/ 37 w 92"/>
              <a:gd name="T25" fmla="*/ 52 h 84"/>
              <a:gd name="T26" fmla="*/ 34 w 92"/>
              <a:gd name="T27" fmla="*/ 73 h 84"/>
              <a:gd name="T28" fmla="*/ 37 w 92"/>
              <a:gd name="T29" fmla="*/ 81 h 84"/>
              <a:gd name="T30" fmla="*/ 43 w 92"/>
              <a:gd name="T31" fmla="*/ 84 h 84"/>
              <a:gd name="T32" fmla="*/ 50 w 92"/>
              <a:gd name="T33" fmla="*/ 78 h 84"/>
              <a:gd name="T34" fmla="*/ 78 w 92"/>
              <a:gd name="T35" fmla="*/ 48 h 84"/>
              <a:gd name="T36" fmla="*/ 90 w 92"/>
              <a:gd name="T37" fmla="*/ 48 h 84"/>
              <a:gd name="T38" fmla="*/ 92 w 92"/>
              <a:gd name="T39" fmla="*/ 46 h 84"/>
              <a:gd name="T40" fmla="*/ 92 w 92"/>
              <a:gd name="T41" fmla="*/ 9 h 84"/>
              <a:gd name="T42" fmla="*/ 90 w 92"/>
              <a:gd name="T43" fmla="*/ 7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2" h="84">
                <a:moveTo>
                  <a:pt x="90" y="7"/>
                </a:moveTo>
                <a:cubicBezTo>
                  <a:pt x="72" y="7"/>
                  <a:pt x="65" y="5"/>
                  <a:pt x="60" y="3"/>
                </a:cubicBezTo>
                <a:cubicBezTo>
                  <a:pt x="57" y="1"/>
                  <a:pt x="53" y="0"/>
                  <a:pt x="46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6" y="0"/>
                  <a:pt x="12" y="4"/>
                  <a:pt x="12" y="8"/>
                </a:cubicBezTo>
                <a:cubicBezTo>
                  <a:pt x="12" y="10"/>
                  <a:pt x="12" y="11"/>
                  <a:pt x="13" y="12"/>
                </a:cubicBezTo>
                <a:cubicBezTo>
                  <a:pt x="10" y="14"/>
                  <a:pt x="8" y="17"/>
                  <a:pt x="8" y="20"/>
                </a:cubicBezTo>
                <a:cubicBezTo>
                  <a:pt x="8" y="22"/>
                  <a:pt x="8" y="23"/>
                  <a:pt x="9" y="24"/>
                </a:cubicBezTo>
                <a:cubicBezTo>
                  <a:pt x="6" y="26"/>
                  <a:pt x="4" y="29"/>
                  <a:pt x="4" y="32"/>
                </a:cubicBezTo>
                <a:cubicBezTo>
                  <a:pt x="4" y="34"/>
                  <a:pt x="4" y="35"/>
                  <a:pt x="5" y="36"/>
                </a:cubicBezTo>
                <a:cubicBezTo>
                  <a:pt x="2" y="38"/>
                  <a:pt x="0" y="41"/>
                  <a:pt x="0" y="44"/>
                </a:cubicBezTo>
                <a:cubicBezTo>
                  <a:pt x="0" y="48"/>
                  <a:pt x="4" y="52"/>
                  <a:pt x="8" y="52"/>
                </a:cubicBezTo>
                <a:cubicBezTo>
                  <a:pt x="37" y="52"/>
                  <a:pt x="37" y="52"/>
                  <a:pt x="37" y="52"/>
                </a:cubicBezTo>
                <a:cubicBezTo>
                  <a:pt x="36" y="57"/>
                  <a:pt x="34" y="67"/>
                  <a:pt x="34" y="73"/>
                </a:cubicBezTo>
                <a:cubicBezTo>
                  <a:pt x="34" y="77"/>
                  <a:pt x="35" y="79"/>
                  <a:pt x="37" y="81"/>
                </a:cubicBezTo>
                <a:cubicBezTo>
                  <a:pt x="38" y="83"/>
                  <a:pt x="41" y="84"/>
                  <a:pt x="43" y="84"/>
                </a:cubicBezTo>
                <a:cubicBezTo>
                  <a:pt x="47" y="84"/>
                  <a:pt x="50" y="81"/>
                  <a:pt x="50" y="78"/>
                </a:cubicBezTo>
                <a:cubicBezTo>
                  <a:pt x="50" y="60"/>
                  <a:pt x="65" y="48"/>
                  <a:pt x="78" y="48"/>
                </a:cubicBezTo>
                <a:cubicBezTo>
                  <a:pt x="90" y="48"/>
                  <a:pt x="90" y="48"/>
                  <a:pt x="90" y="48"/>
                </a:cubicBezTo>
                <a:cubicBezTo>
                  <a:pt x="91" y="48"/>
                  <a:pt x="92" y="47"/>
                  <a:pt x="92" y="46"/>
                </a:cubicBezTo>
                <a:cubicBezTo>
                  <a:pt x="92" y="9"/>
                  <a:pt x="92" y="9"/>
                  <a:pt x="92" y="9"/>
                </a:cubicBezTo>
                <a:cubicBezTo>
                  <a:pt x="92" y="8"/>
                  <a:pt x="91" y="7"/>
                  <a:pt x="90" y="7"/>
                </a:cubicBezTo>
                <a:close/>
              </a:path>
            </a:pathLst>
          </a:custGeom>
          <a:solidFill>
            <a:srgbClr val="DB283E">
              <a:alpha val="14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77" name="TextBox 276"/>
          <p:cNvSpPr txBox="1"/>
          <p:nvPr/>
        </p:nvSpPr>
        <p:spPr>
          <a:xfrm>
            <a:off x="840460" y="3689760"/>
            <a:ext cx="1988271" cy="15081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Ut</a:t>
            </a:r>
            <a:r>
              <a:rPr lang="en-US" sz="1400" dirty="0"/>
              <a:t> ac </a:t>
            </a:r>
            <a:r>
              <a:rPr lang="en-US" sz="1400" dirty="0" err="1"/>
              <a:t>nulla</a:t>
            </a:r>
            <a:r>
              <a:rPr lang="en-US" sz="1400" dirty="0"/>
              <a:t> </a:t>
            </a:r>
            <a:r>
              <a:rPr lang="en-US" sz="1400" dirty="0" err="1"/>
              <a:t>vehicula</a:t>
            </a:r>
            <a:r>
              <a:rPr lang="en-US" sz="1400" dirty="0"/>
              <a:t>, </a:t>
            </a:r>
            <a:r>
              <a:rPr lang="en-US" sz="1400" dirty="0" err="1"/>
              <a:t>tristique</a:t>
            </a:r>
            <a:r>
              <a:rPr lang="en-US" sz="1400" dirty="0"/>
              <a:t> </a:t>
            </a:r>
            <a:r>
              <a:rPr lang="en-US" sz="1400" dirty="0" err="1"/>
              <a:t>sapien</a:t>
            </a:r>
            <a:r>
              <a:rPr lang="en-US" sz="1400" dirty="0"/>
              <a:t> </a:t>
            </a:r>
            <a:r>
              <a:rPr lang="en-US" sz="1400" dirty="0" err="1"/>
              <a:t>eu</a:t>
            </a:r>
            <a:r>
              <a:rPr lang="en-US" sz="1400" dirty="0"/>
              <a:t>, </a:t>
            </a:r>
            <a:r>
              <a:rPr lang="en-US" sz="1400" dirty="0" err="1"/>
              <a:t>facilisis</a:t>
            </a:r>
            <a:r>
              <a:rPr lang="en-US" sz="1400" dirty="0"/>
              <a:t> lorem. Nunc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est</a:t>
            </a:r>
            <a:r>
              <a:rPr lang="en-US" sz="1400" dirty="0"/>
              <a:t>, semper et </a:t>
            </a:r>
            <a:r>
              <a:rPr lang="en-US" sz="1400" dirty="0" err="1"/>
              <a:t>risus</a:t>
            </a:r>
            <a:r>
              <a:rPr lang="en-US" sz="1400" dirty="0"/>
              <a:t> ac, porta </a:t>
            </a:r>
            <a:r>
              <a:rPr lang="en-US" sz="1400" dirty="0" err="1"/>
              <a:t>commodo</a:t>
            </a:r>
            <a:r>
              <a:rPr lang="en-US" sz="1400" dirty="0"/>
              <a:t> nisi. </a:t>
            </a:r>
          </a:p>
        </p:txBody>
      </p:sp>
      <p:sp>
        <p:nvSpPr>
          <p:cNvPr id="281" name="TextBox 280"/>
          <p:cNvSpPr txBox="1"/>
          <p:nvPr/>
        </p:nvSpPr>
        <p:spPr>
          <a:xfrm>
            <a:off x="838199" y="3119632"/>
            <a:ext cx="199159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b="1" dirty="0">
                <a:solidFill>
                  <a:srgbClr val="14A4A6"/>
                </a:solidFill>
                <a:latin typeface="Century Gothic" panose="020B0502020202020204" pitchFamily="34" charset="0"/>
              </a:rPr>
              <a:t>Lorem ipsum</a:t>
            </a:r>
          </a:p>
        </p:txBody>
      </p:sp>
      <p:sp>
        <p:nvSpPr>
          <p:cNvPr id="3" name="Round Same Side Corner Rectangle 2"/>
          <p:cNvSpPr/>
          <p:nvPr/>
        </p:nvSpPr>
        <p:spPr>
          <a:xfrm rot="18900000">
            <a:off x="3805940" y="2593495"/>
            <a:ext cx="1779246" cy="201505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20000">
                <a:srgbClr val="14A4A6"/>
              </a:gs>
              <a:gs pos="92000">
                <a:srgbClr val="107476"/>
              </a:gs>
            </a:gsLst>
            <a:lin ang="5400000" scaled="1"/>
          </a:gradFill>
          <a:ln w="619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4" name="Group 53"/>
          <p:cNvGrpSpPr/>
          <p:nvPr/>
        </p:nvGrpSpPr>
        <p:grpSpPr>
          <a:xfrm rot="2700000">
            <a:off x="6492537" y="2593497"/>
            <a:ext cx="1779246" cy="2015050"/>
            <a:chOff x="6492538" y="2149183"/>
            <a:chExt cx="1779246" cy="2015050"/>
          </a:xfrm>
        </p:grpSpPr>
        <p:sp>
          <p:nvSpPr>
            <p:cNvPr id="298" name="Round Same Side Corner Rectangle 297"/>
            <p:cNvSpPr/>
            <p:nvPr/>
          </p:nvSpPr>
          <p:spPr>
            <a:xfrm flipH="1">
              <a:off x="6492538" y="2149183"/>
              <a:ext cx="1779246" cy="2015050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rgbClr val="DB283E">
                    <a:shade val="30000"/>
                    <a:satMod val="115000"/>
                  </a:srgbClr>
                </a:gs>
                <a:gs pos="50000">
                  <a:srgbClr val="DB283E">
                    <a:shade val="67500"/>
                    <a:satMod val="115000"/>
                  </a:srgbClr>
                </a:gs>
                <a:gs pos="100000">
                  <a:srgbClr val="DB283E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 w="61913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52" name="Group 51"/>
            <p:cNvGrpSpPr/>
            <p:nvPr/>
          </p:nvGrpSpPr>
          <p:grpSpPr>
            <a:xfrm flipH="1">
              <a:off x="6977254" y="2469423"/>
              <a:ext cx="1065332" cy="1176451"/>
              <a:chOff x="6725326" y="2609382"/>
              <a:chExt cx="1065332" cy="1176451"/>
            </a:xfrm>
          </p:grpSpPr>
          <p:sp>
            <p:nvSpPr>
              <p:cNvPr id="300" name="Arc 299"/>
              <p:cNvSpPr/>
              <p:nvPr/>
            </p:nvSpPr>
            <p:spPr>
              <a:xfrm flipH="1">
                <a:off x="6725327" y="2609382"/>
                <a:ext cx="1065331" cy="1065331"/>
              </a:xfrm>
              <a:prstGeom prst="arc">
                <a:avLst>
                  <a:gd name="adj1" fmla="val 17528028"/>
                  <a:gd name="adj2" fmla="val 0"/>
                </a:avLst>
              </a:prstGeom>
              <a:ln w="73025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01" name="Straight Connector 300"/>
              <p:cNvCxnSpPr/>
              <p:nvPr/>
            </p:nvCxnSpPr>
            <p:spPr>
              <a:xfrm>
                <a:off x="6725327" y="3163576"/>
                <a:ext cx="0" cy="378755"/>
              </a:xfrm>
              <a:prstGeom prst="line">
                <a:avLst/>
              </a:prstGeom>
              <a:ln w="73025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7" name="Straight Connector 316"/>
              <p:cNvCxnSpPr/>
              <p:nvPr/>
            </p:nvCxnSpPr>
            <p:spPr>
              <a:xfrm>
                <a:off x="6725326" y="3710726"/>
                <a:ext cx="0" cy="75107"/>
              </a:xfrm>
              <a:prstGeom prst="line">
                <a:avLst/>
              </a:prstGeom>
              <a:ln w="73025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15" name="TextBox 314"/>
          <p:cNvSpPr txBox="1"/>
          <p:nvPr/>
        </p:nvSpPr>
        <p:spPr>
          <a:xfrm>
            <a:off x="9355419" y="2656964"/>
            <a:ext cx="1988271" cy="15081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Ut</a:t>
            </a:r>
            <a:r>
              <a:rPr lang="en-US" sz="1400" dirty="0"/>
              <a:t> ac </a:t>
            </a:r>
            <a:r>
              <a:rPr lang="en-US" sz="1400" dirty="0" err="1"/>
              <a:t>nulla</a:t>
            </a:r>
            <a:r>
              <a:rPr lang="en-US" sz="1400" dirty="0"/>
              <a:t> </a:t>
            </a:r>
            <a:r>
              <a:rPr lang="en-US" sz="1400" dirty="0" err="1"/>
              <a:t>vehicula</a:t>
            </a:r>
            <a:r>
              <a:rPr lang="en-US" sz="1400" dirty="0"/>
              <a:t>, </a:t>
            </a:r>
            <a:r>
              <a:rPr lang="en-US" sz="1400" dirty="0" err="1"/>
              <a:t>tristique</a:t>
            </a:r>
            <a:r>
              <a:rPr lang="en-US" sz="1400" dirty="0"/>
              <a:t> </a:t>
            </a:r>
            <a:r>
              <a:rPr lang="en-US" sz="1400" dirty="0" err="1"/>
              <a:t>sapien</a:t>
            </a:r>
            <a:r>
              <a:rPr lang="en-US" sz="1400" dirty="0"/>
              <a:t> </a:t>
            </a:r>
            <a:r>
              <a:rPr lang="en-US" sz="1400" dirty="0" err="1"/>
              <a:t>eu</a:t>
            </a:r>
            <a:r>
              <a:rPr lang="en-US" sz="1400" dirty="0"/>
              <a:t>, </a:t>
            </a:r>
            <a:r>
              <a:rPr lang="en-US" sz="1400" dirty="0" err="1"/>
              <a:t>facilisis</a:t>
            </a:r>
            <a:r>
              <a:rPr lang="en-US" sz="1400" dirty="0"/>
              <a:t> lorem. Nunc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est</a:t>
            </a:r>
            <a:r>
              <a:rPr lang="en-US" sz="1400" dirty="0"/>
              <a:t>, semper et </a:t>
            </a:r>
            <a:r>
              <a:rPr lang="en-US" sz="1400" dirty="0" err="1"/>
              <a:t>risus</a:t>
            </a:r>
            <a:r>
              <a:rPr lang="en-US" sz="1400" dirty="0"/>
              <a:t> ac, porta </a:t>
            </a:r>
            <a:r>
              <a:rPr lang="en-US" sz="1400" dirty="0" err="1"/>
              <a:t>commodo</a:t>
            </a:r>
            <a:r>
              <a:rPr lang="en-US" sz="1400" dirty="0"/>
              <a:t> nisi. </a:t>
            </a:r>
          </a:p>
        </p:txBody>
      </p:sp>
      <p:sp>
        <p:nvSpPr>
          <p:cNvPr id="316" name="TextBox 315"/>
          <p:cNvSpPr txBox="1"/>
          <p:nvPr/>
        </p:nvSpPr>
        <p:spPr>
          <a:xfrm>
            <a:off x="9353158" y="2086835"/>
            <a:ext cx="199159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400" b="1" dirty="0">
                <a:solidFill>
                  <a:srgbClr val="DB283E"/>
                </a:solidFill>
                <a:latin typeface="Century Gothic" panose="020B0502020202020204" pitchFamily="34" charset="0"/>
              </a:rPr>
              <a:t>Lorem ipsum</a:t>
            </a:r>
          </a:p>
        </p:txBody>
      </p:sp>
      <p:grpSp>
        <p:nvGrpSpPr>
          <p:cNvPr id="57" name="Group 56"/>
          <p:cNvGrpSpPr/>
          <p:nvPr/>
        </p:nvGrpSpPr>
        <p:grpSpPr>
          <a:xfrm>
            <a:off x="5263816" y="4297240"/>
            <a:ext cx="1657872" cy="1443072"/>
            <a:chOff x="5135234" y="3929120"/>
            <a:chExt cx="1570347" cy="1366888"/>
          </a:xfrm>
        </p:grpSpPr>
        <p:sp>
          <p:nvSpPr>
            <p:cNvPr id="321" name="Freeform 320"/>
            <p:cNvSpPr/>
            <p:nvPr/>
          </p:nvSpPr>
          <p:spPr>
            <a:xfrm>
              <a:off x="5550204" y="3929120"/>
              <a:ext cx="195914" cy="195914"/>
            </a:xfrm>
            <a:custGeom>
              <a:avLst/>
              <a:gdLst>
                <a:gd name="connsiteX0" fmla="*/ 409189 w 818378"/>
                <a:gd name="connsiteY0" fmla="*/ 0 h 818377"/>
                <a:gd name="connsiteX1" fmla="*/ 534424 w 818378"/>
                <a:gd name="connsiteY1" fmla="*/ 125235 h 818377"/>
                <a:gd name="connsiteX2" fmla="*/ 534424 w 818378"/>
                <a:gd name="connsiteY2" fmla="*/ 283953 h 818377"/>
                <a:gd name="connsiteX3" fmla="*/ 693143 w 818378"/>
                <a:gd name="connsiteY3" fmla="*/ 283954 h 818377"/>
                <a:gd name="connsiteX4" fmla="*/ 818378 w 818378"/>
                <a:gd name="connsiteY4" fmla="*/ 409189 h 818377"/>
                <a:gd name="connsiteX5" fmla="*/ 818377 w 818378"/>
                <a:gd name="connsiteY5" fmla="*/ 409188 h 818377"/>
                <a:gd name="connsiteX6" fmla="*/ 693142 w 818378"/>
                <a:gd name="connsiteY6" fmla="*/ 534423 h 818377"/>
                <a:gd name="connsiteX7" fmla="*/ 534423 w 818378"/>
                <a:gd name="connsiteY7" fmla="*/ 534423 h 818377"/>
                <a:gd name="connsiteX8" fmla="*/ 534423 w 818378"/>
                <a:gd name="connsiteY8" fmla="*/ 693142 h 818377"/>
                <a:gd name="connsiteX9" fmla="*/ 409188 w 818378"/>
                <a:gd name="connsiteY9" fmla="*/ 818377 h 818377"/>
                <a:gd name="connsiteX10" fmla="*/ 409189 w 818378"/>
                <a:gd name="connsiteY10" fmla="*/ 818376 h 818377"/>
                <a:gd name="connsiteX11" fmla="*/ 283954 w 818378"/>
                <a:gd name="connsiteY11" fmla="*/ 693141 h 818377"/>
                <a:gd name="connsiteX12" fmla="*/ 283954 w 818378"/>
                <a:gd name="connsiteY12" fmla="*/ 534423 h 818377"/>
                <a:gd name="connsiteX13" fmla="*/ 125235 w 818378"/>
                <a:gd name="connsiteY13" fmla="*/ 534423 h 818377"/>
                <a:gd name="connsiteX14" fmla="*/ 0 w 818378"/>
                <a:gd name="connsiteY14" fmla="*/ 409188 h 818377"/>
                <a:gd name="connsiteX15" fmla="*/ 125235 w 818378"/>
                <a:gd name="connsiteY15" fmla="*/ 283953 h 818377"/>
                <a:gd name="connsiteX16" fmla="*/ 283954 w 818378"/>
                <a:gd name="connsiteY16" fmla="*/ 283953 h 818377"/>
                <a:gd name="connsiteX17" fmla="*/ 283954 w 818378"/>
                <a:gd name="connsiteY17" fmla="*/ 125235 h 818377"/>
                <a:gd name="connsiteX18" fmla="*/ 409189 w 818378"/>
                <a:gd name="connsiteY18" fmla="*/ 0 h 818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818378" h="818377">
                  <a:moveTo>
                    <a:pt x="409189" y="0"/>
                  </a:moveTo>
                  <a:cubicBezTo>
                    <a:pt x="478354" y="0"/>
                    <a:pt x="534424" y="56070"/>
                    <a:pt x="534424" y="125235"/>
                  </a:cubicBezTo>
                  <a:lnTo>
                    <a:pt x="534424" y="283953"/>
                  </a:lnTo>
                  <a:lnTo>
                    <a:pt x="693143" y="283954"/>
                  </a:lnTo>
                  <a:cubicBezTo>
                    <a:pt x="762308" y="283954"/>
                    <a:pt x="818378" y="340024"/>
                    <a:pt x="818378" y="409189"/>
                  </a:cubicBezTo>
                  <a:lnTo>
                    <a:pt x="818377" y="409188"/>
                  </a:lnTo>
                  <a:cubicBezTo>
                    <a:pt x="818377" y="478353"/>
                    <a:pt x="762307" y="534423"/>
                    <a:pt x="693142" y="534423"/>
                  </a:cubicBezTo>
                  <a:lnTo>
                    <a:pt x="534423" y="534423"/>
                  </a:lnTo>
                  <a:lnTo>
                    <a:pt x="534423" y="693142"/>
                  </a:lnTo>
                  <a:cubicBezTo>
                    <a:pt x="534423" y="762307"/>
                    <a:pt x="478353" y="818377"/>
                    <a:pt x="409188" y="818377"/>
                  </a:cubicBezTo>
                  <a:lnTo>
                    <a:pt x="409189" y="818376"/>
                  </a:lnTo>
                  <a:cubicBezTo>
                    <a:pt x="340024" y="818376"/>
                    <a:pt x="283954" y="762306"/>
                    <a:pt x="283954" y="693141"/>
                  </a:cubicBezTo>
                  <a:lnTo>
                    <a:pt x="283954" y="534423"/>
                  </a:lnTo>
                  <a:lnTo>
                    <a:pt x="125235" y="534423"/>
                  </a:lnTo>
                  <a:cubicBezTo>
                    <a:pt x="56070" y="534423"/>
                    <a:pt x="0" y="478353"/>
                    <a:pt x="0" y="409188"/>
                  </a:cubicBezTo>
                  <a:cubicBezTo>
                    <a:pt x="0" y="340023"/>
                    <a:pt x="56070" y="283953"/>
                    <a:pt x="125235" y="283953"/>
                  </a:cubicBezTo>
                  <a:lnTo>
                    <a:pt x="283954" y="283953"/>
                  </a:lnTo>
                  <a:lnTo>
                    <a:pt x="283954" y="125235"/>
                  </a:lnTo>
                  <a:cubicBezTo>
                    <a:pt x="283954" y="56070"/>
                    <a:pt x="340024" y="0"/>
                    <a:pt x="409189" y="0"/>
                  </a:cubicBezTo>
                  <a:close/>
                </a:path>
              </a:pathLst>
            </a:custGeom>
            <a:solidFill>
              <a:srgbClr val="1499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2" name="Freeform 321"/>
            <p:cNvSpPr/>
            <p:nvPr/>
          </p:nvSpPr>
          <p:spPr>
            <a:xfrm>
              <a:off x="6204857" y="4466609"/>
              <a:ext cx="195914" cy="195914"/>
            </a:xfrm>
            <a:custGeom>
              <a:avLst/>
              <a:gdLst>
                <a:gd name="connsiteX0" fmla="*/ 409189 w 818378"/>
                <a:gd name="connsiteY0" fmla="*/ 0 h 818377"/>
                <a:gd name="connsiteX1" fmla="*/ 534424 w 818378"/>
                <a:gd name="connsiteY1" fmla="*/ 125235 h 818377"/>
                <a:gd name="connsiteX2" fmla="*/ 534424 w 818378"/>
                <a:gd name="connsiteY2" fmla="*/ 283953 h 818377"/>
                <a:gd name="connsiteX3" fmla="*/ 693143 w 818378"/>
                <a:gd name="connsiteY3" fmla="*/ 283954 h 818377"/>
                <a:gd name="connsiteX4" fmla="*/ 818378 w 818378"/>
                <a:gd name="connsiteY4" fmla="*/ 409189 h 818377"/>
                <a:gd name="connsiteX5" fmla="*/ 818377 w 818378"/>
                <a:gd name="connsiteY5" fmla="*/ 409188 h 818377"/>
                <a:gd name="connsiteX6" fmla="*/ 693142 w 818378"/>
                <a:gd name="connsiteY6" fmla="*/ 534423 h 818377"/>
                <a:gd name="connsiteX7" fmla="*/ 534423 w 818378"/>
                <a:gd name="connsiteY7" fmla="*/ 534423 h 818377"/>
                <a:gd name="connsiteX8" fmla="*/ 534423 w 818378"/>
                <a:gd name="connsiteY8" fmla="*/ 693142 h 818377"/>
                <a:gd name="connsiteX9" fmla="*/ 409188 w 818378"/>
                <a:gd name="connsiteY9" fmla="*/ 818377 h 818377"/>
                <a:gd name="connsiteX10" fmla="*/ 409189 w 818378"/>
                <a:gd name="connsiteY10" fmla="*/ 818376 h 818377"/>
                <a:gd name="connsiteX11" fmla="*/ 283954 w 818378"/>
                <a:gd name="connsiteY11" fmla="*/ 693141 h 818377"/>
                <a:gd name="connsiteX12" fmla="*/ 283954 w 818378"/>
                <a:gd name="connsiteY12" fmla="*/ 534423 h 818377"/>
                <a:gd name="connsiteX13" fmla="*/ 125235 w 818378"/>
                <a:gd name="connsiteY13" fmla="*/ 534423 h 818377"/>
                <a:gd name="connsiteX14" fmla="*/ 0 w 818378"/>
                <a:gd name="connsiteY14" fmla="*/ 409188 h 818377"/>
                <a:gd name="connsiteX15" fmla="*/ 125235 w 818378"/>
                <a:gd name="connsiteY15" fmla="*/ 283953 h 818377"/>
                <a:gd name="connsiteX16" fmla="*/ 283954 w 818378"/>
                <a:gd name="connsiteY16" fmla="*/ 283953 h 818377"/>
                <a:gd name="connsiteX17" fmla="*/ 283954 w 818378"/>
                <a:gd name="connsiteY17" fmla="*/ 125235 h 818377"/>
                <a:gd name="connsiteX18" fmla="*/ 409189 w 818378"/>
                <a:gd name="connsiteY18" fmla="*/ 0 h 818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818378" h="818377">
                  <a:moveTo>
                    <a:pt x="409189" y="0"/>
                  </a:moveTo>
                  <a:cubicBezTo>
                    <a:pt x="478354" y="0"/>
                    <a:pt x="534424" y="56070"/>
                    <a:pt x="534424" y="125235"/>
                  </a:cubicBezTo>
                  <a:lnTo>
                    <a:pt x="534424" y="283953"/>
                  </a:lnTo>
                  <a:lnTo>
                    <a:pt x="693143" y="283954"/>
                  </a:lnTo>
                  <a:cubicBezTo>
                    <a:pt x="762308" y="283954"/>
                    <a:pt x="818378" y="340024"/>
                    <a:pt x="818378" y="409189"/>
                  </a:cubicBezTo>
                  <a:lnTo>
                    <a:pt x="818377" y="409188"/>
                  </a:lnTo>
                  <a:cubicBezTo>
                    <a:pt x="818377" y="478353"/>
                    <a:pt x="762307" y="534423"/>
                    <a:pt x="693142" y="534423"/>
                  </a:cubicBezTo>
                  <a:lnTo>
                    <a:pt x="534423" y="534423"/>
                  </a:lnTo>
                  <a:lnTo>
                    <a:pt x="534423" y="693142"/>
                  </a:lnTo>
                  <a:cubicBezTo>
                    <a:pt x="534423" y="762307"/>
                    <a:pt x="478353" y="818377"/>
                    <a:pt x="409188" y="818377"/>
                  </a:cubicBezTo>
                  <a:lnTo>
                    <a:pt x="409189" y="818376"/>
                  </a:lnTo>
                  <a:cubicBezTo>
                    <a:pt x="340024" y="818376"/>
                    <a:pt x="283954" y="762306"/>
                    <a:pt x="283954" y="693141"/>
                  </a:cubicBezTo>
                  <a:lnTo>
                    <a:pt x="283954" y="534423"/>
                  </a:lnTo>
                  <a:lnTo>
                    <a:pt x="125235" y="534423"/>
                  </a:lnTo>
                  <a:cubicBezTo>
                    <a:pt x="56070" y="534423"/>
                    <a:pt x="0" y="478353"/>
                    <a:pt x="0" y="409188"/>
                  </a:cubicBezTo>
                  <a:cubicBezTo>
                    <a:pt x="0" y="340023"/>
                    <a:pt x="56070" y="283953"/>
                    <a:pt x="125235" y="283953"/>
                  </a:cubicBezTo>
                  <a:lnTo>
                    <a:pt x="283954" y="283953"/>
                  </a:lnTo>
                  <a:lnTo>
                    <a:pt x="283954" y="125235"/>
                  </a:lnTo>
                  <a:cubicBezTo>
                    <a:pt x="283954" y="56070"/>
                    <a:pt x="340024" y="0"/>
                    <a:pt x="409189" y="0"/>
                  </a:cubicBezTo>
                  <a:close/>
                </a:path>
              </a:pathLst>
            </a:custGeom>
            <a:solidFill>
              <a:srgbClr val="14A4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3" name="Freeform 322"/>
            <p:cNvSpPr/>
            <p:nvPr/>
          </p:nvSpPr>
          <p:spPr>
            <a:xfrm>
              <a:off x="5254019" y="4724747"/>
              <a:ext cx="133813" cy="133813"/>
            </a:xfrm>
            <a:custGeom>
              <a:avLst/>
              <a:gdLst>
                <a:gd name="connsiteX0" fmla="*/ 409189 w 818378"/>
                <a:gd name="connsiteY0" fmla="*/ 0 h 818377"/>
                <a:gd name="connsiteX1" fmla="*/ 534424 w 818378"/>
                <a:gd name="connsiteY1" fmla="*/ 125235 h 818377"/>
                <a:gd name="connsiteX2" fmla="*/ 534424 w 818378"/>
                <a:gd name="connsiteY2" fmla="*/ 283953 h 818377"/>
                <a:gd name="connsiteX3" fmla="*/ 693143 w 818378"/>
                <a:gd name="connsiteY3" fmla="*/ 283954 h 818377"/>
                <a:gd name="connsiteX4" fmla="*/ 818378 w 818378"/>
                <a:gd name="connsiteY4" fmla="*/ 409189 h 818377"/>
                <a:gd name="connsiteX5" fmla="*/ 818377 w 818378"/>
                <a:gd name="connsiteY5" fmla="*/ 409188 h 818377"/>
                <a:gd name="connsiteX6" fmla="*/ 693142 w 818378"/>
                <a:gd name="connsiteY6" fmla="*/ 534423 h 818377"/>
                <a:gd name="connsiteX7" fmla="*/ 534423 w 818378"/>
                <a:gd name="connsiteY7" fmla="*/ 534423 h 818377"/>
                <a:gd name="connsiteX8" fmla="*/ 534423 w 818378"/>
                <a:gd name="connsiteY8" fmla="*/ 693142 h 818377"/>
                <a:gd name="connsiteX9" fmla="*/ 409188 w 818378"/>
                <a:gd name="connsiteY9" fmla="*/ 818377 h 818377"/>
                <a:gd name="connsiteX10" fmla="*/ 409189 w 818378"/>
                <a:gd name="connsiteY10" fmla="*/ 818376 h 818377"/>
                <a:gd name="connsiteX11" fmla="*/ 283954 w 818378"/>
                <a:gd name="connsiteY11" fmla="*/ 693141 h 818377"/>
                <a:gd name="connsiteX12" fmla="*/ 283954 w 818378"/>
                <a:gd name="connsiteY12" fmla="*/ 534423 h 818377"/>
                <a:gd name="connsiteX13" fmla="*/ 125235 w 818378"/>
                <a:gd name="connsiteY13" fmla="*/ 534423 h 818377"/>
                <a:gd name="connsiteX14" fmla="*/ 0 w 818378"/>
                <a:gd name="connsiteY14" fmla="*/ 409188 h 818377"/>
                <a:gd name="connsiteX15" fmla="*/ 125235 w 818378"/>
                <a:gd name="connsiteY15" fmla="*/ 283953 h 818377"/>
                <a:gd name="connsiteX16" fmla="*/ 283954 w 818378"/>
                <a:gd name="connsiteY16" fmla="*/ 283953 h 818377"/>
                <a:gd name="connsiteX17" fmla="*/ 283954 w 818378"/>
                <a:gd name="connsiteY17" fmla="*/ 125235 h 818377"/>
                <a:gd name="connsiteX18" fmla="*/ 409189 w 818378"/>
                <a:gd name="connsiteY18" fmla="*/ 0 h 818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818378" h="818377">
                  <a:moveTo>
                    <a:pt x="409189" y="0"/>
                  </a:moveTo>
                  <a:cubicBezTo>
                    <a:pt x="478354" y="0"/>
                    <a:pt x="534424" y="56070"/>
                    <a:pt x="534424" y="125235"/>
                  </a:cubicBezTo>
                  <a:lnTo>
                    <a:pt x="534424" y="283953"/>
                  </a:lnTo>
                  <a:lnTo>
                    <a:pt x="693143" y="283954"/>
                  </a:lnTo>
                  <a:cubicBezTo>
                    <a:pt x="762308" y="283954"/>
                    <a:pt x="818378" y="340024"/>
                    <a:pt x="818378" y="409189"/>
                  </a:cubicBezTo>
                  <a:lnTo>
                    <a:pt x="818377" y="409188"/>
                  </a:lnTo>
                  <a:cubicBezTo>
                    <a:pt x="818377" y="478353"/>
                    <a:pt x="762307" y="534423"/>
                    <a:pt x="693142" y="534423"/>
                  </a:cubicBezTo>
                  <a:lnTo>
                    <a:pt x="534423" y="534423"/>
                  </a:lnTo>
                  <a:lnTo>
                    <a:pt x="534423" y="693142"/>
                  </a:lnTo>
                  <a:cubicBezTo>
                    <a:pt x="534423" y="762307"/>
                    <a:pt x="478353" y="818377"/>
                    <a:pt x="409188" y="818377"/>
                  </a:cubicBezTo>
                  <a:lnTo>
                    <a:pt x="409189" y="818376"/>
                  </a:lnTo>
                  <a:cubicBezTo>
                    <a:pt x="340024" y="818376"/>
                    <a:pt x="283954" y="762306"/>
                    <a:pt x="283954" y="693141"/>
                  </a:cubicBezTo>
                  <a:lnTo>
                    <a:pt x="283954" y="534423"/>
                  </a:lnTo>
                  <a:lnTo>
                    <a:pt x="125235" y="534423"/>
                  </a:lnTo>
                  <a:cubicBezTo>
                    <a:pt x="56070" y="534423"/>
                    <a:pt x="0" y="478353"/>
                    <a:pt x="0" y="409188"/>
                  </a:cubicBezTo>
                  <a:cubicBezTo>
                    <a:pt x="0" y="340023"/>
                    <a:pt x="56070" y="283953"/>
                    <a:pt x="125235" y="283953"/>
                  </a:cubicBezTo>
                  <a:lnTo>
                    <a:pt x="283954" y="283953"/>
                  </a:lnTo>
                  <a:lnTo>
                    <a:pt x="283954" y="125235"/>
                  </a:lnTo>
                  <a:cubicBezTo>
                    <a:pt x="283954" y="56070"/>
                    <a:pt x="340024" y="0"/>
                    <a:pt x="409189" y="0"/>
                  </a:cubicBezTo>
                  <a:close/>
                </a:path>
              </a:pathLst>
            </a:custGeom>
            <a:solidFill>
              <a:srgbClr val="14A4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/>
            <p:cNvSpPr/>
            <p:nvPr/>
          </p:nvSpPr>
          <p:spPr>
            <a:xfrm>
              <a:off x="6204857" y="3981139"/>
              <a:ext cx="148069" cy="148069"/>
            </a:xfrm>
            <a:prstGeom prst="ellipse">
              <a:avLst/>
            </a:prstGeom>
            <a:noFill/>
            <a:ln w="60325">
              <a:solidFill>
                <a:srgbClr val="FFCC4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4" name="Oval 323"/>
            <p:cNvSpPr/>
            <p:nvPr/>
          </p:nvSpPr>
          <p:spPr>
            <a:xfrm>
              <a:off x="5657381" y="4449360"/>
              <a:ext cx="101133" cy="101133"/>
            </a:xfrm>
            <a:prstGeom prst="ellipse">
              <a:avLst/>
            </a:prstGeom>
            <a:noFill/>
            <a:ln w="47625">
              <a:solidFill>
                <a:srgbClr val="1499E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5" name="Oval 324"/>
            <p:cNvSpPr/>
            <p:nvPr/>
          </p:nvSpPr>
          <p:spPr>
            <a:xfrm>
              <a:off x="5888371" y="4896370"/>
              <a:ext cx="148069" cy="148069"/>
            </a:xfrm>
            <a:prstGeom prst="ellipse">
              <a:avLst/>
            </a:prstGeom>
            <a:noFill/>
            <a:ln w="60325">
              <a:solidFill>
                <a:srgbClr val="14A4A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6" name="Oval 325"/>
            <p:cNvSpPr/>
            <p:nvPr/>
          </p:nvSpPr>
          <p:spPr>
            <a:xfrm>
              <a:off x="6604448" y="4765009"/>
              <a:ext cx="101133" cy="101133"/>
            </a:xfrm>
            <a:prstGeom prst="ellipse">
              <a:avLst/>
            </a:prstGeom>
            <a:noFill/>
            <a:ln w="47625">
              <a:solidFill>
                <a:srgbClr val="1499E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7" name="Freeform 326"/>
            <p:cNvSpPr/>
            <p:nvPr/>
          </p:nvSpPr>
          <p:spPr>
            <a:xfrm>
              <a:off x="6470635" y="5162195"/>
              <a:ext cx="133813" cy="133813"/>
            </a:xfrm>
            <a:custGeom>
              <a:avLst/>
              <a:gdLst>
                <a:gd name="connsiteX0" fmla="*/ 409189 w 818378"/>
                <a:gd name="connsiteY0" fmla="*/ 0 h 818377"/>
                <a:gd name="connsiteX1" fmla="*/ 534424 w 818378"/>
                <a:gd name="connsiteY1" fmla="*/ 125235 h 818377"/>
                <a:gd name="connsiteX2" fmla="*/ 534424 w 818378"/>
                <a:gd name="connsiteY2" fmla="*/ 283953 h 818377"/>
                <a:gd name="connsiteX3" fmla="*/ 693143 w 818378"/>
                <a:gd name="connsiteY3" fmla="*/ 283954 h 818377"/>
                <a:gd name="connsiteX4" fmla="*/ 818378 w 818378"/>
                <a:gd name="connsiteY4" fmla="*/ 409189 h 818377"/>
                <a:gd name="connsiteX5" fmla="*/ 818377 w 818378"/>
                <a:gd name="connsiteY5" fmla="*/ 409188 h 818377"/>
                <a:gd name="connsiteX6" fmla="*/ 693142 w 818378"/>
                <a:gd name="connsiteY6" fmla="*/ 534423 h 818377"/>
                <a:gd name="connsiteX7" fmla="*/ 534423 w 818378"/>
                <a:gd name="connsiteY7" fmla="*/ 534423 h 818377"/>
                <a:gd name="connsiteX8" fmla="*/ 534423 w 818378"/>
                <a:gd name="connsiteY8" fmla="*/ 693142 h 818377"/>
                <a:gd name="connsiteX9" fmla="*/ 409188 w 818378"/>
                <a:gd name="connsiteY9" fmla="*/ 818377 h 818377"/>
                <a:gd name="connsiteX10" fmla="*/ 409189 w 818378"/>
                <a:gd name="connsiteY10" fmla="*/ 818376 h 818377"/>
                <a:gd name="connsiteX11" fmla="*/ 283954 w 818378"/>
                <a:gd name="connsiteY11" fmla="*/ 693141 h 818377"/>
                <a:gd name="connsiteX12" fmla="*/ 283954 w 818378"/>
                <a:gd name="connsiteY12" fmla="*/ 534423 h 818377"/>
                <a:gd name="connsiteX13" fmla="*/ 125235 w 818378"/>
                <a:gd name="connsiteY13" fmla="*/ 534423 h 818377"/>
                <a:gd name="connsiteX14" fmla="*/ 0 w 818378"/>
                <a:gd name="connsiteY14" fmla="*/ 409188 h 818377"/>
                <a:gd name="connsiteX15" fmla="*/ 125235 w 818378"/>
                <a:gd name="connsiteY15" fmla="*/ 283953 h 818377"/>
                <a:gd name="connsiteX16" fmla="*/ 283954 w 818378"/>
                <a:gd name="connsiteY16" fmla="*/ 283953 h 818377"/>
                <a:gd name="connsiteX17" fmla="*/ 283954 w 818378"/>
                <a:gd name="connsiteY17" fmla="*/ 125235 h 818377"/>
                <a:gd name="connsiteX18" fmla="*/ 409189 w 818378"/>
                <a:gd name="connsiteY18" fmla="*/ 0 h 818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818378" h="818377">
                  <a:moveTo>
                    <a:pt x="409189" y="0"/>
                  </a:moveTo>
                  <a:cubicBezTo>
                    <a:pt x="478354" y="0"/>
                    <a:pt x="534424" y="56070"/>
                    <a:pt x="534424" y="125235"/>
                  </a:cubicBezTo>
                  <a:lnTo>
                    <a:pt x="534424" y="283953"/>
                  </a:lnTo>
                  <a:lnTo>
                    <a:pt x="693143" y="283954"/>
                  </a:lnTo>
                  <a:cubicBezTo>
                    <a:pt x="762308" y="283954"/>
                    <a:pt x="818378" y="340024"/>
                    <a:pt x="818378" y="409189"/>
                  </a:cubicBezTo>
                  <a:lnTo>
                    <a:pt x="818377" y="409188"/>
                  </a:lnTo>
                  <a:cubicBezTo>
                    <a:pt x="818377" y="478353"/>
                    <a:pt x="762307" y="534423"/>
                    <a:pt x="693142" y="534423"/>
                  </a:cubicBezTo>
                  <a:lnTo>
                    <a:pt x="534423" y="534423"/>
                  </a:lnTo>
                  <a:lnTo>
                    <a:pt x="534423" y="693142"/>
                  </a:lnTo>
                  <a:cubicBezTo>
                    <a:pt x="534423" y="762307"/>
                    <a:pt x="478353" y="818377"/>
                    <a:pt x="409188" y="818377"/>
                  </a:cubicBezTo>
                  <a:lnTo>
                    <a:pt x="409189" y="818376"/>
                  </a:lnTo>
                  <a:cubicBezTo>
                    <a:pt x="340024" y="818376"/>
                    <a:pt x="283954" y="762306"/>
                    <a:pt x="283954" y="693141"/>
                  </a:cubicBezTo>
                  <a:lnTo>
                    <a:pt x="283954" y="534423"/>
                  </a:lnTo>
                  <a:lnTo>
                    <a:pt x="125235" y="534423"/>
                  </a:lnTo>
                  <a:cubicBezTo>
                    <a:pt x="56070" y="534423"/>
                    <a:pt x="0" y="478353"/>
                    <a:pt x="0" y="409188"/>
                  </a:cubicBezTo>
                  <a:cubicBezTo>
                    <a:pt x="0" y="340023"/>
                    <a:pt x="56070" y="283953"/>
                    <a:pt x="125235" y="283953"/>
                  </a:cubicBezTo>
                  <a:lnTo>
                    <a:pt x="283954" y="283953"/>
                  </a:lnTo>
                  <a:lnTo>
                    <a:pt x="283954" y="125235"/>
                  </a:lnTo>
                  <a:cubicBezTo>
                    <a:pt x="283954" y="56070"/>
                    <a:pt x="340024" y="0"/>
                    <a:pt x="409189" y="0"/>
                  </a:cubicBezTo>
                  <a:close/>
                </a:path>
              </a:pathLst>
            </a:custGeom>
            <a:solidFill>
              <a:srgbClr val="FFCC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8" name="Oval 327"/>
            <p:cNvSpPr/>
            <p:nvPr/>
          </p:nvSpPr>
          <p:spPr>
            <a:xfrm>
              <a:off x="5550204" y="5178534"/>
              <a:ext cx="101133" cy="101133"/>
            </a:xfrm>
            <a:prstGeom prst="ellipse">
              <a:avLst/>
            </a:prstGeom>
            <a:noFill/>
            <a:ln w="47625">
              <a:solidFill>
                <a:srgbClr val="FFCC4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Oval 331"/>
            <p:cNvSpPr/>
            <p:nvPr/>
          </p:nvSpPr>
          <p:spPr>
            <a:xfrm>
              <a:off x="5135234" y="4388622"/>
              <a:ext cx="101133" cy="101133"/>
            </a:xfrm>
            <a:prstGeom prst="ellipse">
              <a:avLst/>
            </a:prstGeom>
            <a:noFill/>
            <a:ln w="47625">
              <a:solidFill>
                <a:srgbClr val="FFCC4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838199" y="4241723"/>
            <a:ext cx="3677816" cy="1302390"/>
            <a:chOff x="838200" y="3835511"/>
            <a:chExt cx="3677816" cy="1697542"/>
          </a:xfrm>
        </p:grpSpPr>
        <p:cxnSp>
          <p:nvCxnSpPr>
            <p:cNvPr id="59" name="Straight Connector 58"/>
            <p:cNvCxnSpPr/>
            <p:nvPr/>
          </p:nvCxnSpPr>
          <p:spPr>
            <a:xfrm>
              <a:off x="4516016" y="3835511"/>
              <a:ext cx="0" cy="1697542"/>
            </a:xfrm>
            <a:prstGeom prst="line">
              <a:avLst/>
            </a:prstGeom>
            <a:ln>
              <a:solidFill>
                <a:srgbClr val="14A4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flipH="1">
              <a:off x="838200" y="5533053"/>
              <a:ext cx="3677816" cy="0"/>
            </a:xfrm>
            <a:prstGeom prst="line">
              <a:avLst/>
            </a:prstGeom>
            <a:ln>
              <a:solidFill>
                <a:srgbClr val="14A4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9" name="Group 328"/>
          <p:cNvGrpSpPr/>
          <p:nvPr/>
        </p:nvGrpSpPr>
        <p:grpSpPr>
          <a:xfrm flipH="1" flipV="1">
            <a:off x="7675439" y="1801639"/>
            <a:ext cx="3677816" cy="1302390"/>
            <a:chOff x="838200" y="3835511"/>
            <a:chExt cx="3677816" cy="1697542"/>
          </a:xfrm>
        </p:grpSpPr>
        <p:cxnSp>
          <p:nvCxnSpPr>
            <p:cNvPr id="330" name="Straight Connector 329"/>
            <p:cNvCxnSpPr/>
            <p:nvPr/>
          </p:nvCxnSpPr>
          <p:spPr>
            <a:xfrm>
              <a:off x="4516016" y="3835511"/>
              <a:ext cx="0" cy="1697542"/>
            </a:xfrm>
            <a:prstGeom prst="line">
              <a:avLst/>
            </a:prstGeom>
            <a:ln>
              <a:solidFill>
                <a:srgbClr val="DB28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1" name="Straight Connector 330"/>
            <p:cNvCxnSpPr/>
            <p:nvPr/>
          </p:nvCxnSpPr>
          <p:spPr>
            <a:xfrm flipH="1">
              <a:off x="838200" y="5533053"/>
              <a:ext cx="3677816" cy="0"/>
            </a:xfrm>
            <a:prstGeom prst="line">
              <a:avLst/>
            </a:prstGeom>
            <a:ln>
              <a:solidFill>
                <a:srgbClr val="DB28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060451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Freeform 5"/>
          <p:cNvSpPr>
            <a:spLocks/>
          </p:cNvSpPr>
          <p:nvPr/>
        </p:nvSpPr>
        <p:spPr bwMode="auto">
          <a:xfrm flipH="1" flipV="1">
            <a:off x="-1" y="-1"/>
            <a:ext cx="4320373" cy="5360928"/>
          </a:xfrm>
          <a:custGeom>
            <a:avLst/>
            <a:gdLst>
              <a:gd name="T0" fmla="*/ 2600 w 6262"/>
              <a:gd name="T1" fmla="*/ 7102 h 7102"/>
              <a:gd name="T2" fmla="*/ 2357 w 6262"/>
              <a:gd name="T3" fmla="*/ 7014 h 7102"/>
              <a:gd name="T4" fmla="*/ 1987 w 6262"/>
              <a:gd name="T5" fmla="*/ 6839 h 7102"/>
              <a:gd name="T6" fmla="*/ 1529 w 6262"/>
              <a:gd name="T7" fmla="*/ 6567 h 7102"/>
              <a:gd name="T8" fmla="*/ 1159 w 6262"/>
              <a:gd name="T9" fmla="*/ 6305 h 7102"/>
              <a:gd name="T10" fmla="*/ 916 w 6262"/>
              <a:gd name="T11" fmla="*/ 6082 h 7102"/>
              <a:gd name="T12" fmla="*/ 692 w 6262"/>
              <a:gd name="T13" fmla="*/ 5839 h 7102"/>
              <a:gd name="T14" fmla="*/ 478 w 6262"/>
              <a:gd name="T15" fmla="*/ 5567 h 7102"/>
              <a:gd name="T16" fmla="*/ 302 w 6262"/>
              <a:gd name="T17" fmla="*/ 5256 h 7102"/>
              <a:gd name="T18" fmla="*/ 156 w 6262"/>
              <a:gd name="T19" fmla="*/ 4916 h 7102"/>
              <a:gd name="T20" fmla="*/ 59 w 6262"/>
              <a:gd name="T21" fmla="*/ 4547 h 7102"/>
              <a:gd name="T22" fmla="*/ 10 w 6262"/>
              <a:gd name="T23" fmla="*/ 4139 h 7102"/>
              <a:gd name="T24" fmla="*/ 0 w 6262"/>
              <a:gd name="T25" fmla="*/ 3925 h 7102"/>
              <a:gd name="T26" fmla="*/ 49 w 6262"/>
              <a:gd name="T27" fmla="*/ 3546 h 7102"/>
              <a:gd name="T28" fmla="*/ 147 w 6262"/>
              <a:gd name="T29" fmla="*/ 3235 h 7102"/>
              <a:gd name="T30" fmla="*/ 293 w 6262"/>
              <a:gd name="T31" fmla="*/ 2973 h 7102"/>
              <a:gd name="T32" fmla="*/ 497 w 6262"/>
              <a:gd name="T33" fmla="*/ 2769 h 7102"/>
              <a:gd name="T34" fmla="*/ 731 w 6262"/>
              <a:gd name="T35" fmla="*/ 2604 h 7102"/>
              <a:gd name="T36" fmla="*/ 994 w 6262"/>
              <a:gd name="T37" fmla="*/ 2468 h 7102"/>
              <a:gd name="T38" fmla="*/ 1276 w 6262"/>
              <a:gd name="T39" fmla="*/ 2351 h 7102"/>
              <a:gd name="T40" fmla="*/ 2201 w 6262"/>
              <a:gd name="T41" fmla="*/ 2089 h 7102"/>
              <a:gd name="T42" fmla="*/ 2649 w 6262"/>
              <a:gd name="T43" fmla="*/ 1943 h 7102"/>
              <a:gd name="T44" fmla="*/ 2931 w 6262"/>
              <a:gd name="T45" fmla="*/ 1827 h 7102"/>
              <a:gd name="T46" fmla="*/ 3185 w 6262"/>
              <a:gd name="T47" fmla="*/ 1681 h 7102"/>
              <a:gd name="T48" fmla="*/ 3399 w 6262"/>
              <a:gd name="T49" fmla="*/ 1506 h 7102"/>
              <a:gd name="T50" fmla="*/ 3584 w 6262"/>
              <a:gd name="T51" fmla="*/ 1283 h 7102"/>
              <a:gd name="T52" fmla="*/ 3652 w 6262"/>
              <a:gd name="T53" fmla="*/ 1156 h 7102"/>
              <a:gd name="T54" fmla="*/ 3798 w 6262"/>
              <a:gd name="T55" fmla="*/ 904 h 7102"/>
              <a:gd name="T56" fmla="*/ 3964 w 6262"/>
              <a:gd name="T57" fmla="*/ 700 h 7102"/>
              <a:gd name="T58" fmla="*/ 4149 w 6262"/>
              <a:gd name="T59" fmla="*/ 515 h 7102"/>
              <a:gd name="T60" fmla="*/ 4353 w 6262"/>
              <a:gd name="T61" fmla="*/ 370 h 7102"/>
              <a:gd name="T62" fmla="*/ 4567 w 6262"/>
              <a:gd name="T63" fmla="*/ 263 h 7102"/>
              <a:gd name="T64" fmla="*/ 4781 w 6262"/>
              <a:gd name="T65" fmla="*/ 166 h 7102"/>
              <a:gd name="T66" fmla="*/ 5220 w 6262"/>
              <a:gd name="T67" fmla="*/ 59 h 7102"/>
              <a:gd name="T68" fmla="*/ 5619 w 6262"/>
              <a:gd name="T69" fmla="*/ 10 h 7102"/>
              <a:gd name="T70" fmla="*/ 5950 w 6262"/>
              <a:gd name="T71" fmla="*/ 0 h 7102"/>
              <a:gd name="T72" fmla="*/ 6262 w 6262"/>
              <a:gd name="T73" fmla="*/ 30 h 7102"/>
              <a:gd name="T74" fmla="*/ 2600 w 6262"/>
              <a:gd name="T75" fmla="*/ 7102 h 7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262" h="7102">
                <a:moveTo>
                  <a:pt x="2600" y="7102"/>
                </a:moveTo>
                <a:lnTo>
                  <a:pt x="2600" y="7102"/>
                </a:lnTo>
                <a:lnTo>
                  <a:pt x="2483" y="7063"/>
                </a:lnTo>
                <a:lnTo>
                  <a:pt x="2357" y="7014"/>
                </a:lnTo>
                <a:lnTo>
                  <a:pt x="2191" y="6936"/>
                </a:lnTo>
                <a:lnTo>
                  <a:pt x="1987" y="6839"/>
                </a:lnTo>
                <a:lnTo>
                  <a:pt x="1763" y="6723"/>
                </a:lnTo>
                <a:lnTo>
                  <a:pt x="1529" y="6567"/>
                </a:lnTo>
                <a:lnTo>
                  <a:pt x="1286" y="6402"/>
                </a:lnTo>
                <a:lnTo>
                  <a:pt x="1159" y="6305"/>
                </a:lnTo>
                <a:lnTo>
                  <a:pt x="1042" y="6198"/>
                </a:lnTo>
                <a:lnTo>
                  <a:pt x="916" y="6082"/>
                </a:lnTo>
                <a:lnTo>
                  <a:pt x="799" y="5965"/>
                </a:lnTo>
                <a:lnTo>
                  <a:pt x="692" y="5839"/>
                </a:lnTo>
                <a:lnTo>
                  <a:pt x="585" y="5703"/>
                </a:lnTo>
                <a:lnTo>
                  <a:pt x="478" y="5567"/>
                </a:lnTo>
                <a:lnTo>
                  <a:pt x="390" y="5421"/>
                </a:lnTo>
                <a:lnTo>
                  <a:pt x="302" y="5256"/>
                </a:lnTo>
                <a:lnTo>
                  <a:pt x="224" y="5091"/>
                </a:lnTo>
                <a:lnTo>
                  <a:pt x="156" y="4916"/>
                </a:lnTo>
                <a:lnTo>
                  <a:pt x="98" y="4741"/>
                </a:lnTo>
                <a:lnTo>
                  <a:pt x="59" y="4547"/>
                </a:lnTo>
                <a:lnTo>
                  <a:pt x="20" y="4352"/>
                </a:lnTo>
                <a:lnTo>
                  <a:pt x="10" y="4139"/>
                </a:lnTo>
                <a:lnTo>
                  <a:pt x="0" y="3925"/>
                </a:lnTo>
                <a:lnTo>
                  <a:pt x="0" y="3925"/>
                </a:lnTo>
                <a:lnTo>
                  <a:pt x="20" y="3731"/>
                </a:lnTo>
                <a:lnTo>
                  <a:pt x="49" y="3546"/>
                </a:lnTo>
                <a:lnTo>
                  <a:pt x="88" y="3381"/>
                </a:lnTo>
                <a:lnTo>
                  <a:pt x="147" y="3235"/>
                </a:lnTo>
                <a:lnTo>
                  <a:pt x="215" y="3099"/>
                </a:lnTo>
                <a:lnTo>
                  <a:pt x="293" y="2973"/>
                </a:lnTo>
                <a:lnTo>
                  <a:pt x="390" y="2866"/>
                </a:lnTo>
                <a:lnTo>
                  <a:pt x="497" y="2769"/>
                </a:lnTo>
                <a:lnTo>
                  <a:pt x="604" y="2682"/>
                </a:lnTo>
                <a:lnTo>
                  <a:pt x="731" y="2604"/>
                </a:lnTo>
                <a:lnTo>
                  <a:pt x="857" y="2526"/>
                </a:lnTo>
                <a:lnTo>
                  <a:pt x="994" y="2468"/>
                </a:lnTo>
                <a:lnTo>
                  <a:pt x="1130" y="2410"/>
                </a:lnTo>
                <a:lnTo>
                  <a:pt x="1276" y="2351"/>
                </a:lnTo>
                <a:lnTo>
                  <a:pt x="1578" y="2254"/>
                </a:lnTo>
                <a:lnTo>
                  <a:pt x="2201" y="2089"/>
                </a:lnTo>
                <a:lnTo>
                  <a:pt x="2503" y="1992"/>
                </a:lnTo>
                <a:lnTo>
                  <a:pt x="2649" y="1943"/>
                </a:lnTo>
                <a:lnTo>
                  <a:pt x="2795" y="1885"/>
                </a:lnTo>
                <a:lnTo>
                  <a:pt x="2931" y="1827"/>
                </a:lnTo>
                <a:lnTo>
                  <a:pt x="3058" y="1759"/>
                </a:lnTo>
                <a:lnTo>
                  <a:pt x="3185" y="1681"/>
                </a:lnTo>
                <a:lnTo>
                  <a:pt x="3292" y="1594"/>
                </a:lnTo>
                <a:lnTo>
                  <a:pt x="3399" y="1506"/>
                </a:lnTo>
                <a:lnTo>
                  <a:pt x="3496" y="1399"/>
                </a:lnTo>
                <a:lnTo>
                  <a:pt x="3584" y="1283"/>
                </a:lnTo>
                <a:lnTo>
                  <a:pt x="3652" y="1156"/>
                </a:lnTo>
                <a:lnTo>
                  <a:pt x="3652" y="1156"/>
                </a:lnTo>
                <a:lnTo>
                  <a:pt x="3720" y="1030"/>
                </a:lnTo>
                <a:lnTo>
                  <a:pt x="3798" y="904"/>
                </a:lnTo>
                <a:lnTo>
                  <a:pt x="3876" y="797"/>
                </a:lnTo>
                <a:lnTo>
                  <a:pt x="3964" y="700"/>
                </a:lnTo>
                <a:lnTo>
                  <a:pt x="4061" y="603"/>
                </a:lnTo>
                <a:lnTo>
                  <a:pt x="4149" y="515"/>
                </a:lnTo>
                <a:lnTo>
                  <a:pt x="4256" y="438"/>
                </a:lnTo>
                <a:lnTo>
                  <a:pt x="4353" y="370"/>
                </a:lnTo>
                <a:lnTo>
                  <a:pt x="4460" y="311"/>
                </a:lnTo>
                <a:lnTo>
                  <a:pt x="4567" y="263"/>
                </a:lnTo>
                <a:lnTo>
                  <a:pt x="4674" y="214"/>
                </a:lnTo>
                <a:lnTo>
                  <a:pt x="4781" y="166"/>
                </a:lnTo>
                <a:lnTo>
                  <a:pt x="5005" y="98"/>
                </a:lnTo>
                <a:lnTo>
                  <a:pt x="5220" y="59"/>
                </a:lnTo>
                <a:lnTo>
                  <a:pt x="5424" y="20"/>
                </a:lnTo>
                <a:lnTo>
                  <a:pt x="5619" y="10"/>
                </a:lnTo>
                <a:lnTo>
                  <a:pt x="5794" y="0"/>
                </a:lnTo>
                <a:lnTo>
                  <a:pt x="5950" y="0"/>
                </a:lnTo>
                <a:lnTo>
                  <a:pt x="6174" y="20"/>
                </a:lnTo>
                <a:lnTo>
                  <a:pt x="6262" y="30"/>
                </a:lnTo>
                <a:lnTo>
                  <a:pt x="6262" y="7102"/>
                </a:lnTo>
                <a:lnTo>
                  <a:pt x="2600" y="7102"/>
                </a:lnTo>
                <a:close/>
              </a:path>
            </a:pathLst>
          </a:custGeom>
          <a:gradFill>
            <a:gsLst>
              <a:gs pos="20000">
                <a:srgbClr val="14A4A6"/>
              </a:gs>
              <a:gs pos="92000">
                <a:srgbClr val="107476"/>
              </a:gs>
            </a:gsLst>
            <a:lin ang="5400000" scaled="1"/>
          </a:gradFill>
          <a:ln w="619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Freeform 90"/>
          <p:cNvSpPr/>
          <p:nvPr/>
        </p:nvSpPr>
        <p:spPr>
          <a:xfrm>
            <a:off x="-867097" y="728451"/>
            <a:ext cx="3248198" cy="3248195"/>
          </a:xfrm>
          <a:custGeom>
            <a:avLst/>
            <a:gdLst>
              <a:gd name="connsiteX0" fmla="*/ 409189 w 818378"/>
              <a:gd name="connsiteY0" fmla="*/ 0 h 818377"/>
              <a:gd name="connsiteX1" fmla="*/ 534424 w 818378"/>
              <a:gd name="connsiteY1" fmla="*/ 125235 h 818377"/>
              <a:gd name="connsiteX2" fmla="*/ 534424 w 818378"/>
              <a:gd name="connsiteY2" fmla="*/ 283953 h 818377"/>
              <a:gd name="connsiteX3" fmla="*/ 693143 w 818378"/>
              <a:gd name="connsiteY3" fmla="*/ 283954 h 818377"/>
              <a:gd name="connsiteX4" fmla="*/ 818378 w 818378"/>
              <a:gd name="connsiteY4" fmla="*/ 409189 h 818377"/>
              <a:gd name="connsiteX5" fmla="*/ 818377 w 818378"/>
              <a:gd name="connsiteY5" fmla="*/ 409188 h 818377"/>
              <a:gd name="connsiteX6" fmla="*/ 693142 w 818378"/>
              <a:gd name="connsiteY6" fmla="*/ 534423 h 818377"/>
              <a:gd name="connsiteX7" fmla="*/ 534423 w 818378"/>
              <a:gd name="connsiteY7" fmla="*/ 534423 h 818377"/>
              <a:gd name="connsiteX8" fmla="*/ 534423 w 818378"/>
              <a:gd name="connsiteY8" fmla="*/ 693142 h 818377"/>
              <a:gd name="connsiteX9" fmla="*/ 409188 w 818378"/>
              <a:gd name="connsiteY9" fmla="*/ 818377 h 818377"/>
              <a:gd name="connsiteX10" fmla="*/ 409189 w 818378"/>
              <a:gd name="connsiteY10" fmla="*/ 818376 h 818377"/>
              <a:gd name="connsiteX11" fmla="*/ 283954 w 818378"/>
              <a:gd name="connsiteY11" fmla="*/ 693141 h 818377"/>
              <a:gd name="connsiteX12" fmla="*/ 283954 w 818378"/>
              <a:gd name="connsiteY12" fmla="*/ 534423 h 818377"/>
              <a:gd name="connsiteX13" fmla="*/ 125235 w 818378"/>
              <a:gd name="connsiteY13" fmla="*/ 534423 h 818377"/>
              <a:gd name="connsiteX14" fmla="*/ 0 w 818378"/>
              <a:gd name="connsiteY14" fmla="*/ 409188 h 818377"/>
              <a:gd name="connsiteX15" fmla="*/ 125235 w 818378"/>
              <a:gd name="connsiteY15" fmla="*/ 283953 h 818377"/>
              <a:gd name="connsiteX16" fmla="*/ 283954 w 818378"/>
              <a:gd name="connsiteY16" fmla="*/ 283953 h 818377"/>
              <a:gd name="connsiteX17" fmla="*/ 283954 w 818378"/>
              <a:gd name="connsiteY17" fmla="*/ 125235 h 818377"/>
              <a:gd name="connsiteX18" fmla="*/ 409189 w 818378"/>
              <a:gd name="connsiteY18" fmla="*/ 0 h 818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818378" h="818377">
                <a:moveTo>
                  <a:pt x="409189" y="0"/>
                </a:moveTo>
                <a:cubicBezTo>
                  <a:pt x="478354" y="0"/>
                  <a:pt x="534424" y="56070"/>
                  <a:pt x="534424" y="125235"/>
                </a:cubicBezTo>
                <a:lnTo>
                  <a:pt x="534424" y="283953"/>
                </a:lnTo>
                <a:lnTo>
                  <a:pt x="693143" y="283954"/>
                </a:lnTo>
                <a:cubicBezTo>
                  <a:pt x="762308" y="283954"/>
                  <a:pt x="818378" y="340024"/>
                  <a:pt x="818378" y="409189"/>
                </a:cubicBezTo>
                <a:lnTo>
                  <a:pt x="818377" y="409188"/>
                </a:lnTo>
                <a:cubicBezTo>
                  <a:pt x="818377" y="478353"/>
                  <a:pt x="762307" y="534423"/>
                  <a:pt x="693142" y="534423"/>
                </a:cubicBezTo>
                <a:lnTo>
                  <a:pt x="534423" y="534423"/>
                </a:lnTo>
                <a:lnTo>
                  <a:pt x="534423" y="693142"/>
                </a:lnTo>
                <a:cubicBezTo>
                  <a:pt x="534423" y="762307"/>
                  <a:pt x="478353" y="818377"/>
                  <a:pt x="409188" y="818377"/>
                </a:cubicBezTo>
                <a:lnTo>
                  <a:pt x="409189" y="818376"/>
                </a:lnTo>
                <a:cubicBezTo>
                  <a:pt x="340024" y="818376"/>
                  <a:pt x="283954" y="762306"/>
                  <a:pt x="283954" y="693141"/>
                </a:cubicBezTo>
                <a:lnTo>
                  <a:pt x="283954" y="534423"/>
                </a:lnTo>
                <a:lnTo>
                  <a:pt x="125235" y="534423"/>
                </a:lnTo>
                <a:cubicBezTo>
                  <a:pt x="56070" y="534423"/>
                  <a:pt x="0" y="478353"/>
                  <a:pt x="0" y="409188"/>
                </a:cubicBezTo>
                <a:cubicBezTo>
                  <a:pt x="0" y="340023"/>
                  <a:pt x="56070" y="283953"/>
                  <a:pt x="125235" y="283953"/>
                </a:cubicBezTo>
                <a:lnTo>
                  <a:pt x="283954" y="283953"/>
                </a:lnTo>
                <a:lnTo>
                  <a:pt x="283954" y="125235"/>
                </a:lnTo>
                <a:cubicBezTo>
                  <a:pt x="283954" y="56070"/>
                  <a:pt x="340024" y="0"/>
                  <a:pt x="409189" y="0"/>
                </a:cubicBezTo>
                <a:close/>
              </a:path>
            </a:pathLst>
          </a:custGeom>
          <a:solidFill>
            <a:schemeClr val="bg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1" y="1543101"/>
            <a:ext cx="2762250" cy="1901824"/>
          </a:xfrm>
        </p:spPr>
        <p:txBody>
          <a:bodyPr>
            <a:no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Science Pharma Slides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54FAA-EE11-4340-9E4F-0FD740EF42A4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72" name="Group 71"/>
          <p:cNvGrpSpPr/>
          <p:nvPr/>
        </p:nvGrpSpPr>
        <p:grpSpPr>
          <a:xfrm>
            <a:off x="2870250" y="1126723"/>
            <a:ext cx="2531964" cy="5017771"/>
            <a:chOff x="3754535" y="1398306"/>
            <a:chExt cx="2150966" cy="4262719"/>
          </a:xfrm>
        </p:grpSpPr>
        <p:sp>
          <p:nvSpPr>
            <p:cNvPr id="51" name="Oval 50"/>
            <p:cNvSpPr/>
            <p:nvPr/>
          </p:nvSpPr>
          <p:spPr>
            <a:xfrm>
              <a:off x="3754535" y="3510061"/>
              <a:ext cx="2150966" cy="2150964"/>
            </a:xfrm>
            <a:prstGeom prst="ellipse">
              <a:avLst/>
            </a:prstGeom>
            <a:solidFill>
              <a:srgbClr val="DFE9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338025" y="1568087"/>
              <a:ext cx="983987" cy="2289538"/>
            </a:xfrm>
            <a:prstGeom prst="rect">
              <a:avLst/>
            </a:prstGeom>
            <a:solidFill>
              <a:srgbClr val="DFE9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ounded Rectangle 52"/>
            <p:cNvSpPr/>
            <p:nvPr/>
          </p:nvSpPr>
          <p:spPr>
            <a:xfrm>
              <a:off x="4185777" y="1398306"/>
              <a:ext cx="1288483" cy="227012"/>
            </a:xfrm>
            <a:prstGeom prst="roundRect">
              <a:avLst>
                <a:gd name="adj" fmla="val 50000"/>
              </a:avLst>
            </a:prstGeom>
            <a:solidFill>
              <a:srgbClr val="B5CB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0" name="Freeform 59"/>
            <p:cNvSpPr/>
            <p:nvPr/>
          </p:nvSpPr>
          <p:spPr>
            <a:xfrm>
              <a:off x="3854295" y="4624906"/>
              <a:ext cx="1951449" cy="938349"/>
            </a:xfrm>
            <a:custGeom>
              <a:avLst/>
              <a:gdLst>
                <a:gd name="connsiteX0" fmla="*/ 1951449 w 1951449"/>
                <a:gd name="connsiteY0" fmla="*/ 0 h 938349"/>
                <a:gd name="connsiteX1" fmla="*/ 1948388 w 1951449"/>
                <a:gd name="connsiteY1" fmla="*/ 60604 h 938349"/>
                <a:gd name="connsiteX2" fmla="*/ 975724 w 1951449"/>
                <a:gd name="connsiteY2" fmla="*/ 938349 h 938349"/>
                <a:gd name="connsiteX3" fmla="*/ 3060 w 1951449"/>
                <a:gd name="connsiteY3" fmla="*/ 60604 h 938349"/>
                <a:gd name="connsiteX4" fmla="*/ 0 w 1951449"/>
                <a:gd name="connsiteY4" fmla="*/ 0 h 938349"/>
                <a:gd name="connsiteX5" fmla="*/ 80540 w 1951449"/>
                <a:gd name="connsiteY5" fmla="*/ 68437 h 938349"/>
                <a:gd name="connsiteX6" fmla="*/ 975724 w 1951449"/>
                <a:gd name="connsiteY6" fmla="*/ 354802 h 938349"/>
                <a:gd name="connsiteX7" fmla="*/ 1870909 w 1951449"/>
                <a:gd name="connsiteY7" fmla="*/ 68437 h 938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51449" h="938349">
                  <a:moveTo>
                    <a:pt x="1951449" y="0"/>
                  </a:moveTo>
                  <a:lnTo>
                    <a:pt x="1948388" y="60604"/>
                  </a:lnTo>
                  <a:cubicBezTo>
                    <a:pt x="1898320" y="553620"/>
                    <a:pt x="1481951" y="938349"/>
                    <a:pt x="975724" y="938349"/>
                  </a:cubicBezTo>
                  <a:cubicBezTo>
                    <a:pt x="469498" y="938349"/>
                    <a:pt x="53129" y="553620"/>
                    <a:pt x="3060" y="60604"/>
                  </a:cubicBezTo>
                  <a:lnTo>
                    <a:pt x="0" y="0"/>
                  </a:lnTo>
                  <a:lnTo>
                    <a:pt x="80540" y="68437"/>
                  </a:lnTo>
                  <a:cubicBezTo>
                    <a:pt x="309637" y="245368"/>
                    <a:pt x="626133" y="354802"/>
                    <a:pt x="975724" y="354802"/>
                  </a:cubicBezTo>
                  <a:cubicBezTo>
                    <a:pt x="1325316" y="354802"/>
                    <a:pt x="1641811" y="245368"/>
                    <a:pt x="1870909" y="68437"/>
                  </a:cubicBezTo>
                  <a:close/>
                </a:path>
              </a:pathLst>
            </a:custGeom>
            <a:gradFill>
              <a:gsLst>
                <a:gs pos="20000">
                  <a:srgbClr val="FFCC4B"/>
                </a:gs>
                <a:gs pos="92000">
                  <a:srgbClr val="FFB60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Freeform 65"/>
            <p:cNvSpPr/>
            <p:nvPr/>
          </p:nvSpPr>
          <p:spPr>
            <a:xfrm>
              <a:off x="3852306" y="4054745"/>
              <a:ext cx="1955424" cy="924963"/>
            </a:xfrm>
            <a:custGeom>
              <a:avLst/>
              <a:gdLst>
                <a:gd name="connsiteX0" fmla="*/ 1798074 w 1955424"/>
                <a:gd name="connsiteY0" fmla="*/ 0 h 924963"/>
                <a:gd name="connsiteX1" fmla="*/ 1837419 w 1955424"/>
                <a:gd name="connsiteY1" fmla="*/ 64764 h 924963"/>
                <a:gd name="connsiteX2" fmla="*/ 1955424 w 1955424"/>
                <a:gd name="connsiteY2" fmla="*/ 530799 h 924963"/>
                <a:gd name="connsiteX3" fmla="*/ 1953436 w 1955424"/>
                <a:gd name="connsiteY3" fmla="*/ 570161 h 924963"/>
                <a:gd name="connsiteX4" fmla="*/ 1872897 w 1955424"/>
                <a:gd name="connsiteY4" fmla="*/ 638598 h 924963"/>
                <a:gd name="connsiteX5" fmla="*/ 977712 w 1955424"/>
                <a:gd name="connsiteY5" fmla="*/ 924963 h 924963"/>
                <a:gd name="connsiteX6" fmla="*/ 82527 w 1955424"/>
                <a:gd name="connsiteY6" fmla="*/ 638598 h 924963"/>
                <a:gd name="connsiteX7" fmla="*/ 1988 w 1955424"/>
                <a:gd name="connsiteY7" fmla="*/ 570161 h 924963"/>
                <a:gd name="connsiteX8" fmla="*/ 0 w 1955424"/>
                <a:gd name="connsiteY8" fmla="*/ 530799 h 924963"/>
                <a:gd name="connsiteX9" fmla="*/ 118005 w 1955424"/>
                <a:gd name="connsiteY9" fmla="*/ 64764 h 924963"/>
                <a:gd name="connsiteX10" fmla="*/ 157350 w 1955424"/>
                <a:gd name="connsiteY10" fmla="*/ 0 h 924963"/>
                <a:gd name="connsiteX11" fmla="*/ 172430 w 1955424"/>
                <a:gd name="connsiteY11" fmla="*/ 10585 h 924963"/>
                <a:gd name="connsiteX12" fmla="*/ 977712 w 1955424"/>
                <a:gd name="connsiteY12" fmla="*/ 233846 h 924963"/>
                <a:gd name="connsiteX13" fmla="*/ 1782994 w 1955424"/>
                <a:gd name="connsiteY13" fmla="*/ 10585 h 924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55424" h="924963">
                  <a:moveTo>
                    <a:pt x="1798074" y="0"/>
                  </a:moveTo>
                  <a:lnTo>
                    <a:pt x="1837419" y="64764"/>
                  </a:lnTo>
                  <a:cubicBezTo>
                    <a:pt x="1912676" y="203299"/>
                    <a:pt x="1955424" y="362057"/>
                    <a:pt x="1955424" y="530799"/>
                  </a:cubicBezTo>
                  <a:lnTo>
                    <a:pt x="1953436" y="570161"/>
                  </a:lnTo>
                  <a:lnTo>
                    <a:pt x="1872897" y="638598"/>
                  </a:lnTo>
                  <a:cubicBezTo>
                    <a:pt x="1643799" y="815529"/>
                    <a:pt x="1327303" y="924963"/>
                    <a:pt x="977712" y="924963"/>
                  </a:cubicBezTo>
                  <a:cubicBezTo>
                    <a:pt x="628121" y="924963"/>
                    <a:pt x="311625" y="815529"/>
                    <a:pt x="82527" y="638598"/>
                  </a:cubicBezTo>
                  <a:lnTo>
                    <a:pt x="1988" y="570161"/>
                  </a:lnTo>
                  <a:lnTo>
                    <a:pt x="0" y="530799"/>
                  </a:lnTo>
                  <a:cubicBezTo>
                    <a:pt x="0" y="362057"/>
                    <a:pt x="42748" y="203299"/>
                    <a:pt x="118005" y="64764"/>
                  </a:cubicBezTo>
                  <a:lnTo>
                    <a:pt x="157350" y="0"/>
                  </a:lnTo>
                  <a:lnTo>
                    <a:pt x="172430" y="10585"/>
                  </a:lnTo>
                  <a:cubicBezTo>
                    <a:pt x="391266" y="150061"/>
                    <a:pt x="671819" y="233846"/>
                    <a:pt x="977712" y="233846"/>
                  </a:cubicBezTo>
                  <a:cubicBezTo>
                    <a:pt x="1283605" y="233846"/>
                    <a:pt x="1564158" y="150061"/>
                    <a:pt x="1782994" y="10585"/>
                  </a:cubicBezTo>
                  <a:close/>
                </a:path>
              </a:pathLst>
            </a:custGeom>
            <a:gradFill>
              <a:gsLst>
                <a:gs pos="20000">
                  <a:srgbClr val="1499EF"/>
                </a:gs>
                <a:gs pos="92000">
                  <a:srgbClr val="0D7BBF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>
              <a:off x="4009655" y="2905125"/>
              <a:ext cx="1640724" cy="1383466"/>
            </a:xfrm>
            <a:custGeom>
              <a:avLst/>
              <a:gdLst>
                <a:gd name="connsiteX0" fmla="*/ 553567 w 1640724"/>
                <a:gd name="connsiteY0" fmla="*/ 0 h 1383466"/>
                <a:gd name="connsiteX1" fmla="*/ 1087158 w 1640724"/>
                <a:gd name="connsiteY1" fmla="*/ 0 h 1383466"/>
                <a:gd name="connsiteX2" fmla="*/ 1220560 w 1640724"/>
                <a:gd name="connsiteY2" fmla="*/ 133402 h 1383466"/>
                <a:gd name="connsiteX3" fmla="*/ 1220560 w 1640724"/>
                <a:gd name="connsiteY3" fmla="*/ 789986 h 1383466"/>
                <a:gd name="connsiteX4" fmla="*/ 1286397 w 1640724"/>
                <a:gd name="connsiteY4" fmla="*/ 820713 h 1383466"/>
                <a:gd name="connsiteX5" fmla="*/ 1631096 w 1640724"/>
                <a:gd name="connsiteY5" fmla="*/ 1133772 h 1383466"/>
                <a:gd name="connsiteX6" fmla="*/ 1640724 w 1640724"/>
                <a:gd name="connsiteY6" fmla="*/ 1149620 h 1383466"/>
                <a:gd name="connsiteX7" fmla="*/ 1625644 w 1640724"/>
                <a:gd name="connsiteY7" fmla="*/ 1160205 h 1383466"/>
                <a:gd name="connsiteX8" fmla="*/ 820362 w 1640724"/>
                <a:gd name="connsiteY8" fmla="*/ 1383466 h 1383466"/>
                <a:gd name="connsiteX9" fmla="*/ 15080 w 1640724"/>
                <a:gd name="connsiteY9" fmla="*/ 1160205 h 1383466"/>
                <a:gd name="connsiteX10" fmla="*/ 0 w 1640724"/>
                <a:gd name="connsiteY10" fmla="*/ 1149620 h 1383466"/>
                <a:gd name="connsiteX11" fmla="*/ 9628 w 1640724"/>
                <a:gd name="connsiteY11" fmla="*/ 1133772 h 1383466"/>
                <a:gd name="connsiteX12" fmla="*/ 354327 w 1640724"/>
                <a:gd name="connsiteY12" fmla="*/ 820713 h 1383466"/>
                <a:gd name="connsiteX13" fmla="*/ 420165 w 1640724"/>
                <a:gd name="connsiteY13" fmla="*/ 789985 h 1383466"/>
                <a:gd name="connsiteX14" fmla="*/ 420165 w 1640724"/>
                <a:gd name="connsiteY14" fmla="*/ 133402 h 1383466"/>
                <a:gd name="connsiteX15" fmla="*/ 553567 w 1640724"/>
                <a:gd name="connsiteY15" fmla="*/ 0 h 1383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640724" h="1383466">
                  <a:moveTo>
                    <a:pt x="553567" y="0"/>
                  </a:moveTo>
                  <a:lnTo>
                    <a:pt x="1087158" y="0"/>
                  </a:lnTo>
                  <a:cubicBezTo>
                    <a:pt x="1160834" y="0"/>
                    <a:pt x="1220560" y="59726"/>
                    <a:pt x="1220560" y="133402"/>
                  </a:cubicBezTo>
                  <a:lnTo>
                    <a:pt x="1220560" y="789986"/>
                  </a:lnTo>
                  <a:lnTo>
                    <a:pt x="1286397" y="820713"/>
                  </a:lnTo>
                  <a:cubicBezTo>
                    <a:pt x="1424933" y="895970"/>
                    <a:pt x="1543245" y="1003736"/>
                    <a:pt x="1631096" y="1133772"/>
                  </a:cubicBezTo>
                  <a:lnTo>
                    <a:pt x="1640724" y="1149620"/>
                  </a:lnTo>
                  <a:lnTo>
                    <a:pt x="1625644" y="1160205"/>
                  </a:lnTo>
                  <a:cubicBezTo>
                    <a:pt x="1406808" y="1299681"/>
                    <a:pt x="1126255" y="1383466"/>
                    <a:pt x="820362" y="1383466"/>
                  </a:cubicBezTo>
                  <a:cubicBezTo>
                    <a:pt x="514469" y="1383466"/>
                    <a:pt x="233916" y="1299681"/>
                    <a:pt x="15080" y="1160205"/>
                  </a:cubicBezTo>
                  <a:lnTo>
                    <a:pt x="0" y="1149620"/>
                  </a:lnTo>
                  <a:lnTo>
                    <a:pt x="9628" y="1133772"/>
                  </a:lnTo>
                  <a:cubicBezTo>
                    <a:pt x="97479" y="1003736"/>
                    <a:pt x="215791" y="895970"/>
                    <a:pt x="354327" y="820713"/>
                  </a:cubicBezTo>
                  <a:lnTo>
                    <a:pt x="420165" y="789985"/>
                  </a:lnTo>
                  <a:lnTo>
                    <a:pt x="420165" y="133402"/>
                  </a:lnTo>
                  <a:cubicBezTo>
                    <a:pt x="420165" y="59726"/>
                    <a:pt x="479891" y="0"/>
                    <a:pt x="553567" y="0"/>
                  </a:cubicBezTo>
                  <a:close/>
                </a:path>
              </a:pathLst>
            </a:custGeom>
            <a:gradFill flip="none" rotWithShape="1">
              <a:gsLst>
                <a:gs pos="85000">
                  <a:srgbClr val="DB283E">
                    <a:shade val="67500"/>
                    <a:satMod val="115000"/>
                  </a:srgbClr>
                </a:gs>
                <a:gs pos="11000">
                  <a:srgbClr val="DB283E">
                    <a:shade val="100000"/>
                    <a:satMod val="115000"/>
                  </a:srgbClr>
                </a:gs>
              </a:gsLst>
              <a:lin ang="5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/>
            <p:cNvSpPr/>
            <p:nvPr/>
          </p:nvSpPr>
          <p:spPr>
            <a:xfrm>
              <a:off x="4830016" y="3082130"/>
              <a:ext cx="173182" cy="173182"/>
            </a:xfrm>
            <a:prstGeom prst="ellipse">
              <a:avLst/>
            </a:prstGeom>
            <a:noFill/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3" name="Oval 72"/>
            <p:cNvSpPr/>
            <p:nvPr/>
          </p:nvSpPr>
          <p:spPr>
            <a:xfrm>
              <a:off x="4582477" y="3771041"/>
              <a:ext cx="107532" cy="97756"/>
            </a:xfrm>
            <a:prstGeom prst="ellipse">
              <a:avLst/>
            </a:prstGeom>
            <a:noFill/>
            <a:ln w="349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4" name="Oval 73"/>
            <p:cNvSpPr/>
            <p:nvPr/>
          </p:nvSpPr>
          <p:spPr>
            <a:xfrm>
              <a:off x="5055430" y="4217500"/>
              <a:ext cx="143125" cy="143125"/>
            </a:xfrm>
            <a:prstGeom prst="ellipse">
              <a:avLst/>
            </a:prstGeom>
            <a:noFill/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5" name="Oval 74"/>
            <p:cNvSpPr/>
            <p:nvPr/>
          </p:nvSpPr>
          <p:spPr>
            <a:xfrm>
              <a:off x="4285624" y="4833275"/>
              <a:ext cx="173182" cy="173182"/>
            </a:xfrm>
            <a:prstGeom prst="ellipse">
              <a:avLst/>
            </a:prstGeom>
            <a:noFill/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6" name="Oval 75"/>
            <p:cNvSpPr/>
            <p:nvPr/>
          </p:nvSpPr>
          <p:spPr>
            <a:xfrm>
              <a:off x="4639119" y="5020098"/>
              <a:ext cx="107532" cy="97756"/>
            </a:xfrm>
            <a:prstGeom prst="ellipse">
              <a:avLst/>
            </a:prstGeom>
            <a:noFill/>
            <a:ln w="349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78" name="TextBox 77"/>
          <p:cNvSpPr txBox="1"/>
          <p:nvPr/>
        </p:nvSpPr>
        <p:spPr>
          <a:xfrm>
            <a:off x="7685402" y="2819084"/>
            <a:ext cx="366681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eros</a:t>
            </a:r>
            <a:r>
              <a:rPr lang="en-US" sz="1400" dirty="0"/>
              <a:t>. 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6514995" y="2695973"/>
            <a:ext cx="991130" cy="61555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 dirty="0">
                <a:solidFill>
                  <a:srgbClr val="DB283E"/>
                </a:solidFill>
              </a:rPr>
              <a:t>Lorem ipsum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7685402" y="3777795"/>
            <a:ext cx="366681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eros</a:t>
            </a:r>
            <a:r>
              <a:rPr lang="en-US" sz="1400" dirty="0"/>
              <a:t>. 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6514995" y="3654684"/>
            <a:ext cx="991130" cy="61555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 dirty="0">
                <a:solidFill>
                  <a:srgbClr val="1499EF"/>
                </a:solidFill>
              </a:rPr>
              <a:t>Lorem ipsum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7685402" y="4736505"/>
            <a:ext cx="366681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eros</a:t>
            </a:r>
            <a:r>
              <a:rPr lang="en-US" sz="1400" dirty="0"/>
              <a:t>. 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6514995" y="4613394"/>
            <a:ext cx="991130" cy="61555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 dirty="0">
                <a:solidFill>
                  <a:srgbClr val="FFCC4B"/>
                </a:solidFill>
              </a:rPr>
              <a:t>Lorem ipsum</a:t>
            </a:r>
          </a:p>
        </p:txBody>
      </p:sp>
      <p:sp>
        <p:nvSpPr>
          <p:cNvPr id="90" name="Freeform 89"/>
          <p:cNvSpPr/>
          <p:nvPr/>
        </p:nvSpPr>
        <p:spPr>
          <a:xfrm>
            <a:off x="781902" y="4566395"/>
            <a:ext cx="347072" cy="347072"/>
          </a:xfrm>
          <a:custGeom>
            <a:avLst/>
            <a:gdLst>
              <a:gd name="connsiteX0" fmla="*/ 409189 w 818378"/>
              <a:gd name="connsiteY0" fmla="*/ 0 h 818377"/>
              <a:gd name="connsiteX1" fmla="*/ 534424 w 818378"/>
              <a:gd name="connsiteY1" fmla="*/ 125235 h 818377"/>
              <a:gd name="connsiteX2" fmla="*/ 534424 w 818378"/>
              <a:gd name="connsiteY2" fmla="*/ 283953 h 818377"/>
              <a:gd name="connsiteX3" fmla="*/ 693143 w 818378"/>
              <a:gd name="connsiteY3" fmla="*/ 283954 h 818377"/>
              <a:gd name="connsiteX4" fmla="*/ 818378 w 818378"/>
              <a:gd name="connsiteY4" fmla="*/ 409189 h 818377"/>
              <a:gd name="connsiteX5" fmla="*/ 818377 w 818378"/>
              <a:gd name="connsiteY5" fmla="*/ 409188 h 818377"/>
              <a:gd name="connsiteX6" fmla="*/ 693142 w 818378"/>
              <a:gd name="connsiteY6" fmla="*/ 534423 h 818377"/>
              <a:gd name="connsiteX7" fmla="*/ 534423 w 818378"/>
              <a:gd name="connsiteY7" fmla="*/ 534423 h 818377"/>
              <a:gd name="connsiteX8" fmla="*/ 534423 w 818378"/>
              <a:gd name="connsiteY8" fmla="*/ 693142 h 818377"/>
              <a:gd name="connsiteX9" fmla="*/ 409188 w 818378"/>
              <a:gd name="connsiteY9" fmla="*/ 818377 h 818377"/>
              <a:gd name="connsiteX10" fmla="*/ 409189 w 818378"/>
              <a:gd name="connsiteY10" fmla="*/ 818376 h 818377"/>
              <a:gd name="connsiteX11" fmla="*/ 283954 w 818378"/>
              <a:gd name="connsiteY11" fmla="*/ 693141 h 818377"/>
              <a:gd name="connsiteX12" fmla="*/ 283954 w 818378"/>
              <a:gd name="connsiteY12" fmla="*/ 534423 h 818377"/>
              <a:gd name="connsiteX13" fmla="*/ 125235 w 818378"/>
              <a:gd name="connsiteY13" fmla="*/ 534423 h 818377"/>
              <a:gd name="connsiteX14" fmla="*/ 0 w 818378"/>
              <a:gd name="connsiteY14" fmla="*/ 409188 h 818377"/>
              <a:gd name="connsiteX15" fmla="*/ 125235 w 818378"/>
              <a:gd name="connsiteY15" fmla="*/ 283953 h 818377"/>
              <a:gd name="connsiteX16" fmla="*/ 283954 w 818378"/>
              <a:gd name="connsiteY16" fmla="*/ 283953 h 818377"/>
              <a:gd name="connsiteX17" fmla="*/ 283954 w 818378"/>
              <a:gd name="connsiteY17" fmla="*/ 125235 h 818377"/>
              <a:gd name="connsiteX18" fmla="*/ 409189 w 818378"/>
              <a:gd name="connsiteY18" fmla="*/ 0 h 818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818378" h="818377">
                <a:moveTo>
                  <a:pt x="409189" y="0"/>
                </a:moveTo>
                <a:cubicBezTo>
                  <a:pt x="478354" y="0"/>
                  <a:pt x="534424" y="56070"/>
                  <a:pt x="534424" y="125235"/>
                </a:cubicBezTo>
                <a:lnTo>
                  <a:pt x="534424" y="283953"/>
                </a:lnTo>
                <a:lnTo>
                  <a:pt x="693143" y="283954"/>
                </a:lnTo>
                <a:cubicBezTo>
                  <a:pt x="762308" y="283954"/>
                  <a:pt x="818378" y="340024"/>
                  <a:pt x="818378" y="409189"/>
                </a:cubicBezTo>
                <a:lnTo>
                  <a:pt x="818377" y="409188"/>
                </a:lnTo>
                <a:cubicBezTo>
                  <a:pt x="818377" y="478353"/>
                  <a:pt x="762307" y="534423"/>
                  <a:pt x="693142" y="534423"/>
                </a:cubicBezTo>
                <a:lnTo>
                  <a:pt x="534423" y="534423"/>
                </a:lnTo>
                <a:lnTo>
                  <a:pt x="534423" y="693142"/>
                </a:lnTo>
                <a:cubicBezTo>
                  <a:pt x="534423" y="762307"/>
                  <a:pt x="478353" y="818377"/>
                  <a:pt x="409188" y="818377"/>
                </a:cubicBezTo>
                <a:lnTo>
                  <a:pt x="409189" y="818376"/>
                </a:lnTo>
                <a:cubicBezTo>
                  <a:pt x="340024" y="818376"/>
                  <a:pt x="283954" y="762306"/>
                  <a:pt x="283954" y="693141"/>
                </a:cubicBezTo>
                <a:lnTo>
                  <a:pt x="283954" y="534423"/>
                </a:lnTo>
                <a:lnTo>
                  <a:pt x="125235" y="534423"/>
                </a:lnTo>
                <a:cubicBezTo>
                  <a:pt x="56070" y="534423"/>
                  <a:pt x="0" y="478353"/>
                  <a:pt x="0" y="409188"/>
                </a:cubicBezTo>
                <a:cubicBezTo>
                  <a:pt x="0" y="340023"/>
                  <a:pt x="56070" y="283953"/>
                  <a:pt x="125235" y="283953"/>
                </a:cubicBezTo>
                <a:lnTo>
                  <a:pt x="283954" y="283953"/>
                </a:lnTo>
                <a:lnTo>
                  <a:pt x="283954" y="125235"/>
                </a:lnTo>
                <a:cubicBezTo>
                  <a:pt x="283954" y="56070"/>
                  <a:pt x="340024" y="0"/>
                  <a:pt x="40918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Freeform 91"/>
          <p:cNvSpPr/>
          <p:nvPr/>
        </p:nvSpPr>
        <p:spPr>
          <a:xfrm>
            <a:off x="3020633" y="622576"/>
            <a:ext cx="237055" cy="237055"/>
          </a:xfrm>
          <a:custGeom>
            <a:avLst/>
            <a:gdLst>
              <a:gd name="connsiteX0" fmla="*/ 409189 w 818378"/>
              <a:gd name="connsiteY0" fmla="*/ 0 h 818377"/>
              <a:gd name="connsiteX1" fmla="*/ 534424 w 818378"/>
              <a:gd name="connsiteY1" fmla="*/ 125235 h 818377"/>
              <a:gd name="connsiteX2" fmla="*/ 534424 w 818378"/>
              <a:gd name="connsiteY2" fmla="*/ 283953 h 818377"/>
              <a:gd name="connsiteX3" fmla="*/ 693143 w 818378"/>
              <a:gd name="connsiteY3" fmla="*/ 283954 h 818377"/>
              <a:gd name="connsiteX4" fmla="*/ 818378 w 818378"/>
              <a:gd name="connsiteY4" fmla="*/ 409189 h 818377"/>
              <a:gd name="connsiteX5" fmla="*/ 818377 w 818378"/>
              <a:gd name="connsiteY5" fmla="*/ 409188 h 818377"/>
              <a:gd name="connsiteX6" fmla="*/ 693142 w 818378"/>
              <a:gd name="connsiteY6" fmla="*/ 534423 h 818377"/>
              <a:gd name="connsiteX7" fmla="*/ 534423 w 818378"/>
              <a:gd name="connsiteY7" fmla="*/ 534423 h 818377"/>
              <a:gd name="connsiteX8" fmla="*/ 534423 w 818378"/>
              <a:gd name="connsiteY8" fmla="*/ 693142 h 818377"/>
              <a:gd name="connsiteX9" fmla="*/ 409188 w 818378"/>
              <a:gd name="connsiteY9" fmla="*/ 818377 h 818377"/>
              <a:gd name="connsiteX10" fmla="*/ 409189 w 818378"/>
              <a:gd name="connsiteY10" fmla="*/ 818376 h 818377"/>
              <a:gd name="connsiteX11" fmla="*/ 283954 w 818378"/>
              <a:gd name="connsiteY11" fmla="*/ 693141 h 818377"/>
              <a:gd name="connsiteX12" fmla="*/ 283954 w 818378"/>
              <a:gd name="connsiteY12" fmla="*/ 534423 h 818377"/>
              <a:gd name="connsiteX13" fmla="*/ 125235 w 818378"/>
              <a:gd name="connsiteY13" fmla="*/ 534423 h 818377"/>
              <a:gd name="connsiteX14" fmla="*/ 0 w 818378"/>
              <a:gd name="connsiteY14" fmla="*/ 409188 h 818377"/>
              <a:gd name="connsiteX15" fmla="*/ 125235 w 818378"/>
              <a:gd name="connsiteY15" fmla="*/ 283953 h 818377"/>
              <a:gd name="connsiteX16" fmla="*/ 283954 w 818378"/>
              <a:gd name="connsiteY16" fmla="*/ 283953 h 818377"/>
              <a:gd name="connsiteX17" fmla="*/ 283954 w 818378"/>
              <a:gd name="connsiteY17" fmla="*/ 125235 h 818377"/>
              <a:gd name="connsiteX18" fmla="*/ 409189 w 818378"/>
              <a:gd name="connsiteY18" fmla="*/ 0 h 818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818378" h="818377">
                <a:moveTo>
                  <a:pt x="409189" y="0"/>
                </a:moveTo>
                <a:cubicBezTo>
                  <a:pt x="478354" y="0"/>
                  <a:pt x="534424" y="56070"/>
                  <a:pt x="534424" y="125235"/>
                </a:cubicBezTo>
                <a:lnTo>
                  <a:pt x="534424" y="283953"/>
                </a:lnTo>
                <a:lnTo>
                  <a:pt x="693143" y="283954"/>
                </a:lnTo>
                <a:cubicBezTo>
                  <a:pt x="762308" y="283954"/>
                  <a:pt x="818378" y="340024"/>
                  <a:pt x="818378" y="409189"/>
                </a:cubicBezTo>
                <a:lnTo>
                  <a:pt x="818377" y="409188"/>
                </a:lnTo>
                <a:cubicBezTo>
                  <a:pt x="818377" y="478353"/>
                  <a:pt x="762307" y="534423"/>
                  <a:pt x="693142" y="534423"/>
                </a:cubicBezTo>
                <a:lnTo>
                  <a:pt x="534423" y="534423"/>
                </a:lnTo>
                <a:lnTo>
                  <a:pt x="534423" y="693142"/>
                </a:lnTo>
                <a:cubicBezTo>
                  <a:pt x="534423" y="762307"/>
                  <a:pt x="478353" y="818377"/>
                  <a:pt x="409188" y="818377"/>
                </a:cubicBezTo>
                <a:lnTo>
                  <a:pt x="409189" y="818376"/>
                </a:lnTo>
                <a:cubicBezTo>
                  <a:pt x="340024" y="818376"/>
                  <a:pt x="283954" y="762306"/>
                  <a:pt x="283954" y="693141"/>
                </a:cubicBezTo>
                <a:lnTo>
                  <a:pt x="283954" y="534423"/>
                </a:lnTo>
                <a:lnTo>
                  <a:pt x="125235" y="534423"/>
                </a:lnTo>
                <a:cubicBezTo>
                  <a:pt x="56070" y="534423"/>
                  <a:pt x="0" y="478353"/>
                  <a:pt x="0" y="409188"/>
                </a:cubicBezTo>
                <a:cubicBezTo>
                  <a:pt x="0" y="340023"/>
                  <a:pt x="56070" y="283953"/>
                  <a:pt x="125235" y="283953"/>
                </a:cubicBezTo>
                <a:lnTo>
                  <a:pt x="283954" y="283953"/>
                </a:lnTo>
                <a:lnTo>
                  <a:pt x="283954" y="125235"/>
                </a:lnTo>
                <a:cubicBezTo>
                  <a:pt x="283954" y="56070"/>
                  <a:pt x="340024" y="0"/>
                  <a:pt x="40918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4" name="Group 103"/>
          <p:cNvGrpSpPr/>
          <p:nvPr/>
        </p:nvGrpSpPr>
        <p:grpSpPr>
          <a:xfrm>
            <a:off x="2960984" y="6166864"/>
            <a:ext cx="2401296" cy="0"/>
            <a:chOff x="3150844" y="6070600"/>
            <a:chExt cx="2401296" cy="0"/>
          </a:xfrm>
        </p:grpSpPr>
        <p:cxnSp>
          <p:nvCxnSpPr>
            <p:cNvPr id="100" name="Straight Connector 99"/>
            <p:cNvCxnSpPr/>
            <p:nvPr/>
          </p:nvCxnSpPr>
          <p:spPr>
            <a:xfrm>
              <a:off x="3150844" y="6070600"/>
              <a:ext cx="2009240" cy="0"/>
            </a:xfrm>
            <a:prstGeom prst="line">
              <a:avLst/>
            </a:prstGeom>
            <a:ln w="101600" cap="rnd">
              <a:solidFill>
                <a:srgbClr val="272F5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>
              <a:off x="5367399" y="6070600"/>
              <a:ext cx="184741" cy="0"/>
            </a:xfrm>
            <a:prstGeom prst="line">
              <a:avLst/>
            </a:prstGeom>
            <a:ln w="101600" cap="rnd">
              <a:solidFill>
                <a:srgbClr val="272F5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9" name="Group 248"/>
          <p:cNvGrpSpPr/>
          <p:nvPr/>
        </p:nvGrpSpPr>
        <p:grpSpPr>
          <a:xfrm>
            <a:off x="5982864" y="2875866"/>
            <a:ext cx="313693" cy="255767"/>
            <a:chOff x="5484703" y="2022481"/>
            <a:chExt cx="611297" cy="498419"/>
          </a:xfrm>
        </p:grpSpPr>
        <p:sp>
          <p:nvSpPr>
            <p:cNvPr id="248" name="Oval 247"/>
            <p:cNvSpPr/>
            <p:nvPr/>
          </p:nvSpPr>
          <p:spPr>
            <a:xfrm>
              <a:off x="5597581" y="2022481"/>
              <a:ext cx="498419" cy="498419"/>
            </a:xfrm>
            <a:prstGeom prst="ellipse">
              <a:avLst/>
            </a:prstGeom>
            <a:solidFill>
              <a:srgbClr val="DB28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7" name="Oval 246"/>
            <p:cNvSpPr/>
            <p:nvPr/>
          </p:nvSpPr>
          <p:spPr>
            <a:xfrm>
              <a:off x="5484703" y="2022481"/>
              <a:ext cx="498419" cy="498419"/>
            </a:xfrm>
            <a:prstGeom prst="ellipse">
              <a:avLst/>
            </a:prstGeom>
            <a:noFill/>
            <a:ln>
              <a:solidFill>
                <a:srgbClr val="B41E3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cxnSp>
        <p:nvCxnSpPr>
          <p:cNvPr id="251" name="Straight Connector 250"/>
          <p:cNvCxnSpPr/>
          <p:nvPr/>
        </p:nvCxnSpPr>
        <p:spPr>
          <a:xfrm flipV="1">
            <a:off x="5112368" y="4921769"/>
            <a:ext cx="448346" cy="53215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Straight Connector 251"/>
          <p:cNvCxnSpPr/>
          <p:nvPr/>
        </p:nvCxnSpPr>
        <p:spPr>
          <a:xfrm>
            <a:off x="5560714" y="4921170"/>
            <a:ext cx="37447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/>
          <p:cNvCxnSpPr>
            <a:stCxn id="66" idx="1"/>
          </p:cNvCxnSpPr>
          <p:nvPr/>
        </p:nvCxnSpPr>
        <p:spPr>
          <a:xfrm flipV="1">
            <a:off x="5148218" y="3962542"/>
            <a:ext cx="412495" cy="36738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/>
          <p:cNvCxnSpPr/>
          <p:nvPr/>
        </p:nvCxnSpPr>
        <p:spPr>
          <a:xfrm>
            <a:off x="5560713" y="3962460"/>
            <a:ext cx="37447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/>
          <p:cNvCxnSpPr>
            <a:stCxn id="69" idx="3"/>
          </p:cNvCxnSpPr>
          <p:nvPr/>
        </p:nvCxnSpPr>
        <p:spPr>
          <a:xfrm flipV="1">
            <a:off x="4607315" y="3009667"/>
            <a:ext cx="953398" cy="82069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0" name="Straight Connector 259"/>
          <p:cNvCxnSpPr/>
          <p:nvPr/>
        </p:nvCxnSpPr>
        <p:spPr>
          <a:xfrm>
            <a:off x="5560713" y="3003749"/>
            <a:ext cx="37447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2" name="Group 261"/>
          <p:cNvGrpSpPr/>
          <p:nvPr/>
        </p:nvGrpSpPr>
        <p:grpSpPr>
          <a:xfrm>
            <a:off x="5982864" y="3834577"/>
            <a:ext cx="313693" cy="255767"/>
            <a:chOff x="5484703" y="2022481"/>
            <a:chExt cx="611297" cy="498419"/>
          </a:xfrm>
        </p:grpSpPr>
        <p:sp>
          <p:nvSpPr>
            <p:cNvPr id="263" name="Oval 262"/>
            <p:cNvSpPr/>
            <p:nvPr/>
          </p:nvSpPr>
          <p:spPr>
            <a:xfrm>
              <a:off x="5597581" y="2022481"/>
              <a:ext cx="498419" cy="498419"/>
            </a:xfrm>
            <a:prstGeom prst="ellipse">
              <a:avLst/>
            </a:prstGeom>
            <a:solidFill>
              <a:srgbClr val="1499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4" name="Oval 263"/>
            <p:cNvSpPr/>
            <p:nvPr/>
          </p:nvSpPr>
          <p:spPr>
            <a:xfrm>
              <a:off x="5484703" y="2022481"/>
              <a:ext cx="498419" cy="498419"/>
            </a:xfrm>
            <a:prstGeom prst="ellipse">
              <a:avLst/>
            </a:prstGeom>
            <a:noFill/>
            <a:ln>
              <a:solidFill>
                <a:srgbClr val="0D7B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65" name="Group 264"/>
          <p:cNvGrpSpPr/>
          <p:nvPr/>
        </p:nvGrpSpPr>
        <p:grpSpPr>
          <a:xfrm>
            <a:off x="5982864" y="4793287"/>
            <a:ext cx="313693" cy="255767"/>
            <a:chOff x="5484703" y="2022481"/>
            <a:chExt cx="611297" cy="498419"/>
          </a:xfrm>
        </p:grpSpPr>
        <p:sp>
          <p:nvSpPr>
            <p:cNvPr id="266" name="Oval 265"/>
            <p:cNvSpPr/>
            <p:nvPr/>
          </p:nvSpPr>
          <p:spPr>
            <a:xfrm>
              <a:off x="5597581" y="2022481"/>
              <a:ext cx="498419" cy="498419"/>
            </a:xfrm>
            <a:prstGeom prst="ellipse">
              <a:avLst/>
            </a:prstGeom>
            <a:solidFill>
              <a:srgbClr val="FFCC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7" name="Oval 266"/>
            <p:cNvSpPr/>
            <p:nvPr/>
          </p:nvSpPr>
          <p:spPr>
            <a:xfrm>
              <a:off x="5484703" y="2022481"/>
              <a:ext cx="498419" cy="498419"/>
            </a:xfrm>
            <a:prstGeom prst="ellipse">
              <a:avLst/>
            </a:prstGeom>
            <a:noFill/>
            <a:ln>
              <a:solidFill>
                <a:srgbClr val="FFB7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79" name="TextBox 278"/>
          <p:cNvSpPr txBox="1"/>
          <p:nvPr/>
        </p:nvSpPr>
        <p:spPr>
          <a:xfrm>
            <a:off x="5402214" y="1003617"/>
            <a:ext cx="4296660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/>
              <a:t>Lorem ipsum dolor sit </a:t>
            </a:r>
            <a:r>
              <a:rPr lang="en-US" sz="1600" b="1" dirty="0" err="1"/>
              <a:t>amet</a:t>
            </a:r>
            <a:r>
              <a:rPr lang="en-US" sz="1600" b="1" dirty="0"/>
              <a:t>, </a:t>
            </a:r>
            <a:r>
              <a:rPr lang="en-US" sz="1600" b="1" dirty="0" err="1"/>
              <a:t>consectetur</a:t>
            </a:r>
            <a:r>
              <a:rPr lang="en-US" sz="1600" b="1" dirty="0"/>
              <a:t> </a:t>
            </a:r>
            <a:r>
              <a:rPr lang="en-US" sz="1600" b="1" dirty="0" err="1"/>
              <a:t>adipiscing</a:t>
            </a:r>
            <a:r>
              <a:rPr lang="en-US" sz="1600" b="1" dirty="0"/>
              <a:t> </a:t>
            </a:r>
            <a:r>
              <a:rPr lang="en-US" sz="1600" b="1" dirty="0" err="1"/>
              <a:t>elit</a:t>
            </a:r>
            <a:r>
              <a:rPr lang="en-US" sz="1600" b="1" dirty="0"/>
              <a:t>. </a:t>
            </a:r>
            <a:r>
              <a:rPr lang="en-US" sz="1600" b="1" dirty="0" err="1"/>
              <a:t>Aenean</a:t>
            </a:r>
            <a:r>
              <a:rPr lang="en-US" sz="1600" b="1" dirty="0"/>
              <a:t> porta, </a:t>
            </a:r>
            <a:r>
              <a:rPr lang="en-US" sz="1600" b="1" dirty="0" err="1"/>
              <a:t>metus</a:t>
            </a:r>
            <a:r>
              <a:rPr lang="en-US" sz="1600" b="1" dirty="0"/>
              <a:t> non convallis </a:t>
            </a:r>
            <a:r>
              <a:rPr lang="en-US" sz="1600" b="1" dirty="0" err="1"/>
              <a:t>aliquam</a:t>
            </a:r>
            <a:r>
              <a:rPr lang="en-US" sz="1600" b="1" dirty="0"/>
              <a:t>, </a:t>
            </a:r>
            <a:r>
              <a:rPr lang="en-US" sz="1600" b="1" dirty="0" err="1"/>
              <a:t>arcu</a:t>
            </a:r>
            <a:r>
              <a:rPr lang="en-US" sz="1600" b="1" dirty="0"/>
              <a:t> mi </a:t>
            </a:r>
            <a:r>
              <a:rPr lang="en-US" sz="1600" b="1" dirty="0" err="1"/>
              <a:t>hendrerit</a:t>
            </a:r>
            <a:r>
              <a:rPr lang="en-US" sz="1600" b="1" dirty="0"/>
              <a:t> ante, at pharetra ante </a:t>
            </a:r>
            <a:r>
              <a:rPr lang="en-US" sz="1600" b="1" dirty="0" err="1"/>
              <a:t>nisl</a:t>
            </a:r>
            <a:r>
              <a:rPr lang="en-US" sz="1600" b="1" dirty="0"/>
              <a:t> non lacus. </a:t>
            </a:r>
            <a:r>
              <a:rPr lang="en-US" sz="1600" b="1" dirty="0" err="1"/>
              <a:t>Cras</a:t>
            </a:r>
            <a:r>
              <a:rPr lang="en-US" sz="1600" b="1" dirty="0"/>
              <a:t> </a:t>
            </a:r>
            <a:r>
              <a:rPr lang="en-US" sz="1600" b="1" dirty="0" err="1"/>
              <a:t>efficitur</a:t>
            </a:r>
            <a:r>
              <a:rPr lang="en-US" sz="1600" b="1" dirty="0"/>
              <a:t> </a:t>
            </a:r>
            <a:r>
              <a:rPr lang="en-US" sz="1600" b="1" dirty="0" err="1"/>
              <a:t>aliquet</a:t>
            </a:r>
            <a:r>
              <a:rPr lang="en-US" sz="1600" b="1" dirty="0"/>
              <a:t> </a:t>
            </a:r>
            <a:r>
              <a:rPr lang="en-US" sz="1600" b="1" dirty="0" err="1"/>
              <a:t>purus</a:t>
            </a:r>
            <a:r>
              <a:rPr lang="en-US" sz="1600" b="1" dirty="0"/>
              <a:t> </a:t>
            </a:r>
            <a:r>
              <a:rPr lang="en-US" sz="1600" b="1" dirty="0" err="1"/>
              <a:t>eget</a:t>
            </a:r>
            <a:r>
              <a:rPr lang="en-US" sz="1600" b="1" dirty="0"/>
              <a:t> </a:t>
            </a:r>
            <a:r>
              <a:rPr lang="en-US" sz="1600" b="1" dirty="0" err="1"/>
              <a:t>egestas</a:t>
            </a:r>
            <a:r>
              <a:rPr lang="en-US" sz="1600" b="1" dirty="0"/>
              <a:t>. </a:t>
            </a:r>
          </a:p>
        </p:txBody>
      </p:sp>
      <p:sp>
        <p:nvSpPr>
          <p:cNvPr id="286" name="Freeform 11"/>
          <p:cNvSpPr>
            <a:spLocks noEditPoints="1"/>
          </p:cNvSpPr>
          <p:nvPr/>
        </p:nvSpPr>
        <p:spPr bwMode="auto">
          <a:xfrm>
            <a:off x="5402214" y="2137928"/>
            <a:ext cx="674545" cy="69988"/>
          </a:xfrm>
          <a:custGeom>
            <a:avLst/>
            <a:gdLst>
              <a:gd name="T0" fmla="*/ 496 w 559"/>
              <a:gd name="T1" fmla="*/ 57 h 58"/>
              <a:gd name="T2" fmla="*/ 472 w 559"/>
              <a:gd name="T3" fmla="*/ 48 h 58"/>
              <a:gd name="T4" fmla="*/ 448 w 559"/>
              <a:gd name="T5" fmla="*/ 40 h 58"/>
              <a:gd name="T6" fmla="*/ 432 w 559"/>
              <a:gd name="T7" fmla="*/ 46 h 58"/>
              <a:gd name="T8" fmla="*/ 413 w 559"/>
              <a:gd name="T9" fmla="*/ 55 h 58"/>
              <a:gd name="T10" fmla="*/ 392 w 559"/>
              <a:gd name="T11" fmla="*/ 58 h 58"/>
              <a:gd name="T12" fmla="*/ 365 w 559"/>
              <a:gd name="T13" fmla="*/ 51 h 58"/>
              <a:gd name="T14" fmla="*/ 346 w 559"/>
              <a:gd name="T15" fmla="*/ 42 h 58"/>
              <a:gd name="T16" fmla="*/ 335 w 559"/>
              <a:gd name="T17" fmla="*/ 40 h 58"/>
              <a:gd name="T18" fmla="*/ 318 w 559"/>
              <a:gd name="T19" fmla="*/ 47 h 58"/>
              <a:gd name="T20" fmla="*/ 301 w 559"/>
              <a:gd name="T21" fmla="*/ 55 h 58"/>
              <a:gd name="T22" fmla="*/ 280 w 559"/>
              <a:gd name="T23" fmla="*/ 58 h 58"/>
              <a:gd name="T24" fmla="*/ 253 w 559"/>
              <a:gd name="T25" fmla="*/ 51 h 58"/>
              <a:gd name="T26" fmla="*/ 234 w 559"/>
              <a:gd name="T27" fmla="*/ 42 h 58"/>
              <a:gd name="T28" fmla="*/ 224 w 559"/>
              <a:gd name="T29" fmla="*/ 40 h 58"/>
              <a:gd name="T30" fmla="*/ 206 w 559"/>
              <a:gd name="T31" fmla="*/ 47 h 58"/>
              <a:gd name="T32" fmla="*/ 188 w 559"/>
              <a:gd name="T33" fmla="*/ 55 h 58"/>
              <a:gd name="T34" fmla="*/ 168 w 559"/>
              <a:gd name="T35" fmla="*/ 58 h 58"/>
              <a:gd name="T36" fmla="*/ 140 w 559"/>
              <a:gd name="T37" fmla="*/ 51 h 58"/>
              <a:gd name="T38" fmla="*/ 121 w 559"/>
              <a:gd name="T39" fmla="*/ 42 h 58"/>
              <a:gd name="T40" fmla="*/ 111 w 559"/>
              <a:gd name="T41" fmla="*/ 40 h 58"/>
              <a:gd name="T42" fmla="*/ 94 w 559"/>
              <a:gd name="T43" fmla="*/ 47 h 58"/>
              <a:gd name="T44" fmla="*/ 76 w 559"/>
              <a:gd name="T45" fmla="*/ 55 h 58"/>
              <a:gd name="T46" fmla="*/ 56 w 559"/>
              <a:gd name="T47" fmla="*/ 58 h 58"/>
              <a:gd name="T48" fmla="*/ 28 w 559"/>
              <a:gd name="T49" fmla="*/ 51 h 58"/>
              <a:gd name="T50" fmla="*/ 9 w 559"/>
              <a:gd name="T51" fmla="*/ 42 h 58"/>
              <a:gd name="T52" fmla="*/ 0 w 559"/>
              <a:gd name="T53" fmla="*/ 0 h 58"/>
              <a:gd name="T54" fmla="*/ 20 w 559"/>
              <a:gd name="T55" fmla="*/ 3 h 58"/>
              <a:gd name="T56" fmla="*/ 38 w 559"/>
              <a:gd name="T57" fmla="*/ 11 h 58"/>
              <a:gd name="T58" fmla="*/ 56 w 559"/>
              <a:gd name="T59" fmla="*/ 18 h 58"/>
              <a:gd name="T60" fmla="*/ 66 w 559"/>
              <a:gd name="T61" fmla="*/ 16 h 58"/>
              <a:gd name="T62" fmla="*/ 85 w 559"/>
              <a:gd name="T63" fmla="*/ 7 h 58"/>
              <a:gd name="T64" fmla="*/ 111 w 559"/>
              <a:gd name="T65" fmla="*/ 0 h 58"/>
              <a:gd name="T66" fmla="*/ 133 w 559"/>
              <a:gd name="T67" fmla="*/ 3 h 58"/>
              <a:gd name="T68" fmla="*/ 149 w 559"/>
              <a:gd name="T69" fmla="*/ 11 h 58"/>
              <a:gd name="T70" fmla="*/ 168 w 559"/>
              <a:gd name="T71" fmla="*/ 18 h 58"/>
              <a:gd name="T72" fmla="*/ 177 w 559"/>
              <a:gd name="T73" fmla="*/ 16 h 58"/>
              <a:gd name="T74" fmla="*/ 196 w 559"/>
              <a:gd name="T75" fmla="*/ 7 h 58"/>
              <a:gd name="T76" fmla="*/ 224 w 559"/>
              <a:gd name="T77" fmla="*/ 0 h 58"/>
              <a:gd name="T78" fmla="*/ 244 w 559"/>
              <a:gd name="T79" fmla="*/ 3 h 58"/>
              <a:gd name="T80" fmla="*/ 262 w 559"/>
              <a:gd name="T81" fmla="*/ 11 h 58"/>
              <a:gd name="T82" fmla="*/ 280 w 559"/>
              <a:gd name="T83" fmla="*/ 18 h 58"/>
              <a:gd name="T84" fmla="*/ 290 w 559"/>
              <a:gd name="T85" fmla="*/ 16 h 58"/>
              <a:gd name="T86" fmla="*/ 308 w 559"/>
              <a:gd name="T87" fmla="*/ 7 h 58"/>
              <a:gd name="T88" fmla="*/ 335 w 559"/>
              <a:gd name="T89" fmla="*/ 0 h 58"/>
              <a:gd name="T90" fmla="*/ 356 w 559"/>
              <a:gd name="T91" fmla="*/ 3 h 58"/>
              <a:gd name="T92" fmla="*/ 375 w 559"/>
              <a:gd name="T93" fmla="*/ 11 h 58"/>
              <a:gd name="T94" fmla="*/ 392 w 559"/>
              <a:gd name="T95" fmla="*/ 18 h 58"/>
              <a:gd name="T96" fmla="*/ 402 w 559"/>
              <a:gd name="T97" fmla="*/ 16 h 58"/>
              <a:gd name="T98" fmla="*/ 430 w 559"/>
              <a:gd name="T99" fmla="*/ 3 h 58"/>
              <a:gd name="T100" fmla="*/ 448 w 559"/>
              <a:gd name="T101" fmla="*/ 0 h 58"/>
              <a:gd name="T102" fmla="*/ 481 w 559"/>
              <a:gd name="T103" fmla="*/ 8 h 58"/>
              <a:gd name="T104" fmla="*/ 498 w 559"/>
              <a:gd name="T105" fmla="*/ 16 h 58"/>
              <a:gd name="T106" fmla="*/ 513 w 559"/>
              <a:gd name="T107" fmla="*/ 18 h 58"/>
              <a:gd name="T108" fmla="*/ 526 w 559"/>
              <a:gd name="T109" fmla="*/ 13 h 58"/>
              <a:gd name="T110" fmla="*/ 538 w 559"/>
              <a:gd name="T111" fmla="*/ 4 h 58"/>
              <a:gd name="T112" fmla="*/ 559 w 559"/>
              <a:gd name="T113" fmla="*/ 40 h 58"/>
              <a:gd name="T114" fmla="*/ 555 w 559"/>
              <a:gd name="T115" fmla="*/ 40 h 58"/>
              <a:gd name="T116" fmla="*/ 545 w 559"/>
              <a:gd name="T117" fmla="*/ 49 h 58"/>
              <a:gd name="T118" fmla="*/ 529 w 559"/>
              <a:gd name="T119" fmla="*/ 56 h 58"/>
              <a:gd name="T120" fmla="*/ 503 w 559"/>
              <a:gd name="T121" fmla="*/ 58 h 58"/>
              <a:gd name="T122" fmla="*/ 555 w 559"/>
              <a:gd name="T123" fmla="*/ 4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59" h="58">
                <a:moveTo>
                  <a:pt x="503" y="58"/>
                </a:moveTo>
                <a:lnTo>
                  <a:pt x="503" y="58"/>
                </a:lnTo>
                <a:lnTo>
                  <a:pt x="496" y="57"/>
                </a:lnTo>
                <a:lnTo>
                  <a:pt x="488" y="55"/>
                </a:lnTo>
                <a:lnTo>
                  <a:pt x="472" y="48"/>
                </a:lnTo>
                <a:lnTo>
                  <a:pt x="472" y="48"/>
                </a:lnTo>
                <a:lnTo>
                  <a:pt x="460" y="42"/>
                </a:lnTo>
                <a:lnTo>
                  <a:pt x="453" y="41"/>
                </a:lnTo>
                <a:lnTo>
                  <a:pt x="448" y="40"/>
                </a:lnTo>
                <a:lnTo>
                  <a:pt x="448" y="40"/>
                </a:lnTo>
                <a:lnTo>
                  <a:pt x="441" y="42"/>
                </a:lnTo>
                <a:lnTo>
                  <a:pt x="432" y="46"/>
                </a:lnTo>
                <a:lnTo>
                  <a:pt x="432" y="46"/>
                </a:lnTo>
                <a:lnTo>
                  <a:pt x="423" y="50"/>
                </a:lnTo>
                <a:lnTo>
                  <a:pt x="413" y="55"/>
                </a:lnTo>
                <a:lnTo>
                  <a:pt x="403" y="57"/>
                </a:lnTo>
                <a:lnTo>
                  <a:pt x="392" y="58"/>
                </a:lnTo>
                <a:lnTo>
                  <a:pt x="392" y="58"/>
                </a:lnTo>
                <a:lnTo>
                  <a:pt x="382" y="57"/>
                </a:lnTo>
                <a:lnTo>
                  <a:pt x="373" y="55"/>
                </a:lnTo>
                <a:lnTo>
                  <a:pt x="365" y="51"/>
                </a:lnTo>
                <a:lnTo>
                  <a:pt x="357" y="48"/>
                </a:lnTo>
                <a:lnTo>
                  <a:pt x="357" y="48"/>
                </a:lnTo>
                <a:lnTo>
                  <a:pt x="346" y="42"/>
                </a:lnTo>
                <a:lnTo>
                  <a:pt x="341" y="41"/>
                </a:lnTo>
                <a:lnTo>
                  <a:pt x="335" y="40"/>
                </a:lnTo>
                <a:lnTo>
                  <a:pt x="335" y="40"/>
                </a:lnTo>
                <a:lnTo>
                  <a:pt x="332" y="40"/>
                </a:lnTo>
                <a:lnTo>
                  <a:pt x="327" y="42"/>
                </a:lnTo>
                <a:lnTo>
                  <a:pt x="318" y="47"/>
                </a:lnTo>
                <a:lnTo>
                  <a:pt x="318" y="47"/>
                </a:lnTo>
                <a:lnTo>
                  <a:pt x="310" y="50"/>
                </a:lnTo>
                <a:lnTo>
                  <a:pt x="301" y="55"/>
                </a:lnTo>
                <a:lnTo>
                  <a:pt x="291" y="57"/>
                </a:lnTo>
                <a:lnTo>
                  <a:pt x="280" y="58"/>
                </a:lnTo>
                <a:lnTo>
                  <a:pt x="280" y="58"/>
                </a:lnTo>
                <a:lnTo>
                  <a:pt x="271" y="57"/>
                </a:lnTo>
                <a:lnTo>
                  <a:pt x="261" y="55"/>
                </a:lnTo>
                <a:lnTo>
                  <a:pt x="253" y="51"/>
                </a:lnTo>
                <a:lnTo>
                  <a:pt x="245" y="48"/>
                </a:lnTo>
                <a:lnTo>
                  <a:pt x="245" y="48"/>
                </a:lnTo>
                <a:lnTo>
                  <a:pt x="234" y="42"/>
                </a:lnTo>
                <a:lnTo>
                  <a:pt x="228" y="41"/>
                </a:lnTo>
                <a:lnTo>
                  <a:pt x="224" y="40"/>
                </a:lnTo>
                <a:lnTo>
                  <a:pt x="224" y="40"/>
                </a:lnTo>
                <a:lnTo>
                  <a:pt x="220" y="40"/>
                </a:lnTo>
                <a:lnTo>
                  <a:pt x="216" y="42"/>
                </a:lnTo>
                <a:lnTo>
                  <a:pt x="206" y="47"/>
                </a:lnTo>
                <a:lnTo>
                  <a:pt x="206" y="47"/>
                </a:lnTo>
                <a:lnTo>
                  <a:pt x="197" y="51"/>
                </a:lnTo>
                <a:lnTo>
                  <a:pt x="188" y="55"/>
                </a:lnTo>
                <a:lnTo>
                  <a:pt x="178" y="57"/>
                </a:lnTo>
                <a:lnTo>
                  <a:pt x="168" y="58"/>
                </a:lnTo>
                <a:lnTo>
                  <a:pt x="168" y="58"/>
                </a:lnTo>
                <a:lnTo>
                  <a:pt x="158" y="57"/>
                </a:lnTo>
                <a:lnTo>
                  <a:pt x="149" y="55"/>
                </a:lnTo>
                <a:lnTo>
                  <a:pt x="140" y="51"/>
                </a:lnTo>
                <a:lnTo>
                  <a:pt x="133" y="47"/>
                </a:lnTo>
                <a:lnTo>
                  <a:pt x="133" y="47"/>
                </a:lnTo>
                <a:lnTo>
                  <a:pt x="121" y="42"/>
                </a:lnTo>
                <a:lnTo>
                  <a:pt x="116" y="41"/>
                </a:lnTo>
                <a:lnTo>
                  <a:pt x="111" y="40"/>
                </a:lnTo>
                <a:lnTo>
                  <a:pt x="111" y="40"/>
                </a:lnTo>
                <a:lnTo>
                  <a:pt x="108" y="40"/>
                </a:lnTo>
                <a:lnTo>
                  <a:pt x="104" y="42"/>
                </a:lnTo>
                <a:lnTo>
                  <a:pt x="94" y="47"/>
                </a:lnTo>
                <a:lnTo>
                  <a:pt x="94" y="47"/>
                </a:lnTo>
                <a:lnTo>
                  <a:pt x="85" y="51"/>
                </a:lnTo>
                <a:lnTo>
                  <a:pt x="76" y="55"/>
                </a:lnTo>
                <a:lnTo>
                  <a:pt x="67" y="57"/>
                </a:lnTo>
                <a:lnTo>
                  <a:pt x="56" y="58"/>
                </a:lnTo>
                <a:lnTo>
                  <a:pt x="56" y="58"/>
                </a:lnTo>
                <a:lnTo>
                  <a:pt x="46" y="57"/>
                </a:lnTo>
                <a:lnTo>
                  <a:pt x="37" y="55"/>
                </a:lnTo>
                <a:lnTo>
                  <a:pt x="28" y="51"/>
                </a:lnTo>
                <a:lnTo>
                  <a:pt x="20" y="47"/>
                </a:lnTo>
                <a:lnTo>
                  <a:pt x="20" y="47"/>
                </a:lnTo>
                <a:lnTo>
                  <a:pt x="9" y="42"/>
                </a:lnTo>
                <a:lnTo>
                  <a:pt x="4" y="41"/>
                </a:lnTo>
                <a:lnTo>
                  <a:pt x="0" y="40"/>
                </a:lnTo>
                <a:lnTo>
                  <a:pt x="0" y="0"/>
                </a:lnTo>
                <a:lnTo>
                  <a:pt x="0" y="0"/>
                </a:lnTo>
                <a:lnTo>
                  <a:pt x="10" y="1"/>
                </a:lnTo>
                <a:lnTo>
                  <a:pt x="20" y="3"/>
                </a:lnTo>
                <a:lnTo>
                  <a:pt x="29" y="7"/>
                </a:lnTo>
                <a:lnTo>
                  <a:pt x="38" y="11"/>
                </a:lnTo>
                <a:lnTo>
                  <a:pt x="38" y="11"/>
                </a:lnTo>
                <a:lnTo>
                  <a:pt x="48" y="16"/>
                </a:lnTo>
                <a:lnTo>
                  <a:pt x="52" y="18"/>
                </a:lnTo>
                <a:lnTo>
                  <a:pt x="56" y="18"/>
                </a:lnTo>
                <a:lnTo>
                  <a:pt x="56" y="18"/>
                </a:lnTo>
                <a:lnTo>
                  <a:pt x="60" y="17"/>
                </a:lnTo>
                <a:lnTo>
                  <a:pt x="66" y="16"/>
                </a:lnTo>
                <a:lnTo>
                  <a:pt x="76" y="11"/>
                </a:lnTo>
                <a:lnTo>
                  <a:pt x="76" y="11"/>
                </a:lnTo>
                <a:lnTo>
                  <a:pt x="85" y="7"/>
                </a:lnTo>
                <a:lnTo>
                  <a:pt x="92" y="3"/>
                </a:lnTo>
                <a:lnTo>
                  <a:pt x="102" y="1"/>
                </a:lnTo>
                <a:lnTo>
                  <a:pt x="111" y="0"/>
                </a:lnTo>
                <a:lnTo>
                  <a:pt x="111" y="0"/>
                </a:lnTo>
                <a:lnTo>
                  <a:pt x="122" y="1"/>
                </a:lnTo>
                <a:lnTo>
                  <a:pt x="133" y="3"/>
                </a:lnTo>
                <a:lnTo>
                  <a:pt x="141" y="7"/>
                </a:lnTo>
                <a:lnTo>
                  <a:pt x="149" y="11"/>
                </a:lnTo>
                <a:lnTo>
                  <a:pt x="149" y="11"/>
                </a:lnTo>
                <a:lnTo>
                  <a:pt x="159" y="16"/>
                </a:lnTo>
                <a:lnTo>
                  <a:pt x="164" y="18"/>
                </a:lnTo>
                <a:lnTo>
                  <a:pt x="168" y="18"/>
                </a:lnTo>
                <a:lnTo>
                  <a:pt x="168" y="18"/>
                </a:lnTo>
                <a:lnTo>
                  <a:pt x="173" y="17"/>
                </a:lnTo>
                <a:lnTo>
                  <a:pt x="177" y="16"/>
                </a:lnTo>
                <a:lnTo>
                  <a:pt x="188" y="10"/>
                </a:lnTo>
                <a:lnTo>
                  <a:pt x="188" y="10"/>
                </a:lnTo>
                <a:lnTo>
                  <a:pt x="196" y="7"/>
                </a:lnTo>
                <a:lnTo>
                  <a:pt x="205" y="3"/>
                </a:lnTo>
                <a:lnTo>
                  <a:pt x="214" y="1"/>
                </a:lnTo>
                <a:lnTo>
                  <a:pt x="224" y="0"/>
                </a:lnTo>
                <a:lnTo>
                  <a:pt x="224" y="0"/>
                </a:lnTo>
                <a:lnTo>
                  <a:pt x="234" y="1"/>
                </a:lnTo>
                <a:lnTo>
                  <a:pt x="244" y="3"/>
                </a:lnTo>
                <a:lnTo>
                  <a:pt x="254" y="8"/>
                </a:lnTo>
                <a:lnTo>
                  <a:pt x="262" y="11"/>
                </a:lnTo>
                <a:lnTo>
                  <a:pt x="262" y="11"/>
                </a:lnTo>
                <a:lnTo>
                  <a:pt x="272" y="16"/>
                </a:lnTo>
                <a:lnTo>
                  <a:pt x="276" y="18"/>
                </a:lnTo>
                <a:lnTo>
                  <a:pt x="280" y="18"/>
                </a:lnTo>
                <a:lnTo>
                  <a:pt x="280" y="18"/>
                </a:lnTo>
                <a:lnTo>
                  <a:pt x="284" y="17"/>
                </a:lnTo>
                <a:lnTo>
                  <a:pt x="290" y="16"/>
                </a:lnTo>
                <a:lnTo>
                  <a:pt x="301" y="10"/>
                </a:lnTo>
                <a:lnTo>
                  <a:pt x="301" y="10"/>
                </a:lnTo>
                <a:lnTo>
                  <a:pt x="308" y="7"/>
                </a:lnTo>
                <a:lnTo>
                  <a:pt x="317" y="3"/>
                </a:lnTo>
                <a:lnTo>
                  <a:pt x="326" y="1"/>
                </a:lnTo>
                <a:lnTo>
                  <a:pt x="335" y="0"/>
                </a:lnTo>
                <a:lnTo>
                  <a:pt x="335" y="0"/>
                </a:lnTo>
                <a:lnTo>
                  <a:pt x="346" y="1"/>
                </a:lnTo>
                <a:lnTo>
                  <a:pt x="356" y="3"/>
                </a:lnTo>
                <a:lnTo>
                  <a:pt x="366" y="8"/>
                </a:lnTo>
                <a:lnTo>
                  <a:pt x="375" y="11"/>
                </a:lnTo>
                <a:lnTo>
                  <a:pt x="375" y="11"/>
                </a:lnTo>
                <a:lnTo>
                  <a:pt x="384" y="16"/>
                </a:lnTo>
                <a:lnTo>
                  <a:pt x="389" y="18"/>
                </a:lnTo>
                <a:lnTo>
                  <a:pt x="392" y="18"/>
                </a:lnTo>
                <a:lnTo>
                  <a:pt x="392" y="18"/>
                </a:lnTo>
                <a:lnTo>
                  <a:pt x="396" y="17"/>
                </a:lnTo>
                <a:lnTo>
                  <a:pt x="402" y="16"/>
                </a:lnTo>
                <a:lnTo>
                  <a:pt x="414" y="10"/>
                </a:lnTo>
                <a:lnTo>
                  <a:pt x="414" y="10"/>
                </a:lnTo>
                <a:lnTo>
                  <a:pt x="430" y="3"/>
                </a:lnTo>
                <a:lnTo>
                  <a:pt x="439" y="1"/>
                </a:lnTo>
                <a:lnTo>
                  <a:pt x="448" y="0"/>
                </a:lnTo>
                <a:lnTo>
                  <a:pt x="448" y="0"/>
                </a:lnTo>
                <a:lnTo>
                  <a:pt x="460" y="1"/>
                </a:lnTo>
                <a:lnTo>
                  <a:pt x="471" y="4"/>
                </a:lnTo>
                <a:lnTo>
                  <a:pt x="481" y="8"/>
                </a:lnTo>
                <a:lnTo>
                  <a:pt x="490" y="12"/>
                </a:lnTo>
                <a:lnTo>
                  <a:pt x="490" y="12"/>
                </a:lnTo>
                <a:lnTo>
                  <a:pt x="498" y="16"/>
                </a:lnTo>
                <a:lnTo>
                  <a:pt x="503" y="18"/>
                </a:lnTo>
                <a:lnTo>
                  <a:pt x="503" y="18"/>
                </a:lnTo>
                <a:lnTo>
                  <a:pt x="513" y="18"/>
                </a:lnTo>
                <a:lnTo>
                  <a:pt x="520" y="17"/>
                </a:lnTo>
                <a:lnTo>
                  <a:pt x="523" y="15"/>
                </a:lnTo>
                <a:lnTo>
                  <a:pt x="526" y="13"/>
                </a:lnTo>
                <a:lnTo>
                  <a:pt x="526" y="13"/>
                </a:lnTo>
                <a:lnTo>
                  <a:pt x="531" y="8"/>
                </a:lnTo>
                <a:lnTo>
                  <a:pt x="538" y="4"/>
                </a:lnTo>
                <a:lnTo>
                  <a:pt x="547" y="1"/>
                </a:lnTo>
                <a:lnTo>
                  <a:pt x="559" y="0"/>
                </a:lnTo>
                <a:lnTo>
                  <a:pt x="559" y="40"/>
                </a:lnTo>
                <a:lnTo>
                  <a:pt x="559" y="40"/>
                </a:lnTo>
                <a:lnTo>
                  <a:pt x="555" y="40"/>
                </a:lnTo>
                <a:lnTo>
                  <a:pt x="555" y="40"/>
                </a:lnTo>
                <a:lnTo>
                  <a:pt x="553" y="41"/>
                </a:lnTo>
                <a:lnTo>
                  <a:pt x="553" y="41"/>
                </a:lnTo>
                <a:lnTo>
                  <a:pt x="545" y="49"/>
                </a:lnTo>
                <a:lnTo>
                  <a:pt x="540" y="51"/>
                </a:lnTo>
                <a:lnTo>
                  <a:pt x="535" y="54"/>
                </a:lnTo>
                <a:lnTo>
                  <a:pt x="529" y="56"/>
                </a:lnTo>
                <a:lnTo>
                  <a:pt x="521" y="57"/>
                </a:lnTo>
                <a:lnTo>
                  <a:pt x="503" y="58"/>
                </a:lnTo>
                <a:lnTo>
                  <a:pt x="503" y="58"/>
                </a:lnTo>
                <a:close/>
                <a:moveTo>
                  <a:pt x="555" y="40"/>
                </a:moveTo>
                <a:lnTo>
                  <a:pt x="555" y="40"/>
                </a:lnTo>
                <a:lnTo>
                  <a:pt x="555" y="40"/>
                </a:lnTo>
                <a:close/>
              </a:path>
            </a:pathLst>
          </a:custGeom>
          <a:solidFill>
            <a:srgbClr val="12888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53"/>
          <p:cNvSpPr/>
          <p:nvPr/>
        </p:nvSpPr>
        <p:spPr>
          <a:xfrm flipH="1" flipV="1">
            <a:off x="10613726" y="0"/>
            <a:ext cx="1578274" cy="1530408"/>
          </a:xfrm>
          <a:custGeom>
            <a:avLst/>
            <a:gdLst>
              <a:gd name="connsiteX0" fmla="*/ 397917 w 1974490"/>
              <a:gd name="connsiteY0" fmla="*/ 0 h 1914608"/>
              <a:gd name="connsiteX1" fmla="*/ 1974490 w 1974490"/>
              <a:gd name="connsiteY1" fmla="*/ 1576573 h 1914608"/>
              <a:gd name="connsiteX2" fmla="*/ 1942460 w 1974490"/>
              <a:gd name="connsiteY2" fmla="*/ 1894308 h 1914608"/>
              <a:gd name="connsiteX3" fmla="*/ 1937240 w 1974490"/>
              <a:gd name="connsiteY3" fmla="*/ 1914608 h 1914608"/>
              <a:gd name="connsiteX4" fmla="*/ 1107324 w 1974490"/>
              <a:gd name="connsiteY4" fmla="*/ 1914608 h 1914608"/>
              <a:gd name="connsiteX5" fmla="*/ 1124258 w 1974490"/>
              <a:gd name="connsiteY5" fmla="*/ 1883410 h 1914608"/>
              <a:gd name="connsiteX6" fmla="*/ 1186205 w 1974490"/>
              <a:gd name="connsiteY6" fmla="*/ 1576573 h 1914608"/>
              <a:gd name="connsiteX7" fmla="*/ 397918 w 1974490"/>
              <a:gd name="connsiteY7" fmla="*/ 788286 h 1914608"/>
              <a:gd name="connsiteX8" fmla="*/ 91081 w 1974490"/>
              <a:gd name="connsiteY8" fmla="*/ 850234 h 1914608"/>
              <a:gd name="connsiteX9" fmla="*/ 0 w 1974490"/>
              <a:gd name="connsiteY9" fmla="*/ 899671 h 1914608"/>
              <a:gd name="connsiteX10" fmla="*/ 0 w 1974490"/>
              <a:gd name="connsiteY10" fmla="*/ 52648 h 1914608"/>
              <a:gd name="connsiteX11" fmla="*/ 80183 w 1974490"/>
              <a:gd name="connsiteY11" fmla="*/ 32031 h 1914608"/>
              <a:gd name="connsiteX12" fmla="*/ 397917 w 1974490"/>
              <a:gd name="connsiteY12" fmla="*/ 0 h 1914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974490" h="1914608">
                <a:moveTo>
                  <a:pt x="397917" y="0"/>
                </a:moveTo>
                <a:cubicBezTo>
                  <a:pt x="1268634" y="0"/>
                  <a:pt x="1974490" y="705856"/>
                  <a:pt x="1974490" y="1576573"/>
                </a:cubicBezTo>
                <a:cubicBezTo>
                  <a:pt x="1974490" y="1685413"/>
                  <a:pt x="1963461" y="1791677"/>
                  <a:pt x="1942460" y="1894308"/>
                </a:cubicBezTo>
                <a:lnTo>
                  <a:pt x="1937240" y="1914608"/>
                </a:lnTo>
                <a:lnTo>
                  <a:pt x="1107324" y="1914608"/>
                </a:lnTo>
                <a:lnTo>
                  <a:pt x="1124258" y="1883410"/>
                </a:lnTo>
                <a:cubicBezTo>
                  <a:pt x="1164147" y="1789101"/>
                  <a:pt x="1186205" y="1685413"/>
                  <a:pt x="1186205" y="1576573"/>
                </a:cubicBezTo>
                <a:cubicBezTo>
                  <a:pt x="1186205" y="1141214"/>
                  <a:pt x="833277" y="788286"/>
                  <a:pt x="397918" y="788286"/>
                </a:cubicBezTo>
                <a:cubicBezTo>
                  <a:pt x="289078" y="788286"/>
                  <a:pt x="185390" y="810344"/>
                  <a:pt x="91081" y="850234"/>
                </a:cubicBezTo>
                <a:lnTo>
                  <a:pt x="0" y="899671"/>
                </a:lnTo>
                <a:lnTo>
                  <a:pt x="0" y="52648"/>
                </a:lnTo>
                <a:lnTo>
                  <a:pt x="80183" y="32031"/>
                </a:lnTo>
                <a:cubicBezTo>
                  <a:pt x="182814" y="11029"/>
                  <a:pt x="289077" y="0"/>
                  <a:pt x="397917" y="0"/>
                </a:cubicBezTo>
                <a:close/>
              </a:path>
            </a:pathLst>
          </a:custGeom>
          <a:gradFill>
            <a:gsLst>
              <a:gs pos="20000">
                <a:srgbClr val="14A4A6"/>
              </a:gs>
              <a:gs pos="92000">
                <a:srgbClr val="107476"/>
              </a:gs>
            </a:gsLst>
            <a:lin ang="5400000" scaled="1"/>
          </a:gradFill>
          <a:ln w="619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2635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DFE9F7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1516</TotalTime>
  <Words>650</Words>
  <Application>Microsoft Office PowerPoint</Application>
  <PresentationFormat>Custom</PresentationFormat>
  <Paragraphs>79</Paragraphs>
  <Slides>10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Science Pharma Slides</vt:lpstr>
      <vt:lpstr>PowerPoint Presentation</vt:lpstr>
      <vt:lpstr>Science Pharma Slides</vt:lpstr>
      <vt:lpstr>Science Pharma Slides</vt:lpstr>
      <vt:lpstr>Science Pharma Slides</vt:lpstr>
      <vt:lpstr>Science Pharma Slides</vt:lpstr>
      <vt:lpstr>Science Pharma Slides</vt:lpstr>
      <vt:lpstr>Science Pharma Slides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USER</cp:lastModifiedBy>
  <cp:revision>200</cp:revision>
  <dcterms:created xsi:type="dcterms:W3CDTF">2019-06-19T10:13:25Z</dcterms:created>
  <dcterms:modified xsi:type="dcterms:W3CDTF">2022-07-21T06:43:21Z</dcterms:modified>
</cp:coreProperties>
</file>