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1" r:id="rId9"/>
    <p:sldId id="282" r:id="rId10"/>
    <p:sldId id="28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576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144" userDrawn="1">
          <p15:clr>
            <a:srgbClr val="A4A3A4"/>
          </p15:clr>
        </p15:guide>
        <p15:guide id="4" pos="7536" userDrawn="1">
          <p15:clr>
            <a:srgbClr val="A4A3A4"/>
          </p15:clr>
        </p15:guide>
        <p15:guide id="5" orient="horz" pos="4008" userDrawn="1">
          <p15:clr>
            <a:srgbClr val="A4A3A4"/>
          </p15:clr>
        </p15:guide>
        <p15:guide id="6" orient="horz" pos="22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F5B61"/>
    <a:srgbClr val="99BD23"/>
    <a:srgbClr val="44546A"/>
    <a:srgbClr val="0429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5088" autoAdjust="0"/>
  </p:normalViewPr>
  <p:slideViewPr>
    <p:cSldViewPr snapToGrid="0" showGuides="1">
      <p:cViewPr>
        <p:scale>
          <a:sx n="66" d="100"/>
          <a:sy n="66" d="100"/>
        </p:scale>
        <p:origin x="-2256" y="-1074"/>
      </p:cViewPr>
      <p:guideLst>
        <p:guide orient="horz" pos="576"/>
        <p:guide orient="horz" pos="4008"/>
        <p:guide orient="horz" pos="2280"/>
        <p:guide pos="3840"/>
        <p:guide pos="144"/>
        <p:guide pos="75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EF5B6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715-48D7-B49A-2627FB2EF7A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rgbClr val="44546A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715-48D7-B49A-2627FB2EF7A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99BD23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715-48D7-B49A-2627FB2EF7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2069888"/>
        <c:axId val="182113408"/>
      </c:barChart>
      <c:catAx>
        <c:axId val="18206988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2113408"/>
        <c:crosses val="autoZero"/>
        <c:auto val="1"/>
        <c:lblAlgn val="ctr"/>
        <c:lblOffset val="100"/>
        <c:noMultiLvlLbl val="0"/>
      </c:catAx>
      <c:valAx>
        <c:axId val="182113408"/>
        <c:scaling>
          <c:orientation val="minMax"/>
        </c:scaling>
        <c:delete val="1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2069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3F8F53-73A7-444A-916D-5F01864C1D55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84F23F-D8BB-46C2-B46F-52E2E4CF08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628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srXbJ1TAdhI?utm_source=unsplash&amp;utm_medium=referral&amp;utm_content=creditCopyText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scientist?utm_source=unsplash&amp;utm_medium=referral&amp;utm_content=creditCopyText" TargetMode="Externa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srXbJ1TAdhI?utm_source=unsplash&amp;utm_medium=referral&amp;utm_content=creditCopyText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unsplash.com/search/photos/scientist?utm_source=unsplash&amp;utm_medium=referral&amp;utm_content=creditCopyText" TargetMode="Externa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8390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503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2231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22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446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Amplitude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Magazin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937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Photo by 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Amplitude 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Magazin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on </a:t>
            </a:r>
            <a:r>
              <a:rPr lang="en-US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Unsplash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6337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9753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3431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584F23F-D8BB-46C2-B46F-52E2E4CF08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12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5DB305A-77D4-443A-9BA6-72DFAB6A8E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0258F306-6E1F-4B48-B0CF-2F6B3D13F0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5C4DB2B-C7F3-4D13-86B5-85F6C67E6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6B8982A-3422-4710-B4A2-F059EC7F5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0983E3F-8322-4CDE-88EB-2261AA87F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6312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1DB61CF-84E9-4123-B1B5-D3E10536F7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931E1A9-E28A-4676-A687-76D59B696D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1FDAD09-3400-47F6-B3DC-B55414932C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3B2EFA5-6434-4A28-9932-0408D797A0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636E2C4-9368-4370-B83D-6677483B8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549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2CD9696-A2F4-4C20-B677-0A81BC52B3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5D67CA6-4F6F-44A7-B174-87588F6B50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DEC7883-A043-4B40-950B-700E84EA7D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2231B27F-6B63-4743-8DE3-CB5FA892FC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B0101D4-D96A-4EC7-855E-C3E4A60DB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456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2C6749A-39C6-4B88-A263-F88E35037C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370220B-D534-4E6F-86DF-469510FDDB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54B018-3010-48DD-9C57-F82CBBB937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0D28939-0770-4D23-91B1-428FC1E52A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A2CFA56A-E38F-4AC5-9CC8-A98CC86B99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1369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D2554DD-4C80-4E43-9CCA-7A7BC6A0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19EA77F-D6ED-4252-A8EB-53523E1DC4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14BC01EC-642C-4B14-A296-58067A3D8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1A3E8E6-100E-4855-B8CB-87F351FE24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2E16497-2987-4406-A78E-8DC9C4E83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95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8E9F3C-9F5E-4FF9-88C4-4B24BCC12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B92B4CE-9C57-4D02-B71F-D7B34BE66B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B3AC12E-DD1D-49E8-A271-832656EDF4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553207F-179B-4351-99FC-A2202676F2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95ED987-D1C2-4A14-9270-9C26F3D1C2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3C3F4E3-ED3C-4D12-9B31-0634197D5F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46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A4B7DA-6FA7-4AB8-BF49-340E044A4F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3FAC7E2-FDD3-465A-8238-1F63AD87E7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5829D97D-913C-4A08-91F3-40027FF788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5494AC89-0524-465A-B823-AC5B38CE70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BA24B0C-6E85-4F0F-BA59-72B9B34577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15AC7B94-F198-456A-BBC0-FBAF9FA28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19DAA9C8-8EF7-4520-83A7-3AA522726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AB4F6123-4A90-41EC-82A1-70400630D3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853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8934CC-5E9B-4E5F-93CF-BD45C08CC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D9F3AE37-49FB-490C-9BFC-79DC08DD2A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0302FE6A-9ADB-4287-BA22-3F3D7B646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347B36B-8BB4-4EEB-8AD4-E4E0E25C1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25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73754B1-59C4-446D-8738-4984A92E82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669DB0ED-1375-4EA4-81B5-35A215D53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3332EE2E-44E8-4E6F-BB6C-BBC9896E09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873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343EB2E-B6AD-4D45-B85C-D258798962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4FA631B-139C-45B5-9EFB-A5B8B31C6C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64EDAEA-5EBF-4C69-8C52-6FD54C429A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C18109C-CA9C-47EF-AC11-97D8ED6D1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FFD65FB7-D770-4BE7-AD76-9F4E9C0882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35AA446-7203-48C1-A123-C7F5254602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671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B944E71-E0BF-4292-BC35-0B6BF8EA2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AD8C9EB-3809-42FA-9D0E-0A997B99B58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1B381E5-3664-49D2-81B0-E55C897DAA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BD76182-20A0-4C89-A85A-03CE9CCA7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6EFB59F3-2A61-44C8-9C21-FDB74AFD4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739B507-25D7-43BF-A88D-1BD75662A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54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5FBF632E-6A7A-45C3-B8CD-E52B689BFE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DAEF7C27-0BFE-4523-A6C6-6B1996A0F5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D27A8CB-4AA8-4850-AC1C-1E2E3EBAB6B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B1DCC-A149-4E98-B236-1150A8A1DFA9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0E5688-61F5-4394-AFB8-6BEE87D200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889624C-6FBD-426A-959D-65C7849ECE0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719D9-1F93-417B-9338-443168E1F3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994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DF771D-333C-4F5F-80DA-C4A650181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4" b="40080"/>
          <a:stretch/>
        </p:blipFill>
        <p:spPr>
          <a:xfrm>
            <a:off x="5443" y="3947885"/>
            <a:ext cx="12181114" cy="29101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96CB793-30C8-42E5-A641-5D1838710AFF}"/>
              </a:ext>
            </a:extLst>
          </p:cNvPr>
          <p:cNvSpPr/>
          <p:nvPr/>
        </p:nvSpPr>
        <p:spPr>
          <a:xfrm>
            <a:off x="0" y="0"/>
            <a:ext cx="12192000" cy="3831771"/>
          </a:xfrm>
          <a:prstGeom prst="rect">
            <a:avLst/>
          </a:prstGeom>
          <a:solidFill>
            <a:srgbClr val="99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FFDF1C2-763A-42AD-9529-062AE9C53038}"/>
              </a:ext>
            </a:extLst>
          </p:cNvPr>
          <p:cNvSpPr/>
          <p:nvPr/>
        </p:nvSpPr>
        <p:spPr>
          <a:xfrm>
            <a:off x="0" y="6052457"/>
            <a:ext cx="12192000" cy="805543"/>
          </a:xfrm>
          <a:prstGeom prst="rect">
            <a:avLst/>
          </a:prstGeom>
          <a:solidFill>
            <a:srgbClr val="04294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EEBBFCA-468B-4FCC-875F-DD65C3AA8A41}"/>
              </a:ext>
            </a:extLst>
          </p:cNvPr>
          <p:cNvSpPr txBox="1"/>
          <p:nvPr/>
        </p:nvSpPr>
        <p:spPr>
          <a:xfrm>
            <a:off x="972230" y="2385046"/>
            <a:ext cx="10247541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SCIENCE PHARMA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="" xmlns:a16="http://schemas.microsoft.com/office/drawing/2014/main" id="{30C60E9E-2068-45D9-958D-8507A52327D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" b="75917"/>
          <a:stretch/>
        </p:blipFill>
        <p:spPr>
          <a:xfrm>
            <a:off x="5443" y="0"/>
            <a:ext cx="12181114" cy="1953984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CB271E00-0307-4A8A-951C-69C0F76C16D3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CAFC31E9-8871-46B7-817A-9FB3C985F3EF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51DA962E-8972-44E7-BA34-C0313A0B774A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FE829114-3B38-45D9-990D-671DBF4AE1FD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11D3DCD-53E5-4307-89F3-940AE09D980C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174212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3ADF771D-333C-4F5F-80DA-C4A650181B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84" b="40080"/>
          <a:stretch/>
        </p:blipFill>
        <p:spPr>
          <a:xfrm>
            <a:off x="5443" y="3947885"/>
            <a:ext cx="12181114" cy="291011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696CB793-30C8-42E5-A641-5D1838710AFF}"/>
              </a:ext>
            </a:extLst>
          </p:cNvPr>
          <p:cNvSpPr/>
          <p:nvPr/>
        </p:nvSpPr>
        <p:spPr>
          <a:xfrm>
            <a:off x="0" y="0"/>
            <a:ext cx="12192000" cy="3831771"/>
          </a:xfrm>
          <a:prstGeom prst="rect">
            <a:avLst/>
          </a:prstGeom>
          <a:solidFill>
            <a:srgbClr val="99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2FFDF1C2-763A-42AD-9529-062AE9C53038}"/>
              </a:ext>
            </a:extLst>
          </p:cNvPr>
          <p:cNvSpPr/>
          <p:nvPr/>
        </p:nvSpPr>
        <p:spPr>
          <a:xfrm>
            <a:off x="0" y="6052457"/>
            <a:ext cx="12192000" cy="805543"/>
          </a:xfrm>
          <a:prstGeom prst="rect">
            <a:avLst/>
          </a:prstGeom>
          <a:solidFill>
            <a:srgbClr val="04294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2EEBBFCA-468B-4FCC-875F-DD65C3AA8A41}"/>
              </a:ext>
            </a:extLst>
          </p:cNvPr>
          <p:cNvSpPr txBox="1"/>
          <p:nvPr/>
        </p:nvSpPr>
        <p:spPr>
          <a:xfrm>
            <a:off x="972230" y="2160434"/>
            <a:ext cx="10247541" cy="135421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88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="" xmlns:a16="http://schemas.microsoft.com/office/drawing/2014/main" id="{CB271E00-0307-4A8A-951C-69C0F76C16D3}"/>
              </a:ext>
            </a:extLst>
          </p:cNvPr>
          <p:cNvGrpSpPr/>
          <p:nvPr/>
        </p:nvGrpSpPr>
        <p:grpSpPr>
          <a:xfrm>
            <a:off x="4949371" y="3947885"/>
            <a:ext cx="2293258" cy="130629"/>
            <a:chOff x="232229" y="0"/>
            <a:chExt cx="2293258" cy="464458"/>
          </a:xfrm>
        </p:grpSpPr>
        <p:sp>
          <p:nvSpPr>
            <p:cNvPr id="17" name="Rectangle 16">
              <a:extLst>
                <a:ext uri="{FF2B5EF4-FFF2-40B4-BE49-F238E27FC236}">
                  <a16:creationId xmlns="" xmlns:a16="http://schemas.microsoft.com/office/drawing/2014/main" id="{CAFC31E9-8871-46B7-817A-9FB3C985F3EF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="" xmlns:a16="http://schemas.microsoft.com/office/drawing/2014/main" id="{51DA962E-8972-44E7-BA34-C0313A0B774A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="" xmlns:a16="http://schemas.microsoft.com/office/drawing/2014/main" id="{FE829114-3B38-45D9-990D-671DBF4AE1FD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="" xmlns:a16="http://schemas.microsoft.com/office/drawing/2014/main" id="{D11D3DCD-53E5-4307-89F3-940AE09D980C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5202944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2</a:t>
            </a:fld>
            <a:endParaRPr lang="en-US"/>
          </a:p>
        </p:txBody>
      </p:sp>
      <p:sp>
        <p:nvSpPr>
          <p:cNvPr id="19" name="Freeform 1367">
            <a:extLst>
              <a:ext uri="{FF2B5EF4-FFF2-40B4-BE49-F238E27FC236}">
                <a16:creationId xmlns="" xmlns:a16="http://schemas.microsoft.com/office/drawing/2014/main" id="{AA49E1BD-5269-4B53-9B64-F5B3CA0E721A}"/>
              </a:ext>
            </a:extLst>
          </p:cNvPr>
          <p:cNvSpPr>
            <a:spLocks noEditPoints="1"/>
          </p:cNvSpPr>
          <p:nvPr/>
        </p:nvSpPr>
        <p:spPr bwMode="auto">
          <a:xfrm>
            <a:off x="1817743" y="1487259"/>
            <a:ext cx="2170341" cy="4340682"/>
          </a:xfrm>
          <a:custGeom>
            <a:avLst/>
            <a:gdLst>
              <a:gd name="T0" fmla="*/ 215 w 452"/>
              <a:gd name="T1" fmla="*/ 839 h 903"/>
              <a:gd name="T2" fmla="*/ 213 w 452"/>
              <a:gd name="T3" fmla="*/ 822 h 903"/>
              <a:gd name="T4" fmla="*/ 226 w 452"/>
              <a:gd name="T5" fmla="*/ 812 h 903"/>
              <a:gd name="T6" fmla="*/ 249 w 452"/>
              <a:gd name="T7" fmla="*/ 809 h 903"/>
              <a:gd name="T8" fmla="*/ 269 w 452"/>
              <a:gd name="T9" fmla="*/ 800 h 903"/>
              <a:gd name="T10" fmla="*/ 284 w 452"/>
              <a:gd name="T11" fmla="*/ 785 h 903"/>
              <a:gd name="T12" fmla="*/ 295 w 452"/>
              <a:gd name="T13" fmla="*/ 767 h 903"/>
              <a:gd name="T14" fmla="*/ 301 w 452"/>
              <a:gd name="T15" fmla="*/ 745 h 903"/>
              <a:gd name="T16" fmla="*/ 306 w 452"/>
              <a:gd name="T17" fmla="*/ 727 h 903"/>
              <a:gd name="T18" fmla="*/ 322 w 452"/>
              <a:gd name="T19" fmla="*/ 723 h 903"/>
              <a:gd name="T20" fmla="*/ 332 w 452"/>
              <a:gd name="T21" fmla="*/ 737 h 903"/>
              <a:gd name="T22" fmla="*/ 327 w 452"/>
              <a:gd name="T23" fmla="*/ 768 h 903"/>
              <a:gd name="T24" fmla="*/ 314 w 452"/>
              <a:gd name="T25" fmla="*/ 796 h 903"/>
              <a:gd name="T26" fmla="*/ 293 w 452"/>
              <a:gd name="T27" fmla="*/ 818 h 903"/>
              <a:gd name="T28" fmla="*/ 267 w 452"/>
              <a:gd name="T29" fmla="*/ 834 h 903"/>
              <a:gd name="T30" fmla="*/ 237 w 452"/>
              <a:gd name="T31" fmla="*/ 842 h 903"/>
              <a:gd name="T32" fmla="*/ 16 w 452"/>
              <a:gd name="T33" fmla="*/ 0 h 903"/>
              <a:gd name="T34" fmla="*/ 2 w 452"/>
              <a:gd name="T35" fmla="*/ 9 h 903"/>
              <a:gd name="T36" fmla="*/ 5 w 452"/>
              <a:gd name="T37" fmla="*/ 26 h 903"/>
              <a:gd name="T38" fmla="*/ 61 w 452"/>
              <a:gd name="T39" fmla="*/ 30 h 903"/>
              <a:gd name="T40" fmla="*/ 202 w 452"/>
              <a:gd name="T41" fmla="*/ 151 h 903"/>
              <a:gd name="T42" fmla="*/ 212 w 452"/>
              <a:gd name="T43" fmla="*/ 166 h 903"/>
              <a:gd name="T44" fmla="*/ 202 w 452"/>
              <a:gd name="T45" fmla="*/ 179 h 903"/>
              <a:gd name="T46" fmla="*/ 61 w 452"/>
              <a:gd name="T47" fmla="*/ 270 h 903"/>
              <a:gd name="T48" fmla="*/ 147 w 452"/>
              <a:gd name="T49" fmla="*/ 275 h 903"/>
              <a:gd name="T50" fmla="*/ 150 w 452"/>
              <a:gd name="T51" fmla="*/ 292 h 903"/>
              <a:gd name="T52" fmla="*/ 136 w 452"/>
              <a:gd name="T53" fmla="*/ 301 h 903"/>
              <a:gd name="T54" fmla="*/ 196 w 452"/>
              <a:gd name="T55" fmla="*/ 391 h 903"/>
              <a:gd name="T56" fmla="*/ 210 w 452"/>
              <a:gd name="T57" fmla="*/ 400 h 903"/>
              <a:gd name="T58" fmla="*/ 207 w 452"/>
              <a:gd name="T59" fmla="*/ 417 h 903"/>
              <a:gd name="T60" fmla="*/ 61 w 452"/>
              <a:gd name="T61" fmla="*/ 421 h 903"/>
              <a:gd name="T62" fmla="*/ 142 w 452"/>
              <a:gd name="T63" fmla="*/ 513 h 903"/>
              <a:gd name="T64" fmla="*/ 151 w 452"/>
              <a:gd name="T65" fmla="*/ 527 h 903"/>
              <a:gd name="T66" fmla="*/ 142 w 452"/>
              <a:gd name="T67" fmla="*/ 540 h 903"/>
              <a:gd name="T68" fmla="*/ 61 w 452"/>
              <a:gd name="T69" fmla="*/ 737 h 903"/>
              <a:gd name="T70" fmla="*/ 68 w 452"/>
              <a:gd name="T71" fmla="*/ 786 h 903"/>
              <a:gd name="T72" fmla="*/ 89 w 452"/>
              <a:gd name="T73" fmla="*/ 830 h 903"/>
              <a:gd name="T74" fmla="*/ 122 w 452"/>
              <a:gd name="T75" fmla="*/ 865 h 903"/>
              <a:gd name="T76" fmla="*/ 162 w 452"/>
              <a:gd name="T77" fmla="*/ 890 h 903"/>
              <a:gd name="T78" fmla="*/ 209 w 452"/>
              <a:gd name="T79" fmla="*/ 902 h 903"/>
              <a:gd name="T80" fmla="*/ 260 w 452"/>
              <a:gd name="T81" fmla="*/ 899 h 903"/>
              <a:gd name="T82" fmla="*/ 305 w 452"/>
              <a:gd name="T83" fmla="*/ 882 h 903"/>
              <a:gd name="T84" fmla="*/ 343 w 452"/>
              <a:gd name="T85" fmla="*/ 854 h 903"/>
              <a:gd name="T86" fmla="*/ 372 w 452"/>
              <a:gd name="T87" fmla="*/ 815 h 903"/>
              <a:gd name="T88" fmla="*/ 389 w 452"/>
              <a:gd name="T89" fmla="*/ 771 h 903"/>
              <a:gd name="T90" fmla="*/ 391 w 452"/>
              <a:gd name="T91" fmla="*/ 30 h 903"/>
              <a:gd name="T92" fmla="*/ 447 w 452"/>
              <a:gd name="T93" fmla="*/ 26 h 903"/>
              <a:gd name="T94" fmla="*/ 451 w 452"/>
              <a:gd name="T95" fmla="*/ 9 h 903"/>
              <a:gd name="T96" fmla="*/ 437 w 452"/>
              <a:gd name="T9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2" h="903">
                <a:moveTo>
                  <a:pt x="226" y="842"/>
                </a:moveTo>
                <a:lnTo>
                  <a:pt x="220" y="841"/>
                </a:lnTo>
                <a:lnTo>
                  <a:pt x="215" y="839"/>
                </a:lnTo>
                <a:lnTo>
                  <a:pt x="213" y="834"/>
                </a:lnTo>
                <a:lnTo>
                  <a:pt x="212" y="828"/>
                </a:lnTo>
                <a:lnTo>
                  <a:pt x="213" y="822"/>
                </a:lnTo>
                <a:lnTo>
                  <a:pt x="215" y="817"/>
                </a:lnTo>
                <a:lnTo>
                  <a:pt x="220" y="813"/>
                </a:lnTo>
                <a:lnTo>
                  <a:pt x="226" y="812"/>
                </a:lnTo>
                <a:lnTo>
                  <a:pt x="233" y="812"/>
                </a:lnTo>
                <a:lnTo>
                  <a:pt x="242" y="811"/>
                </a:lnTo>
                <a:lnTo>
                  <a:pt x="249" y="809"/>
                </a:lnTo>
                <a:lnTo>
                  <a:pt x="255" y="807"/>
                </a:lnTo>
                <a:lnTo>
                  <a:pt x="263" y="803"/>
                </a:lnTo>
                <a:lnTo>
                  <a:pt x="269" y="800"/>
                </a:lnTo>
                <a:lnTo>
                  <a:pt x="275" y="795"/>
                </a:lnTo>
                <a:lnTo>
                  <a:pt x="280" y="790"/>
                </a:lnTo>
                <a:lnTo>
                  <a:pt x="284" y="785"/>
                </a:lnTo>
                <a:lnTo>
                  <a:pt x="289" y="779"/>
                </a:lnTo>
                <a:lnTo>
                  <a:pt x="293" y="773"/>
                </a:lnTo>
                <a:lnTo>
                  <a:pt x="295" y="767"/>
                </a:lnTo>
                <a:lnTo>
                  <a:pt x="298" y="760"/>
                </a:lnTo>
                <a:lnTo>
                  <a:pt x="300" y="752"/>
                </a:lnTo>
                <a:lnTo>
                  <a:pt x="301" y="745"/>
                </a:lnTo>
                <a:lnTo>
                  <a:pt x="301" y="737"/>
                </a:lnTo>
                <a:lnTo>
                  <a:pt x="303" y="732"/>
                </a:lnTo>
                <a:lnTo>
                  <a:pt x="306" y="727"/>
                </a:lnTo>
                <a:lnTo>
                  <a:pt x="311" y="723"/>
                </a:lnTo>
                <a:lnTo>
                  <a:pt x="316" y="722"/>
                </a:lnTo>
                <a:lnTo>
                  <a:pt x="322" y="723"/>
                </a:lnTo>
                <a:lnTo>
                  <a:pt x="327" y="727"/>
                </a:lnTo>
                <a:lnTo>
                  <a:pt x="331" y="732"/>
                </a:lnTo>
                <a:lnTo>
                  <a:pt x="332" y="737"/>
                </a:lnTo>
                <a:lnTo>
                  <a:pt x="331" y="748"/>
                </a:lnTo>
                <a:lnTo>
                  <a:pt x="329" y="758"/>
                </a:lnTo>
                <a:lnTo>
                  <a:pt x="327" y="768"/>
                </a:lnTo>
                <a:lnTo>
                  <a:pt x="323" y="778"/>
                </a:lnTo>
                <a:lnTo>
                  <a:pt x="318" y="788"/>
                </a:lnTo>
                <a:lnTo>
                  <a:pt x="314" y="796"/>
                </a:lnTo>
                <a:lnTo>
                  <a:pt x="307" y="805"/>
                </a:lnTo>
                <a:lnTo>
                  <a:pt x="300" y="812"/>
                </a:lnTo>
                <a:lnTo>
                  <a:pt x="293" y="818"/>
                </a:lnTo>
                <a:lnTo>
                  <a:pt x="286" y="824"/>
                </a:lnTo>
                <a:lnTo>
                  <a:pt x="276" y="830"/>
                </a:lnTo>
                <a:lnTo>
                  <a:pt x="267" y="834"/>
                </a:lnTo>
                <a:lnTo>
                  <a:pt x="258" y="837"/>
                </a:lnTo>
                <a:lnTo>
                  <a:pt x="248" y="840"/>
                </a:lnTo>
                <a:lnTo>
                  <a:pt x="237" y="842"/>
                </a:lnTo>
                <a:lnTo>
                  <a:pt x="226" y="842"/>
                </a:lnTo>
                <a:close/>
                <a:moveTo>
                  <a:pt x="437" y="0"/>
                </a:moveTo>
                <a:lnTo>
                  <a:pt x="16" y="0"/>
                </a:lnTo>
                <a:lnTo>
                  <a:pt x="10" y="2"/>
                </a:lnTo>
                <a:lnTo>
                  <a:pt x="5" y="4"/>
                </a:lnTo>
                <a:lnTo>
                  <a:pt x="2" y="9"/>
                </a:lnTo>
                <a:lnTo>
                  <a:pt x="0" y="15"/>
                </a:lnTo>
                <a:lnTo>
                  <a:pt x="2" y="21"/>
                </a:lnTo>
                <a:lnTo>
                  <a:pt x="5" y="26"/>
                </a:lnTo>
                <a:lnTo>
                  <a:pt x="10" y="29"/>
                </a:lnTo>
                <a:lnTo>
                  <a:pt x="16" y="30"/>
                </a:lnTo>
                <a:lnTo>
                  <a:pt x="61" y="30"/>
                </a:lnTo>
                <a:lnTo>
                  <a:pt x="61" y="150"/>
                </a:lnTo>
                <a:lnTo>
                  <a:pt x="196" y="150"/>
                </a:lnTo>
                <a:lnTo>
                  <a:pt x="202" y="151"/>
                </a:lnTo>
                <a:lnTo>
                  <a:pt x="207" y="155"/>
                </a:lnTo>
                <a:lnTo>
                  <a:pt x="210" y="160"/>
                </a:lnTo>
                <a:lnTo>
                  <a:pt x="212" y="166"/>
                </a:lnTo>
                <a:lnTo>
                  <a:pt x="210" y="172"/>
                </a:lnTo>
                <a:lnTo>
                  <a:pt x="207" y="177"/>
                </a:lnTo>
                <a:lnTo>
                  <a:pt x="202" y="179"/>
                </a:lnTo>
                <a:lnTo>
                  <a:pt x="196" y="181"/>
                </a:lnTo>
                <a:lnTo>
                  <a:pt x="61" y="181"/>
                </a:lnTo>
                <a:lnTo>
                  <a:pt x="61" y="270"/>
                </a:lnTo>
                <a:lnTo>
                  <a:pt x="136" y="270"/>
                </a:lnTo>
                <a:lnTo>
                  <a:pt x="142" y="272"/>
                </a:lnTo>
                <a:lnTo>
                  <a:pt x="147" y="275"/>
                </a:lnTo>
                <a:lnTo>
                  <a:pt x="150" y="280"/>
                </a:lnTo>
                <a:lnTo>
                  <a:pt x="151" y="286"/>
                </a:lnTo>
                <a:lnTo>
                  <a:pt x="150" y="292"/>
                </a:lnTo>
                <a:lnTo>
                  <a:pt x="147" y="297"/>
                </a:lnTo>
                <a:lnTo>
                  <a:pt x="142" y="300"/>
                </a:lnTo>
                <a:lnTo>
                  <a:pt x="136" y="301"/>
                </a:lnTo>
                <a:lnTo>
                  <a:pt x="61" y="301"/>
                </a:lnTo>
                <a:lnTo>
                  <a:pt x="61" y="391"/>
                </a:lnTo>
                <a:lnTo>
                  <a:pt x="196" y="391"/>
                </a:lnTo>
                <a:lnTo>
                  <a:pt x="202" y="393"/>
                </a:lnTo>
                <a:lnTo>
                  <a:pt x="207" y="395"/>
                </a:lnTo>
                <a:lnTo>
                  <a:pt x="210" y="400"/>
                </a:lnTo>
                <a:lnTo>
                  <a:pt x="212" y="406"/>
                </a:lnTo>
                <a:lnTo>
                  <a:pt x="210" y="412"/>
                </a:lnTo>
                <a:lnTo>
                  <a:pt x="207" y="417"/>
                </a:lnTo>
                <a:lnTo>
                  <a:pt x="202" y="420"/>
                </a:lnTo>
                <a:lnTo>
                  <a:pt x="196" y="421"/>
                </a:lnTo>
                <a:lnTo>
                  <a:pt x="61" y="421"/>
                </a:lnTo>
                <a:lnTo>
                  <a:pt x="61" y="512"/>
                </a:lnTo>
                <a:lnTo>
                  <a:pt x="136" y="512"/>
                </a:lnTo>
                <a:lnTo>
                  <a:pt x="142" y="513"/>
                </a:lnTo>
                <a:lnTo>
                  <a:pt x="147" y="516"/>
                </a:lnTo>
                <a:lnTo>
                  <a:pt x="150" y="520"/>
                </a:lnTo>
                <a:lnTo>
                  <a:pt x="151" y="527"/>
                </a:lnTo>
                <a:lnTo>
                  <a:pt x="150" y="533"/>
                </a:lnTo>
                <a:lnTo>
                  <a:pt x="147" y="537"/>
                </a:lnTo>
                <a:lnTo>
                  <a:pt x="142" y="540"/>
                </a:lnTo>
                <a:lnTo>
                  <a:pt x="136" y="541"/>
                </a:lnTo>
                <a:lnTo>
                  <a:pt x="61" y="541"/>
                </a:lnTo>
                <a:lnTo>
                  <a:pt x="61" y="737"/>
                </a:lnTo>
                <a:lnTo>
                  <a:pt x="62" y="754"/>
                </a:lnTo>
                <a:lnTo>
                  <a:pt x="65" y="771"/>
                </a:lnTo>
                <a:lnTo>
                  <a:pt x="68" y="786"/>
                </a:lnTo>
                <a:lnTo>
                  <a:pt x="74" y="802"/>
                </a:lnTo>
                <a:lnTo>
                  <a:pt x="80" y="815"/>
                </a:lnTo>
                <a:lnTo>
                  <a:pt x="89" y="830"/>
                </a:lnTo>
                <a:lnTo>
                  <a:pt x="99" y="842"/>
                </a:lnTo>
                <a:lnTo>
                  <a:pt x="110" y="854"/>
                </a:lnTo>
                <a:lnTo>
                  <a:pt x="122" y="865"/>
                </a:lnTo>
                <a:lnTo>
                  <a:pt x="134" y="874"/>
                </a:lnTo>
                <a:lnTo>
                  <a:pt x="147" y="882"/>
                </a:lnTo>
                <a:lnTo>
                  <a:pt x="162" y="890"/>
                </a:lnTo>
                <a:lnTo>
                  <a:pt x="178" y="896"/>
                </a:lnTo>
                <a:lnTo>
                  <a:pt x="193" y="899"/>
                </a:lnTo>
                <a:lnTo>
                  <a:pt x="209" y="902"/>
                </a:lnTo>
                <a:lnTo>
                  <a:pt x="226" y="903"/>
                </a:lnTo>
                <a:lnTo>
                  <a:pt x="243" y="902"/>
                </a:lnTo>
                <a:lnTo>
                  <a:pt x="260" y="899"/>
                </a:lnTo>
                <a:lnTo>
                  <a:pt x="276" y="896"/>
                </a:lnTo>
                <a:lnTo>
                  <a:pt x="290" y="890"/>
                </a:lnTo>
                <a:lnTo>
                  <a:pt x="305" y="882"/>
                </a:lnTo>
                <a:lnTo>
                  <a:pt x="318" y="874"/>
                </a:lnTo>
                <a:lnTo>
                  <a:pt x="332" y="865"/>
                </a:lnTo>
                <a:lnTo>
                  <a:pt x="343" y="854"/>
                </a:lnTo>
                <a:lnTo>
                  <a:pt x="354" y="842"/>
                </a:lnTo>
                <a:lnTo>
                  <a:pt x="363" y="830"/>
                </a:lnTo>
                <a:lnTo>
                  <a:pt x="372" y="815"/>
                </a:lnTo>
                <a:lnTo>
                  <a:pt x="379" y="802"/>
                </a:lnTo>
                <a:lnTo>
                  <a:pt x="384" y="786"/>
                </a:lnTo>
                <a:lnTo>
                  <a:pt x="389" y="771"/>
                </a:lnTo>
                <a:lnTo>
                  <a:pt x="391" y="754"/>
                </a:lnTo>
                <a:lnTo>
                  <a:pt x="391" y="737"/>
                </a:lnTo>
                <a:lnTo>
                  <a:pt x="391" y="30"/>
                </a:lnTo>
                <a:lnTo>
                  <a:pt x="437" y="30"/>
                </a:lnTo>
                <a:lnTo>
                  <a:pt x="442" y="29"/>
                </a:lnTo>
                <a:lnTo>
                  <a:pt x="447" y="26"/>
                </a:lnTo>
                <a:lnTo>
                  <a:pt x="451" y="21"/>
                </a:lnTo>
                <a:lnTo>
                  <a:pt x="452" y="15"/>
                </a:lnTo>
                <a:lnTo>
                  <a:pt x="451" y="9"/>
                </a:lnTo>
                <a:lnTo>
                  <a:pt x="447" y="4"/>
                </a:lnTo>
                <a:lnTo>
                  <a:pt x="442" y="2"/>
                </a:lnTo>
                <a:lnTo>
                  <a:pt x="437" y="0"/>
                </a:lnTo>
                <a:close/>
              </a:path>
            </a:pathLst>
          </a:custGeom>
          <a:solidFill>
            <a:srgbClr val="62616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="" xmlns:a16="http://schemas.microsoft.com/office/drawing/2014/main" id="{55609410-908B-4C19-9693-0CDAACB95A77}"/>
              </a:ext>
            </a:extLst>
          </p:cNvPr>
          <p:cNvCxnSpPr/>
          <p:nvPr/>
        </p:nvCxnSpPr>
        <p:spPr>
          <a:xfrm>
            <a:off x="2703400" y="3657600"/>
            <a:ext cx="7474857" cy="0"/>
          </a:xfrm>
          <a:prstGeom prst="line">
            <a:avLst/>
          </a:prstGeom>
          <a:ln>
            <a:solidFill>
              <a:schemeClr val="tx2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="" xmlns:a16="http://schemas.microsoft.com/office/drawing/2014/main" id="{C1041034-F7FD-4462-9730-F760C407AD8F}"/>
              </a:ext>
            </a:extLst>
          </p:cNvPr>
          <p:cNvSpPr/>
          <p:nvPr/>
        </p:nvSpPr>
        <p:spPr>
          <a:xfrm>
            <a:off x="838200" y="1963057"/>
            <a:ext cx="4129429" cy="1548091"/>
          </a:xfrm>
          <a:prstGeom prst="rect">
            <a:avLst/>
          </a:prstGeom>
          <a:solidFill>
            <a:srgbClr val="EF5B61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4" name="Rectangle 23">
            <a:extLst>
              <a:ext uri="{FF2B5EF4-FFF2-40B4-BE49-F238E27FC236}">
                <a16:creationId xmlns="" xmlns:a16="http://schemas.microsoft.com/office/drawing/2014/main" id="{2059241F-C1EF-4C8C-B918-CB67881315A4}"/>
              </a:ext>
            </a:extLst>
          </p:cNvPr>
          <p:cNvSpPr/>
          <p:nvPr/>
        </p:nvSpPr>
        <p:spPr>
          <a:xfrm>
            <a:off x="838200" y="3791780"/>
            <a:ext cx="4129429" cy="1548091"/>
          </a:xfrm>
          <a:prstGeom prst="rect">
            <a:avLst/>
          </a:prstGeom>
          <a:solidFill>
            <a:srgbClr val="99BD23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0CB0A4BB-FE5F-4FA3-AF84-375FC3918F8A}"/>
              </a:ext>
            </a:extLst>
          </p:cNvPr>
          <p:cNvSpPr txBox="1"/>
          <p:nvPr/>
        </p:nvSpPr>
        <p:spPr>
          <a:xfrm>
            <a:off x="5112770" y="1975355"/>
            <a:ext cx="6400802" cy="15234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EF6BB840-4F66-4CB3-8951-5A1452F50EFB}"/>
              </a:ext>
            </a:extLst>
          </p:cNvPr>
          <p:cNvSpPr txBox="1"/>
          <p:nvPr/>
        </p:nvSpPr>
        <p:spPr>
          <a:xfrm rot="16200000">
            <a:off x="553926" y="2521659"/>
            <a:ext cx="154809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UP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="" xmlns:a16="http://schemas.microsoft.com/office/drawing/2014/main" id="{9CA1F332-BAA0-4BB5-843B-51004F81112D}"/>
              </a:ext>
            </a:extLst>
          </p:cNvPr>
          <p:cNvSpPr txBox="1"/>
          <p:nvPr/>
        </p:nvSpPr>
        <p:spPr>
          <a:xfrm rot="16200000">
            <a:off x="553926" y="4350381"/>
            <a:ext cx="154809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2800" dirty="0">
                <a:solidFill>
                  <a:schemeClr val="bg1"/>
                </a:solidFill>
                <a:latin typeface="+mj-lt"/>
              </a:rPr>
              <a:t>DOWN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="" xmlns:a16="http://schemas.microsoft.com/office/drawing/2014/main" id="{EFA1A774-97B5-4C20-B7C5-DC26AC1F1BEB}"/>
              </a:ext>
            </a:extLst>
          </p:cNvPr>
          <p:cNvSpPr txBox="1"/>
          <p:nvPr/>
        </p:nvSpPr>
        <p:spPr>
          <a:xfrm>
            <a:off x="1927860" y="2229274"/>
            <a:ext cx="2720340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78%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8FDB6EED-4AC4-4BCC-BE56-47059949871F}"/>
              </a:ext>
            </a:extLst>
          </p:cNvPr>
          <p:cNvSpPr txBox="1"/>
          <p:nvPr/>
        </p:nvSpPr>
        <p:spPr>
          <a:xfrm>
            <a:off x="1927860" y="4057994"/>
            <a:ext cx="2720340" cy="101566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6600" dirty="0">
                <a:solidFill>
                  <a:schemeClr val="bg1"/>
                </a:solidFill>
                <a:latin typeface="+mj-lt"/>
              </a:rPr>
              <a:t>23%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F21D6EC-3571-4DF7-B124-15CDFD7F3919}"/>
              </a:ext>
            </a:extLst>
          </p:cNvPr>
          <p:cNvSpPr txBox="1"/>
          <p:nvPr/>
        </p:nvSpPr>
        <p:spPr>
          <a:xfrm>
            <a:off x="5112770" y="3804078"/>
            <a:ext cx="6400802" cy="152349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  <a:p>
            <a:pPr marL="285750" indent="-285750">
              <a:spcBef>
                <a:spcPts val="9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lacus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convallis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04148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Freeform: Shape 112">
            <a:extLst>
              <a:ext uri="{FF2B5EF4-FFF2-40B4-BE49-F238E27FC236}">
                <a16:creationId xmlns="" xmlns:a16="http://schemas.microsoft.com/office/drawing/2014/main" id="{6608F7E8-C8B2-4FC7-A60D-8879E951762F}"/>
              </a:ext>
            </a:extLst>
          </p:cNvPr>
          <p:cNvSpPr/>
          <p:nvPr/>
        </p:nvSpPr>
        <p:spPr>
          <a:xfrm>
            <a:off x="3273825" y="5659161"/>
            <a:ext cx="5644353" cy="1198839"/>
          </a:xfrm>
          <a:custGeom>
            <a:avLst/>
            <a:gdLst>
              <a:gd name="connsiteX0" fmla="*/ 2822176 w 5644353"/>
              <a:gd name="connsiteY0" fmla="*/ 0 h 1198839"/>
              <a:gd name="connsiteX1" fmla="*/ 5587596 w 5644353"/>
              <a:gd name="connsiteY1" fmla="*/ 1081503 h 1198839"/>
              <a:gd name="connsiteX2" fmla="*/ 5644353 w 5644353"/>
              <a:gd name="connsiteY2" fmla="*/ 1198839 h 1198839"/>
              <a:gd name="connsiteX3" fmla="*/ 0 w 5644353"/>
              <a:gd name="connsiteY3" fmla="*/ 1198839 h 1198839"/>
              <a:gd name="connsiteX4" fmla="*/ 56756 w 5644353"/>
              <a:gd name="connsiteY4" fmla="*/ 1081503 h 1198839"/>
              <a:gd name="connsiteX5" fmla="*/ 2822176 w 5644353"/>
              <a:gd name="connsiteY5" fmla="*/ 0 h 1198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44353" h="1198839">
                <a:moveTo>
                  <a:pt x="2822176" y="0"/>
                </a:moveTo>
                <a:cubicBezTo>
                  <a:pt x="4121523" y="0"/>
                  <a:pt x="5220979" y="454935"/>
                  <a:pt x="5587596" y="1081503"/>
                </a:cubicBezTo>
                <a:lnTo>
                  <a:pt x="5644353" y="1198839"/>
                </a:lnTo>
                <a:lnTo>
                  <a:pt x="0" y="1198839"/>
                </a:lnTo>
                <a:lnTo>
                  <a:pt x="56756" y="1081503"/>
                </a:lnTo>
                <a:cubicBezTo>
                  <a:pt x="423373" y="454935"/>
                  <a:pt x="1522829" y="0"/>
                  <a:pt x="2822176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3</a:t>
            </a:fld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="" xmlns:a16="http://schemas.microsoft.com/office/drawing/2014/main" id="{45AB03CA-6452-4818-B2D8-C420EB368B98}"/>
              </a:ext>
            </a:extLst>
          </p:cNvPr>
          <p:cNvGrpSpPr/>
          <p:nvPr/>
        </p:nvGrpSpPr>
        <p:grpSpPr>
          <a:xfrm>
            <a:off x="5025389" y="2077234"/>
            <a:ext cx="2051306" cy="3581927"/>
            <a:chOff x="5025389" y="2077234"/>
            <a:chExt cx="2051306" cy="3581927"/>
          </a:xfrm>
        </p:grpSpPr>
        <p:sp>
          <p:nvSpPr>
            <p:cNvPr id="26" name="Freeform 5">
              <a:extLst>
                <a:ext uri="{FF2B5EF4-FFF2-40B4-BE49-F238E27FC236}">
                  <a16:creationId xmlns="" xmlns:a16="http://schemas.microsoft.com/office/drawing/2014/main" id="{7F53F26B-E4F7-4713-8B72-6D4316F2C523}"/>
                </a:ext>
              </a:extLst>
            </p:cNvPr>
            <p:cNvSpPr>
              <a:spLocks/>
            </p:cNvSpPr>
            <p:nvPr/>
          </p:nvSpPr>
          <p:spPr bwMode="auto">
            <a:xfrm>
              <a:off x="5637324" y="2077234"/>
              <a:ext cx="465577" cy="2065134"/>
            </a:xfrm>
            <a:custGeom>
              <a:avLst/>
              <a:gdLst>
                <a:gd name="T0" fmla="*/ 171 w 171"/>
                <a:gd name="T1" fmla="*/ 757 h 757"/>
                <a:gd name="T2" fmla="*/ 171 w 171"/>
                <a:gd name="T3" fmla="*/ 102 h 757"/>
                <a:gd name="T4" fmla="*/ 70 w 171"/>
                <a:gd name="T5" fmla="*/ 0 h 757"/>
                <a:gd name="T6" fmla="*/ 0 w 171"/>
                <a:gd name="T7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1" h="757">
                  <a:moveTo>
                    <a:pt x="171" y="757"/>
                  </a:moveTo>
                  <a:cubicBezTo>
                    <a:pt x="171" y="102"/>
                    <a:pt x="171" y="102"/>
                    <a:pt x="171" y="102"/>
                  </a:cubicBezTo>
                  <a:cubicBezTo>
                    <a:pt x="171" y="46"/>
                    <a:pt x="126" y="0"/>
                    <a:pt x="7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6">
              <a:extLst>
                <a:ext uri="{FF2B5EF4-FFF2-40B4-BE49-F238E27FC236}">
                  <a16:creationId xmlns="" xmlns:a16="http://schemas.microsoft.com/office/drawing/2014/main" id="{5DEA4817-094F-47ED-BDE3-CE326A70E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901" y="2573927"/>
              <a:ext cx="973794" cy="788254"/>
            </a:xfrm>
            <a:custGeom>
              <a:avLst/>
              <a:gdLst>
                <a:gd name="T0" fmla="*/ 0 w 357"/>
                <a:gd name="T1" fmla="*/ 289 h 289"/>
                <a:gd name="T2" fmla="*/ 0 w 357"/>
                <a:gd name="T3" fmla="*/ 101 h 289"/>
                <a:gd name="T4" fmla="*/ 102 w 357"/>
                <a:gd name="T5" fmla="*/ 0 h 289"/>
                <a:gd name="T6" fmla="*/ 357 w 357"/>
                <a:gd name="T7" fmla="*/ 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7" h="289">
                  <a:moveTo>
                    <a:pt x="0" y="289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45"/>
                    <a:pt x="46" y="0"/>
                    <a:pt x="102" y="0"/>
                  </a:cubicBezTo>
                  <a:cubicBezTo>
                    <a:pt x="357" y="0"/>
                    <a:pt x="357" y="0"/>
                    <a:pt x="357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7">
              <a:extLst>
                <a:ext uri="{FF2B5EF4-FFF2-40B4-BE49-F238E27FC236}">
                  <a16:creationId xmlns="" xmlns:a16="http://schemas.microsoft.com/office/drawing/2014/main" id="{A230EBE7-57A5-4672-B3BA-3AAFB3AC3B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5389" y="3064857"/>
              <a:ext cx="1077512" cy="1249222"/>
            </a:xfrm>
            <a:custGeom>
              <a:avLst/>
              <a:gdLst>
                <a:gd name="T0" fmla="*/ 395 w 395"/>
                <a:gd name="T1" fmla="*/ 458 h 458"/>
                <a:gd name="T2" fmla="*/ 395 w 395"/>
                <a:gd name="T3" fmla="*/ 101 h 458"/>
                <a:gd name="T4" fmla="*/ 294 w 395"/>
                <a:gd name="T5" fmla="*/ 0 h 458"/>
                <a:gd name="T6" fmla="*/ 0 w 395"/>
                <a:gd name="T7" fmla="*/ 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5" h="458">
                  <a:moveTo>
                    <a:pt x="395" y="458"/>
                  </a:moveTo>
                  <a:cubicBezTo>
                    <a:pt x="395" y="101"/>
                    <a:pt x="395" y="101"/>
                    <a:pt x="395" y="101"/>
                  </a:cubicBezTo>
                  <a:cubicBezTo>
                    <a:pt x="395" y="45"/>
                    <a:pt x="350" y="0"/>
                    <a:pt x="29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>
              <a:extLst>
                <a:ext uri="{FF2B5EF4-FFF2-40B4-BE49-F238E27FC236}">
                  <a16:creationId xmlns="" xmlns:a16="http://schemas.microsoft.com/office/drawing/2014/main" id="{AD98F0E4-FCDD-4E85-B443-06A3AB6DBE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2901" y="3673334"/>
              <a:ext cx="671860" cy="1159333"/>
            </a:xfrm>
            <a:custGeom>
              <a:avLst/>
              <a:gdLst>
                <a:gd name="T0" fmla="*/ 0 w 246"/>
                <a:gd name="T1" fmla="*/ 425 h 425"/>
                <a:gd name="T2" fmla="*/ 0 w 246"/>
                <a:gd name="T3" fmla="*/ 102 h 425"/>
                <a:gd name="T4" fmla="*/ 102 w 246"/>
                <a:gd name="T5" fmla="*/ 0 h 425"/>
                <a:gd name="T6" fmla="*/ 246 w 246"/>
                <a:gd name="T7" fmla="*/ 0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6" h="425">
                  <a:moveTo>
                    <a:pt x="0" y="425"/>
                  </a:moveTo>
                  <a:cubicBezTo>
                    <a:pt x="0" y="102"/>
                    <a:pt x="0" y="102"/>
                    <a:pt x="0" y="102"/>
                  </a:cubicBezTo>
                  <a:cubicBezTo>
                    <a:pt x="0" y="45"/>
                    <a:pt x="46" y="0"/>
                    <a:pt x="102" y="0"/>
                  </a:cubicBezTo>
                  <a:cubicBezTo>
                    <a:pt x="246" y="0"/>
                    <a:pt x="246" y="0"/>
                    <a:pt x="246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9">
              <a:extLst>
                <a:ext uri="{FF2B5EF4-FFF2-40B4-BE49-F238E27FC236}">
                  <a16:creationId xmlns="" xmlns:a16="http://schemas.microsoft.com/office/drawing/2014/main" id="{946E41F3-B283-440F-AF77-79A8B50FFF0E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7101" y="4328073"/>
              <a:ext cx="285800" cy="1331088"/>
            </a:xfrm>
            <a:custGeom>
              <a:avLst/>
              <a:gdLst>
                <a:gd name="T0" fmla="*/ 105 w 105"/>
                <a:gd name="T1" fmla="*/ 500 h 500"/>
                <a:gd name="T2" fmla="*/ 105 w 105"/>
                <a:gd name="T3" fmla="*/ 102 h 500"/>
                <a:gd name="T4" fmla="*/ 4 w 105"/>
                <a:gd name="T5" fmla="*/ 0 h 500"/>
                <a:gd name="T6" fmla="*/ 0 w 105"/>
                <a:gd name="T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00">
                  <a:moveTo>
                    <a:pt x="105" y="500"/>
                  </a:moveTo>
                  <a:cubicBezTo>
                    <a:pt x="105" y="102"/>
                    <a:pt x="105" y="102"/>
                    <a:pt x="105" y="102"/>
                  </a:cubicBezTo>
                  <a:cubicBezTo>
                    <a:pt x="105" y="46"/>
                    <a:pt x="60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9">
              <a:extLst>
                <a:ext uri="{FF2B5EF4-FFF2-40B4-BE49-F238E27FC236}">
                  <a16:creationId xmlns="" xmlns:a16="http://schemas.microsoft.com/office/drawing/2014/main" id="{2296DEF6-7C7B-4AF5-A3DA-0D9042DDA5A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103219" y="4772371"/>
              <a:ext cx="285800" cy="886790"/>
            </a:xfrm>
            <a:custGeom>
              <a:avLst/>
              <a:gdLst>
                <a:gd name="T0" fmla="*/ 105 w 105"/>
                <a:gd name="T1" fmla="*/ 500 h 500"/>
                <a:gd name="T2" fmla="*/ 105 w 105"/>
                <a:gd name="T3" fmla="*/ 102 h 500"/>
                <a:gd name="T4" fmla="*/ 4 w 105"/>
                <a:gd name="T5" fmla="*/ 0 h 500"/>
                <a:gd name="T6" fmla="*/ 0 w 105"/>
                <a:gd name="T7" fmla="*/ 0 h 5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500">
                  <a:moveTo>
                    <a:pt x="105" y="500"/>
                  </a:moveTo>
                  <a:cubicBezTo>
                    <a:pt x="105" y="102"/>
                    <a:pt x="105" y="102"/>
                    <a:pt x="105" y="102"/>
                  </a:cubicBezTo>
                  <a:cubicBezTo>
                    <a:pt x="105" y="46"/>
                    <a:pt x="60" y="0"/>
                    <a:pt x="4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90488" cap="flat">
              <a:solidFill>
                <a:schemeClr val="bg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37" name="Oval 36">
            <a:extLst>
              <a:ext uri="{FF2B5EF4-FFF2-40B4-BE49-F238E27FC236}">
                <a16:creationId xmlns="" xmlns:a16="http://schemas.microsoft.com/office/drawing/2014/main" id="{A256C370-7161-4FE8-A11E-FED4130C6D2A}"/>
              </a:ext>
            </a:extLst>
          </p:cNvPr>
          <p:cNvSpPr/>
          <p:nvPr/>
        </p:nvSpPr>
        <p:spPr>
          <a:xfrm>
            <a:off x="4742334" y="1612096"/>
            <a:ext cx="894993" cy="894993"/>
          </a:xfrm>
          <a:prstGeom prst="ellipse">
            <a:avLst/>
          </a:prstGeom>
          <a:solidFill>
            <a:srgbClr val="EF5B61">
              <a:alpha val="73000"/>
            </a:srgbClr>
          </a:solidFill>
          <a:ln w="82550">
            <a:solidFill>
              <a:srgbClr val="EF5B61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="" xmlns:a16="http://schemas.microsoft.com/office/drawing/2014/main" id="{55CE5021-5501-4068-A63F-0EE9F139D3C6}"/>
              </a:ext>
            </a:extLst>
          </p:cNvPr>
          <p:cNvSpPr/>
          <p:nvPr/>
        </p:nvSpPr>
        <p:spPr>
          <a:xfrm>
            <a:off x="7076698" y="2126429"/>
            <a:ext cx="894993" cy="894993"/>
          </a:xfrm>
          <a:prstGeom prst="ellipse">
            <a:avLst/>
          </a:prstGeom>
          <a:solidFill>
            <a:srgbClr val="44546A">
              <a:alpha val="73000"/>
            </a:srgbClr>
          </a:solidFill>
          <a:ln w="82550">
            <a:solidFill>
              <a:srgbClr val="44546A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="" xmlns:a16="http://schemas.microsoft.com/office/drawing/2014/main" id="{16BC21F0-F896-4E71-BF68-8FE9778F5AFA}"/>
              </a:ext>
            </a:extLst>
          </p:cNvPr>
          <p:cNvSpPr/>
          <p:nvPr/>
        </p:nvSpPr>
        <p:spPr>
          <a:xfrm>
            <a:off x="4130399" y="2662304"/>
            <a:ext cx="894993" cy="894993"/>
          </a:xfrm>
          <a:prstGeom prst="ellipse">
            <a:avLst/>
          </a:prstGeom>
          <a:solidFill>
            <a:srgbClr val="99BD23">
              <a:alpha val="73000"/>
            </a:srgbClr>
          </a:solidFill>
          <a:ln w="82550">
            <a:solidFill>
              <a:srgbClr val="99BD23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="" xmlns:a16="http://schemas.microsoft.com/office/drawing/2014/main" id="{8090891D-7FF9-4AC8-A4C1-AE4E86FBB0CC}"/>
              </a:ext>
            </a:extLst>
          </p:cNvPr>
          <p:cNvSpPr/>
          <p:nvPr/>
        </p:nvSpPr>
        <p:spPr>
          <a:xfrm>
            <a:off x="4936619" y="3936582"/>
            <a:ext cx="894993" cy="894993"/>
          </a:xfrm>
          <a:prstGeom prst="ellipse">
            <a:avLst/>
          </a:prstGeom>
          <a:solidFill>
            <a:srgbClr val="042941">
              <a:alpha val="73000"/>
            </a:srgbClr>
          </a:solidFill>
          <a:ln w="82550">
            <a:solidFill>
              <a:srgbClr val="042941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="" xmlns:a16="http://schemas.microsoft.com/office/drawing/2014/main" id="{644F5B3E-857C-4CBE-AEDF-63DFD67E015B}"/>
              </a:ext>
            </a:extLst>
          </p:cNvPr>
          <p:cNvSpPr/>
          <p:nvPr/>
        </p:nvSpPr>
        <p:spPr>
          <a:xfrm>
            <a:off x="6732308" y="3277120"/>
            <a:ext cx="894993" cy="894993"/>
          </a:xfrm>
          <a:prstGeom prst="ellipse">
            <a:avLst/>
          </a:prstGeom>
          <a:solidFill>
            <a:srgbClr val="EF5B61">
              <a:alpha val="73000"/>
            </a:srgbClr>
          </a:solidFill>
          <a:ln w="82550">
            <a:solidFill>
              <a:srgbClr val="EF5B61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="" xmlns:a16="http://schemas.microsoft.com/office/drawing/2014/main" id="{6909F611-7CBF-4503-81B6-1B80EC4FFE9F}"/>
              </a:ext>
            </a:extLst>
          </p:cNvPr>
          <p:cNvSpPr/>
          <p:nvPr/>
        </p:nvSpPr>
        <p:spPr>
          <a:xfrm>
            <a:off x="6413521" y="4283919"/>
            <a:ext cx="894993" cy="894993"/>
          </a:xfrm>
          <a:prstGeom prst="ellipse">
            <a:avLst/>
          </a:prstGeom>
          <a:solidFill>
            <a:srgbClr val="99BD23">
              <a:alpha val="73000"/>
            </a:srgbClr>
          </a:solidFill>
          <a:ln w="82550">
            <a:solidFill>
              <a:srgbClr val="99BD23">
                <a:alpha val="9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TextBox 91">
            <a:extLst>
              <a:ext uri="{FF2B5EF4-FFF2-40B4-BE49-F238E27FC236}">
                <a16:creationId xmlns="" xmlns:a16="http://schemas.microsoft.com/office/drawing/2014/main" id="{C7974144-E310-4C96-A5CA-6B39193F6A53}"/>
              </a:ext>
            </a:extLst>
          </p:cNvPr>
          <p:cNvSpPr txBox="1"/>
          <p:nvPr/>
        </p:nvSpPr>
        <p:spPr>
          <a:xfrm>
            <a:off x="1090893" y="1844149"/>
            <a:ext cx="347472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="" xmlns:a16="http://schemas.microsoft.com/office/drawing/2014/main" id="{6C1BC123-6B80-4CCB-94E9-7B90DEFCFB38}"/>
              </a:ext>
            </a:extLst>
          </p:cNvPr>
          <p:cNvSpPr txBox="1"/>
          <p:nvPr/>
        </p:nvSpPr>
        <p:spPr>
          <a:xfrm>
            <a:off x="458642" y="2894356"/>
            <a:ext cx="3477366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="" xmlns:a16="http://schemas.microsoft.com/office/drawing/2014/main" id="{6A829C93-5261-4516-A3DB-EBFB194372BD}"/>
              </a:ext>
            </a:extLst>
          </p:cNvPr>
          <p:cNvSpPr txBox="1"/>
          <p:nvPr/>
        </p:nvSpPr>
        <p:spPr>
          <a:xfrm>
            <a:off x="1244702" y="4168635"/>
            <a:ext cx="347472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="" xmlns:a16="http://schemas.microsoft.com/office/drawing/2014/main" id="{E6C45436-5A3A-406F-870F-2066C211188A}"/>
              </a:ext>
            </a:extLst>
          </p:cNvPr>
          <p:cNvSpPr txBox="1"/>
          <p:nvPr/>
        </p:nvSpPr>
        <p:spPr>
          <a:xfrm>
            <a:off x="8272380" y="2358482"/>
            <a:ext cx="347472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="" xmlns:a16="http://schemas.microsoft.com/office/drawing/2014/main" id="{B2FA8CA8-B58B-426C-9536-25B7D551006F}"/>
              </a:ext>
            </a:extLst>
          </p:cNvPr>
          <p:cNvSpPr txBox="1"/>
          <p:nvPr/>
        </p:nvSpPr>
        <p:spPr>
          <a:xfrm>
            <a:off x="7904286" y="3509173"/>
            <a:ext cx="347472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="" xmlns:a16="http://schemas.microsoft.com/office/drawing/2014/main" id="{B9E33370-17D1-41FE-920F-512F05E44726}"/>
              </a:ext>
            </a:extLst>
          </p:cNvPr>
          <p:cNvSpPr txBox="1"/>
          <p:nvPr/>
        </p:nvSpPr>
        <p:spPr>
          <a:xfrm>
            <a:off x="7536191" y="4515972"/>
            <a:ext cx="3474720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aliquam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lectus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mi.</a:t>
            </a:r>
          </a:p>
        </p:txBody>
      </p:sp>
      <p:sp>
        <p:nvSpPr>
          <p:cNvPr id="98" name="Freeform 1347">
            <a:extLst>
              <a:ext uri="{FF2B5EF4-FFF2-40B4-BE49-F238E27FC236}">
                <a16:creationId xmlns="" xmlns:a16="http://schemas.microsoft.com/office/drawing/2014/main" id="{7A8E3FF1-F200-4156-A723-F8EB05DF83EB}"/>
              </a:ext>
            </a:extLst>
          </p:cNvPr>
          <p:cNvSpPr>
            <a:spLocks noEditPoints="1"/>
          </p:cNvSpPr>
          <p:nvPr/>
        </p:nvSpPr>
        <p:spPr bwMode="auto">
          <a:xfrm>
            <a:off x="5052511" y="1921480"/>
            <a:ext cx="274638" cy="276225"/>
          </a:xfrm>
          <a:custGeom>
            <a:avLst/>
            <a:gdLst>
              <a:gd name="T0" fmla="*/ 699 w 869"/>
              <a:gd name="T1" fmla="*/ 162 h 870"/>
              <a:gd name="T2" fmla="*/ 661 w 869"/>
              <a:gd name="T3" fmla="*/ 136 h 870"/>
              <a:gd name="T4" fmla="*/ 612 w 869"/>
              <a:gd name="T5" fmla="*/ 120 h 870"/>
              <a:gd name="T6" fmla="*/ 562 w 869"/>
              <a:gd name="T7" fmla="*/ 125 h 870"/>
              <a:gd name="T8" fmla="*/ 516 w 869"/>
              <a:gd name="T9" fmla="*/ 150 h 870"/>
              <a:gd name="T10" fmla="*/ 404 w 869"/>
              <a:gd name="T11" fmla="*/ 253 h 870"/>
              <a:gd name="T12" fmla="*/ 390 w 869"/>
              <a:gd name="T13" fmla="*/ 245 h 870"/>
              <a:gd name="T14" fmla="*/ 393 w 869"/>
              <a:gd name="T15" fmla="*/ 228 h 870"/>
              <a:gd name="T16" fmla="*/ 523 w 869"/>
              <a:gd name="T17" fmla="*/ 109 h 870"/>
              <a:gd name="T18" fmla="*/ 584 w 869"/>
              <a:gd name="T19" fmla="*/ 91 h 870"/>
              <a:gd name="T20" fmla="*/ 646 w 869"/>
              <a:gd name="T21" fmla="*/ 97 h 870"/>
              <a:gd name="T22" fmla="*/ 703 w 869"/>
              <a:gd name="T23" fmla="*/ 127 h 870"/>
              <a:gd name="T24" fmla="*/ 720 w 869"/>
              <a:gd name="T25" fmla="*/ 153 h 870"/>
              <a:gd name="T26" fmla="*/ 434 w 869"/>
              <a:gd name="T27" fmla="*/ 760 h 870"/>
              <a:gd name="T28" fmla="*/ 352 w 869"/>
              <a:gd name="T29" fmla="*/ 817 h 870"/>
              <a:gd name="T30" fmla="*/ 260 w 869"/>
              <a:gd name="T31" fmla="*/ 840 h 870"/>
              <a:gd name="T32" fmla="*/ 169 w 869"/>
              <a:gd name="T33" fmla="*/ 826 h 870"/>
              <a:gd name="T34" fmla="*/ 127 w 869"/>
              <a:gd name="T35" fmla="*/ 807 h 870"/>
              <a:gd name="T36" fmla="*/ 91 w 869"/>
              <a:gd name="T37" fmla="*/ 777 h 870"/>
              <a:gd name="T38" fmla="*/ 63 w 869"/>
              <a:gd name="T39" fmla="*/ 741 h 870"/>
              <a:gd name="T40" fmla="*/ 42 w 869"/>
              <a:gd name="T41" fmla="*/ 700 h 870"/>
              <a:gd name="T42" fmla="*/ 30 w 869"/>
              <a:gd name="T43" fmla="*/ 610 h 870"/>
              <a:gd name="T44" fmla="*/ 52 w 869"/>
              <a:gd name="T45" fmla="*/ 517 h 870"/>
              <a:gd name="T46" fmla="*/ 110 w 869"/>
              <a:gd name="T47" fmla="*/ 434 h 870"/>
              <a:gd name="T48" fmla="*/ 799 w 869"/>
              <a:gd name="T49" fmla="*/ 70 h 870"/>
              <a:gd name="T50" fmla="*/ 719 w 869"/>
              <a:gd name="T51" fmla="*/ 18 h 870"/>
              <a:gd name="T52" fmla="*/ 623 w 869"/>
              <a:gd name="T53" fmla="*/ 0 h 870"/>
              <a:gd name="T54" fmla="*/ 566 w 869"/>
              <a:gd name="T55" fmla="*/ 6 h 870"/>
              <a:gd name="T56" fmla="*/ 510 w 869"/>
              <a:gd name="T57" fmla="*/ 24 h 870"/>
              <a:gd name="T58" fmla="*/ 459 w 869"/>
              <a:gd name="T59" fmla="*/ 52 h 870"/>
              <a:gd name="T60" fmla="*/ 413 w 869"/>
              <a:gd name="T61" fmla="*/ 89 h 870"/>
              <a:gd name="T62" fmla="*/ 69 w 869"/>
              <a:gd name="T63" fmla="*/ 434 h 870"/>
              <a:gd name="T64" fmla="*/ 36 w 869"/>
              <a:gd name="T65" fmla="*/ 482 h 870"/>
              <a:gd name="T66" fmla="*/ 14 w 869"/>
              <a:gd name="T67" fmla="*/ 531 h 870"/>
              <a:gd name="T68" fmla="*/ 2 w 869"/>
              <a:gd name="T69" fmla="*/ 584 h 870"/>
              <a:gd name="T70" fmla="*/ 0 w 869"/>
              <a:gd name="T71" fmla="*/ 636 h 870"/>
              <a:gd name="T72" fmla="*/ 7 w 869"/>
              <a:gd name="T73" fmla="*/ 687 h 870"/>
              <a:gd name="T74" fmla="*/ 24 w 869"/>
              <a:gd name="T75" fmla="*/ 735 h 870"/>
              <a:gd name="T76" fmla="*/ 52 w 869"/>
              <a:gd name="T77" fmla="*/ 779 h 870"/>
              <a:gd name="T78" fmla="*/ 88 w 869"/>
              <a:gd name="T79" fmla="*/ 815 h 870"/>
              <a:gd name="T80" fmla="*/ 130 w 869"/>
              <a:gd name="T81" fmla="*/ 842 h 870"/>
              <a:gd name="T82" fmla="*/ 198 w 869"/>
              <a:gd name="T83" fmla="*/ 866 h 870"/>
              <a:gd name="T84" fmla="*/ 274 w 869"/>
              <a:gd name="T85" fmla="*/ 869 h 870"/>
              <a:gd name="T86" fmla="*/ 329 w 869"/>
              <a:gd name="T87" fmla="*/ 858 h 870"/>
              <a:gd name="T88" fmla="*/ 382 w 869"/>
              <a:gd name="T89" fmla="*/ 835 h 870"/>
              <a:gd name="T90" fmla="*/ 433 w 869"/>
              <a:gd name="T91" fmla="*/ 801 h 870"/>
              <a:gd name="T92" fmla="*/ 779 w 869"/>
              <a:gd name="T93" fmla="*/ 457 h 870"/>
              <a:gd name="T94" fmla="*/ 816 w 869"/>
              <a:gd name="T95" fmla="*/ 414 h 870"/>
              <a:gd name="T96" fmla="*/ 842 w 869"/>
              <a:gd name="T97" fmla="*/ 366 h 870"/>
              <a:gd name="T98" fmla="*/ 861 w 869"/>
              <a:gd name="T99" fmla="*/ 314 h 870"/>
              <a:gd name="T100" fmla="*/ 868 w 869"/>
              <a:gd name="T101" fmla="*/ 259 h 870"/>
              <a:gd name="T102" fmla="*/ 865 w 869"/>
              <a:gd name="T103" fmla="*/ 207 h 870"/>
              <a:gd name="T104" fmla="*/ 853 w 869"/>
              <a:gd name="T105" fmla="*/ 156 h 870"/>
              <a:gd name="T106" fmla="*/ 830 w 869"/>
              <a:gd name="T107" fmla="*/ 111 h 870"/>
              <a:gd name="T108" fmla="*/ 799 w 869"/>
              <a:gd name="T109" fmla="*/ 70 h 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69" h="870">
                <a:moveTo>
                  <a:pt x="715" y="159"/>
                </a:moveTo>
                <a:lnTo>
                  <a:pt x="710" y="162"/>
                </a:lnTo>
                <a:lnTo>
                  <a:pt x="705" y="164"/>
                </a:lnTo>
                <a:lnTo>
                  <a:pt x="699" y="162"/>
                </a:lnTo>
                <a:lnTo>
                  <a:pt x="694" y="159"/>
                </a:lnTo>
                <a:lnTo>
                  <a:pt x="683" y="150"/>
                </a:lnTo>
                <a:lnTo>
                  <a:pt x="672" y="142"/>
                </a:lnTo>
                <a:lnTo>
                  <a:pt x="661" y="136"/>
                </a:lnTo>
                <a:lnTo>
                  <a:pt x="649" y="130"/>
                </a:lnTo>
                <a:lnTo>
                  <a:pt x="637" y="125"/>
                </a:lnTo>
                <a:lnTo>
                  <a:pt x="625" y="122"/>
                </a:lnTo>
                <a:lnTo>
                  <a:pt x="612" y="120"/>
                </a:lnTo>
                <a:lnTo>
                  <a:pt x="600" y="120"/>
                </a:lnTo>
                <a:lnTo>
                  <a:pt x="586" y="120"/>
                </a:lnTo>
                <a:lnTo>
                  <a:pt x="574" y="122"/>
                </a:lnTo>
                <a:lnTo>
                  <a:pt x="562" y="125"/>
                </a:lnTo>
                <a:lnTo>
                  <a:pt x="550" y="130"/>
                </a:lnTo>
                <a:lnTo>
                  <a:pt x="538" y="136"/>
                </a:lnTo>
                <a:lnTo>
                  <a:pt x="525" y="142"/>
                </a:lnTo>
                <a:lnTo>
                  <a:pt x="516" y="150"/>
                </a:lnTo>
                <a:lnTo>
                  <a:pt x="505" y="159"/>
                </a:lnTo>
                <a:lnTo>
                  <a:pt x="415" y="250"/>
                </a:lnTo>
                <a:lnTo>
                  <a:pt x="410" y="252"/>
                </a:lnTo>
                <a:lnTo>
                  <a:pt x="404" y="253"/>
                </a:lnTo>
                <a:lnTo>
                  <a:pt x="398" y="252"/>
                </a:lnTo>
                <a:lnTo>
                  <a:pt x="393" y="250"/>
                </a:lnTo>
                <a:lnTo>
                  <a:pt x="392" y="247"/>
                </a:lnTo>
                <a:lnTo>
                  <a:pt x="390" y="245"/>
                </a:lnTo>
                <a:lnTo>
                  <a:pt x="390" y="242"/>
                </a:lnTo>
                <a:lnTo>
                  <a:pt x="390" y="239"/>
                </a:lnTo>
                <a:lnTo>
                  <a:pt x="390" y="234"/>
                </a:lnTo>
                <a:lnTo>
                  <a:pt x="393" y="228"/>
                </a:lnTo>
                <a:lnTo>
                  <a:pt x="483" y="138"/>
                </a:lnTo>
                <a:lnTo>
                  <a:pt x="496" y="127"/>
                </a:lnTo>
                <a:lnTo>
                  <a:pt x="510" y="117"/>
                </a:lnTo>
                <a:lnTo>
                  <a:pt x="523" y="109"/>
                </a:lnTo>
                <a:lnTo>
                  <a:pt x="538" y="102"/>
                </a:lnTo>
                <a:lnTo>
                  <a:pt x="553" y="97"/>
                </a:lnTo>
                <a:lnTo>
                  <a:pt x="568" y="93"/>
                </a:lnTo>
                <a:lnTo>
                  <a:pt x="584" y="91"/>
                </a:lnTo>
                <a:lnTo>
                  <a:pt x="600" y="89"/>
                </a:lnTo>
                <a:lnTo>
                  <a:pt x="615" y="91"/>
                </a:lnTo>
                <a:lnTo>
                  <a:pt x="631" y="93"/>
                </a:lnTo>
                <a:lnTo>
                  <a:pt x="646" y="97"/>
                </a:lnTo>
                <a:lnTo>
                  <a:pt x="661" y="102"/>
                </a:lnTo>
                <a:lnTo>
                  <a:pt x="676" y="109"/>
                </a:lnTo>
                <a:lnTo>
                  <a:pt x="689" y="117"/>
                </a:lnTo>
                <a:lnTo>
                  <a:pt x="703" y="127"/>
                </a:lnTo>
                <a:lnTo>
                  <a:pt x="715" y="138"/>
                </a:lnTo>
                <a:lnTo>
                  <a:pt x="719" y="143"/>
                </a:lnTo>
                <a:lnTo>
                  <a:pt x="720" y="149"/>
                </a:lnTo>
                <a:lnTo>
                  <a:pt x="720" y="153"/>
                </a:lnTo>
                <a:lnTo>
                  <a:pt x="719" y="155"/>
                </a:lnTo>
                <a:lnTo>
                  <a:pt x="717" y="157"/>
                </a:lnTo>
                <a:lnTo>
                  <a:pt x="715" y="159"/>
                </a:lnTo>
                <a:close/>
                <a:moveTo>
                  <a:pt x="434" y="760"/>
                </a:moveTo>
                <a:lnTo>
                  <a:pt x="415" y="777"/>
                </a:lnTo>
                <a:lnTo>
                  <a:pt x="394" y="792"/>
                </a:lnTo>
                <a:lnTo>
                  <a:pt x="374" y="806"/>
                </a:lnTo>
                <a:lnTo>
                  <a:pt x="352" y="817"/>
                </a:lnTo>
                <a:lnTo>
                  <a:pt x="329" y="825"/>
                </a:lnTo>
                <a:lnTo>
                  <a:pt x="306" y="832"/>
                </a:lnTo>
                <a:lnTo>
                  <a:pt x="283" y="837"/>
                </a:lnTo>
                <a:lnTo>
                  <a:pt x="260" y="840"/>
                </a:lnTo>
                <a:lnTo>
                  <a:pt x="235" y="840"/>
                </a:lnTo>
                <a:lnTo>
                  <a:pt x="213" y="837"/>
                </a:lnTo>
                <a:lnTo>
                  <a:pt x="190" y="832"/>
                </a:lnTo>
                <a:lnTo>
                  <a:pt x="169" y="826"/>
                </a:lnTo>
                <a:lnTo>
                  <a:pt x="158" y="823"/>
                </a:lnTo>
                <a:lnTo>
                  <a:pt x="148" y="818"/>
                </a:lnTo>
                <a:lnTo>
                  <a:pt x="137" y="812"/>
                </a:lnTo>
                <a:lnTo>
                  <a:pt x="127" y="807"/>
                </a:lnTo>
                <a:lnTo>
                  <a:pt x="118" y="800"/>
                </a:lnTo>
                <a:lnTo>
                  <a:pt x="109" y="792"/>
                </a:lnTo>
                <a:lnTo>
                  <a:pt x="99" y="785"/>
                </a:lnTo>
                <a:lnTo>
                  <a:pt x="91" y="777"/>
                </a:lnTo>
                <a:lnTo>
                  <a:pt x="84" y="768"/>
                </a:lnTo>
                <a:lnTo>
                  <a:pt x="76" y="760"/>
                </a:lnTo>
                <a:lnTo>
                  <a:pt x="69" y="751"/>
                </a:lnTo>
                <a:lnTo>
                  <a:pt x="63" y="741"/>
                </a:lnTo>
                <a:lnTo>
                  <a:pt x="57" y="732"/>
                </a:lnTo>
                <a:lnTo>
                  <a:pt x="51" y="721"/>
                </a:lnTo>
                <a:lnTo>
                  <a:pt x="47" y="711"/>
                </a:lnTo>
                <a:lnTo>
                  <a:pt x="42" y="700"/>
                </a:lnTo>
                <a:lnTo>
                  <a:pt x="36" y="678"/>
                </a:lnTo>
                <a:lnTo>
                  <a:pt x="31" y="656"/>
                </a:lnTo>
                <a:lnTo>
                  <a:pt x="29" y="633"/>
                </a:lnTo>
                <a:lnTo>
                  <a:pt x="30" y="610"/>
                </a:lnTo>
                <a:lnTo>
                  <a:pt x="33" y="586"/>
                </a:lnTo>
                <a:lnTo>
                  <a:pt x="36" y="563"/>
                </a:lnTo>
                <a:lnTo>
                  <a:pt x="43" y="540"/>
                </a:lnTo>
                <a:lnTo>
                  <a:pt x="52" y="517"/>
                </a:lnTo>
                <a:lnTo>
                  <a:pt x="63" y="495"/>
                </a:lnTo>
                <a:lnTo>
                  <a:pt x="76" y="474"/>
                </a:lnTo>
                <a:lnTo>
                  <a:pt x="92" y="454"/>
                </a:lnTo>
                <a:lnTo>
                  <a:pt x="110" y="434"/>
                </a:lnTo>
                <a:lnTo>
                  <a:pt x="268" y="276"/>
                </a:lnTo>
                <a:lnTo>
                  <a:pt x="593" y="599"/>
                </a:lnTo>
                <a:lnTo>
                  <a:pt x="434" y="760"/>
                </a:lnTo>
                <a:close/>
                <a:moveTo>
                  <a:pt x="799" y="70"/>
                </a:moveTo>
                <a:lnTo>
                  <a:pt x="780" y="54"/>
                </a:lnTo>
                <a:lnTo>
                  <a:pt x="761" y="41"/>
                </a:lnTo>
                <a:lnTo>
                  <a:pt x="740" y="29"/>
                </a:lnTo>
                <a:lnTo>
                  <a:pt x="719" y="18"/>
                </a:lnTo>
                <a:lnTo>
                  <a:pt x="695" y="11"/>
                </a:lnTo>
                <a:lnTo>
                  <a:pt x="672" y="4"/>
                </a:lnTo>
                <a:lnTo>
                  <a:pt x="647" y="1"/>
                </a:lnTo>
                <a:lnTo>
                  <a:pt x="623" y="0"/>
                </a:lnTo>
                <a:lnTo>
                  <a:pt x="608" y="0"/>
                </a:lnTo>
                <a:lnTo>
                  <a:pt x="593" y="1"/>
                </a:lnTo>
                <a:lnTo>
                  <a:pt x="579" y="3"/>
                </a:lnTo>
                <a:lnTo>
                  <a:pt x="566" y="6"/>
                </a:lnTo>
                <a:lnTo>
                  <a:pt x="551" y="9"/>
                </a:lnTo>
                <a:lnTo>
                  <a:pt x="538" y="13"/>
                </a:lnTo>
                <a:lnTo>
                  <a:pt x="523" y="18"/>
                </a:lnTo>
                <a:lnTo>
                  <a:pt x="510" y="24"/>
                </a:lnTo>
                <a:lnTo>
                  <a:pt x="496" y="30"/>
                </a:lnTo>
                <a:lnTo>
                  <a:pt x="483" y="36"/>
                </a:lnTo>
                <a:lnTo>
                  <a:pt x="471" y="43"/>
                </a:lnTo>
                <a:lnTo>
                  <a:pt x="459" y="52"/>
                </a:lnTo>
                <a:lnTo>
                  <a:pt x="447" y="60"/>
                </a:lnTo>
                <a:lnTo>
                  <a:pt x="434" y="70"/>
                </a:lnTo>
                <a:lnTo>
                  <a:pt x="423" y="80"/>
                </a:lnTo>
                <a:lnTo>
                  <a:pt x="413" y="89"/>
                </a:lnTo>
                <a:lnTo>
                  <a:pt x="258" y="244"/>
                </a:lnTo>
                <a:lnTo>
                  <a:pt x="88" y="414"/>
                </a:lnTo>
                <a:lnTo>
                  <a:pt x="79" y="423"/>
                </a:lnTo>
                <a:lnTo>
                  <a:pt x="69" y="434"/>
                </a:lnTo>
                <a:lnTo>
                  <a:pt x="60" y="446"/>
                </a:lnTo>
                <a:lnTo>
                  <a:pt x="52" y="457"/>
                </a:lnTo>
                <a:lnTo>
                  <a:pt x="43" y="469"/>
                </a:lnTo>
                <a:lnTo>
                  <a:pt x="36" y="482"/>
                </a:lnTo>
                <a:lnTo>
                  <a:pt x="30" y="494"/>
                </a:lnTo>
                <a:lnTo>
                  <a:pt x="24" y="506"/>
                </a:lnTo>
                <a:lnTo>
                  <a:pt x="19" y="519"/>
                </a:lnTo>
                <a:lnTo>
                  <a:pt x="14" y="531"/>
                </a:lnTo>
                <a:lnTo>
                  <a:pt x="11" y="545"/>
                </a:lnTo>
                <a:lnTo>
                  <a:pt x="7" y="557"/>
                </a:lnTo>
                <a:lnTo>
                  <a:pt x="5" y="570"/>
                </a:lnTo>
                <a:lnTo>
                  <a:pt x="2" y="584"/>
                </a:lnTo>
                <a:lnTo>
                  <a:pt x="1" y="597"/>
                </a:lnTo>
                <a:lnTo>
                  <a:pt x="0" y="610"/>
                </a:lnTo>
                <a:lnTo>
                  <a:pt x="0" y="622"/>
                </a:lnTo>
                <a:lnTo>
                  <a:pt x="0" y="636"/>
                </a:lnTo>
                <a:lnTo>
                  <a:pt x="1" y="649"/>
                </a:lnTo>
                <a:lnTo>
                  <a:pt x="2" y="661"/>
                </a:lnTo>
                <a:lnTo>
                  <a:pt x="5" y="675"/>
                </a:lnTo>
                <a:lnTo>
                  <a:pt x="7" y="687"/>
                </a:lnTo>
                <a:lnTo>
                  <a:pt x="11" y="699"/>
                </a:lnTo>
                <a:lnTo>
                  <a:pt x="14" y="711"/>
                </a:lnTo>
                <a:lnTo>
                  <a:pt x="19" y="723"/>
                </a:lnTo>
                <a:lnTo>
                  <a:pt x="24" y="735"/>
                </a:lnTo>
                <a:lnTo>
                  <a:pt x="30" y="746"/>
                </a:lnTo>
                <a:lnTo>
                  <a:pt x="37" y="757"/>
                </a:lnTo>
                <a:lnTo>
                  <a:pt x="45" y="768"/>
                </a:lnTo>
                <a:lnTo>
                  <a:pt x="52" y="779"/>
                </a:lnTo>
                <a:lnTo>
                  <a:pt x="60" y="789"/>
                </a:lnTo>
                <a:lnTo>
                  <a:pt x="70" y="798"/>
                </a:lnTo>
                <a:lnTo>
                  <a:pt x="79" y="807"/>
                </a:lnTo>
                <a:lnTo>
                  <a:pt x="88" y="815"/>
                </a:lnTo>
                <a:lnTo>
                  <a:pt x="98" y="823"/>
                </a:lnTo>
                <a:lnTo>
                  <a:pt x="108" y="830"/>
                </a:lnTo>
                <a:lnTo>
                  <a:pt x="119" y="836"/>
                </a:lnTo>
                <a:lnTo>
                  <a:pt x="130" y="842"/>
                </a:lnTo>
                <a:lnTo>
                  <a:pt x="141" y="847"/>
                </a:lnTo>
                <a:lnTo>
                  <a:pt x="152" y="852"/>
                </a:lnTo>
                <a:lnTo>
                  <a:pt x="175" y="860"/>
                </a:lnTo>
                <a:lnTo>
                  <a:pt x="198" y="866"/>
                </a:lnTo>
                <a:lnTo>
                  <a:pt x="222" y="869"/>
                </a:lnTo>
                <a:lnTo>
                  <a:pt x="246" y="870"/>
                </a:lnTo>
                <a:lnTo>
                  <a:pt x="260" y="870"/>
                </a:lnTo>
                <a:lnTo>
                  <a:pt x="274" y="869"/>
                </a:lnTo>
                <a:lnTo>
                  <a:pt x="288" y="868"/>
                </a:lnTo>
                <a:lnTo>
                  <a:pt x="302" y="865"/>
                </a:lnTo>
                <a:lnTo>
                  <a:pt x="315" y="862"/>
                </a:lnTo>
                <a:lnTo>
                  <a:pt x="329" y="858"/>
                </a:lnTo>
                <a:lnTo>
                  <a:pt x="343" y="853"/>
                </a:lnTo>
                <a:lnTo>
                  <a:pt x="357" y="848"/>
                </a:lnTo>
                <a:lnTo>
                  <a:pt x="370" y="842"/>
                </a:lnTo>
                <a:lnTo>
                  <a:pt x="382" y="835"/>
                </a:lnTo>
                <a:lnTo>
                  <a:pt x="396" y="828"/>
                </a:lnTo>
                <a:lnTo>
                  <a:pt x="408" y="819"/>
                </a:lnTo>
                <a:lnTo>
                  <a:pt x="421" y="811"/>
                </a:lnTo>
                <a:lnTo>
                  <a:pt x="433" y="801"/>
                </a:lnTo>
                <a:lnTo>
                  <a:pt x="444" y="791"/>
                </a:lnTo>
                <a:lnTo>
                  <a:pt x="455" y="780"/>
                </a:lnTo>
                <a:lnTo>
                  <a:pt x="641" y="596"/>
                </a:lnTo>
                <a:lnTo>
                  <a:pt x="779" y="457"/>
                </a:lnTo>
                <a:lnTo>
                  <a:pt x="789" y="446"/>
                </a:lnTo>
                <a:lnTo>
                  <a:pt x="799" y="435"/>
                </a:lnTo>
                <a:lnTo>
                  <a:pt x="807" y="425"/>
                </a:lnTo>
                <a:lnTo>
                  <a:pt x="816" y="414"/>
                </a:lnTo>
                <a:lnTo>
                  <a:pt x="823" y="401"/>
                </a:lnTo>
                <a:lnTo>
                  <a:pt x="830" y="391"/>
                </a:lnTo>
                <a:lnTo>
                  <a:pt x="836" y="378"/>
                </a:lnTo>
                <a:lnTo>
                  <a:pt x="842" y="366"/>
                </a:lnTo>
                <a:lnTo>
                  <a:pt x="848" y="353"/>
                </a:lnTo>
                <a:lnTo>
                  <a:pt x="853" y="341"/>
                </a:lnTo>
                <a:lnTo>
                  <a:pt x="857" y="327"/>
                </a:lnTo>
                <a:lnTo>
                  <a:pt x="861" y="314"/>
                </a:lnTo>
                <a:lnTo>
                  <a:pt x="863" y="301"/>
                </a:lnTo>
                <a:lnTo>
                  <a:pt x="865" y="287"/>
                </a:lnTo>
                <a:lnTo>
                  <a:pt x="868" y="274"/>
                </a:lnTo>
                <a:lnTo>
                  <a:pt x="868" y="259"/>
                </a:lnTo>
                <a:lnTo>
                  <a:pt x="869" y="246"/>
                </a:lnTo>
                <a:lnTo>
                  <a:pt x="869" y="233"/>
                </a:lnTo>
                <a:lnTo>
                  <a:pt x="868" y="219"/>
                </a:lnTo>
                <a:lnTo>
                  <a:pt x="865" y="207"/>
                </a:lnTo>
                <a:lnTo>
                  <a:pt x="864" y="194"/>
                </a:lnTo>
                <a:lnTo>
                  <a:pt x="861" y="182"/>
                </a:lnTo>
                <a:lnTo>
                  <a:pt x="857" y="168"/>
                </a:lnTo>
                <a:lnTo>
                  <a:pt x="853" y="156"/>
                </a:lnTo>
                <a:lnTo>
                  <a:pt x="848" y="145"/>
                </a:lnTo>
                <a:lnTo>
                  <a:pt x="842" y="133"/>
                </a:lnTo>
                <a:lnTo>
                  <a:pt x="838" y="122"/>
                </a:lnTo>
                <a:lnTo>
                  <a:pt x="830" y="111"/>
                </a:lnTo>
                <a:lnTo>
                  <a:pt x="823" y="100"/>
                </a:lnTo>
                <a:lnTo>
                  <a:pt x="816" y="89"/>
                </a:lnTo>
                <a:lnTo>
                  <a:pt x="807" y="80"/>
                </a:lnTo>
                <a:lnTo>
                  <a:pt x="799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Freeform 1348">
            <a:extLst>
              <a:ext uri="{FF2B5EF4-FFF2-40B4-BE49-F238E27FC236}">
                <a16:creationId xmlns="" xmlns:a16="http://schemas.microsoft.com/office/drawing/2014/main" id="{496094A6-9497-4A21-9B27-67F8AECFAC57}"/>
              </a:ext>
            </a:extLst>
          </p:cNvPr>
          <p:cNvSpPr>
            <a:spLocks noEditPoints="1"/>
          </p:cNvSpPr>
          <p:nvPr/>
        </p:nvSpPr>
        <p:spPr bwMode="auto">
          <a:xfrm>
            <a:off x="7380525" y="2431050"/>
            <a:ext cx="287338" cy="285750"/>
          </a:xfrm>
          <a:custGeom>
            <a:avLst/>
            <a:gdLst>
              <a:gd name="T0" fmla="*/ 399 w 904"/>
              <a:gd name="T1" fmla="*/ 62 h 902"/>
              <a:gd name="T2" fmla="*/ 198 w 904"/>
              <a:gd name="T3" fmla="*/ 433 h 902"/>
              <a:gd name="T4" fmla="*/ 803 w 904"/>
              <a:gd name="T5" fmla="*/ 872 h 902"/>
              <a:gd name="T6" fmla="*/ 854 w 904"/>
              <a:gd name="T7" fmla="*/ 813 h 902"/>
              <a:gd name="T8" fmla="*/ 869 w 904"/>
              <a:gd name="T9" fmla="*/ 777 h 902"/>
              <a:gd name="T10" fmla="*/ 873 w 904"/>
              <a:gd name="T11" fmla="*/ 736 h 902"/>
              <a:gd name="T12" fmla="*/ 866 w 904"/>
              <a:gd name="T13" fmla="*/ 357 h 902"/>
              <a:gd name="T14" fmla="*/ 836 w 904"/>
              <a:gd name="T15" fmla="*/ 301 h 902"/>
              <a:gd name="T16" fmla="*/ 786 w 904"/>
              <a:gd name="T17" fmla="*/ 260 h 902"/>
              <a:gd name="T18" fmla="*/ 724 w 904"/>
              <a:gd name="T19" fmla="*/ 240 h 902"/>
              <a:gd name="T20" fmla="*/ 461 w 904"/>
              <a:gd name="T21" fmla="*/ 143 h 902"/>
              <a:gd name="T22" fmla="*/ 411 w 904"/>
              <a:gd name="T23" fmla="*/ 115 h 902"/>
              <a:gd name="T24" fmla="*/ 453 w 904"/>
              <a:gd name="T25" fmla="*/ 80 h 902"/>
              <a:gd name="T26" fmla="*/ 467 w 904"/>
              <a:gd name="T27" fmla="*/ 70 h 902"/>
              <a:gd name="T28" fmla="*/ 463 w 904"/>
              <a:gd name="T29" fmla="*/ 54 h 902"/>
              <a:gd name="T30" fmla="*/ 351 w 904"/>
              <a:gd name="T31" fmla="*/ 13 h 902"/>
              <a:gd name="T32" fmla="*/ 309 w 904"/>
              <a:gd name="T33" fmla="*/ 0 h 902"/>
              <a:gd name="T34" fmla="*/ 295 w 904"/>
              <a:gd name="T35" fmla="*/ 16 h 902"/>
              <a:gd name="T36" fmla="*/ 327 w 904"/>
              <a:gd name="T37" fmla="*/ 36 h 902"/>
              <a:gd name="T38" fmla="*/ 260 w 904"/>
              <a:gd name="T39" fmla="*/ 65 h 902"/>
              <a:gd name="T40" fmla="*/ 138 w 904"/>
              <a:gd name="T41" fmla="*/ 403 h 902"/>
              <a:gd name="T42" fmla="*/ 169 w 904"/>
              <a:gd name="T43" fmla="*/ 424 h 902"/>
              <a:gd name="T44" fmla="*/ 141 w 904"/>
              <a:gd name="T45" fmla="*/ 533 h 902"/>
              <a:gd name="T46" fmla="*/ 223 w 904"/>
              <a:gd name="T47" fmla="*/ 562 h 902"/>
              <a:gd name="T48" fmla="*/ 237 w 904"/>
              <a:gd name="T49" fmla="*/ 552 h 902"/>
              <a:gd name="T50" fmla="*/ 332 w 904"/>
              <a:gd name="T51" fmla="*/ 481 h 902"/>
              <a:gd name="T52" fmla="*/ 346 w 904"/>
              <a:gd name="T53" fmla="*/ 470 h 902"/>
              <a:gd name="T54" fmla="*/ 507 w 904"/>
              <a:gd name="T55" fmla="*/ 419 h 902"/>
              <a:gd name="T56" fmla="*/ 600 w 904"/>
              <a:gd name="T57" fmla="*/ 421 h 902"/>
              <a:gd name="T58" fmla="*/ 643 w 904"/>
              <a:gd name="T59" fmla="*/ 433 h 902"/>
              <a:gd name="T60" fmla="*/ 673 w 904"/>
              <a:gd name="T61" fmla="*/ 464 h 902"/>
              <a:gd name="T62" fmla="*/ 689 w 904"/>
              <a:gd name="T63" fmla="*/ 510 h 902"/>
              <a:gd name="T64" fmla="*/ 692 w 904"/>
              <a:gd name="T65" fmla="*/ 631 h 902"/>
              <a:gd name="T66" fmla="*/ 686 w 904"/>
              <a:gd name="T67" fmla="*/ 683 h 902"/>
              <a:gd name="T68" fmla="*/ 667 w 904"/>
              <a:gd name="T69" fmla="*/ 721 h 902"/>
              <a:gd name="T70" fmla="*/ 634 w 904"/>
              <a:gd name="T71" fmla="*/ 744 h 902"/>
              <a:gd name="T72" fmla="*/ 587 w 904"/>
              <a:gd name="T73" fmla="*/ 751 h 902"/>
              <a:gd name="T74" fmla="*/ 353 w 904"/>
              <a:gd name="T75" fmla="*/ 660 h 902"/>
              <a:gd name="T76" fmla="*/ 361 w 904"/>
              <a:gd name="T77" fmla="*/ 641 h 902"/>
              <a:gd name="T78" fmla="*/ 212 w 904"/>
              <a:gd name="T79" fmla="*/ 631 h 902"/>
              <a:gd name="T80" fmla="*/ 5 w 904"/>
              <a:gd name="T81" fmla="*/ 636 h 902"/>
              <a:gd name="T82" fmla="*/ 5 w 904"/>
              <a:gd name="T83" fmla="*/ 657 h 902"/>
              <a:gd name="T84" fmla="*/ 91 w 904"/>
              <a:gd name="T85" fmla="*/ 872 h 902"/>
              <a:gd name="T86" fmla="*/ 2 w 904"/>
              <a:gd name="T87" fmla="*/ 881 h 902"/>
              <a:gd name="T88" fmla="*/ 10 w 904"/>
              <a:gd name="T89" fmla="*/ 901 h 902"/>
              <a:gd name="T90" fmla="*/ 888 w 904"/>
              <a:gd name="T91" fmla="*/ 902 h 902"/>
              <a:gd name="T92" fmla="*/ 904 w 904"/>
              <a:gd name="T93" fmla="*/ 886 h 902"/>
              <a:gd name="T94" fmla="*/ 888 w 904"/>
              <a:gd name="T95" fmla="*/ 87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04" h="902">
                <a:moveTo>
                  <a:pt x="383" y="104"/>
                </a:moveTo>
                <a:lnTo>
                  <a:pt x="339" y="90"/>
                </a:lnTo>
                <a:lnTo>
                  <a:pt x="355" y="47"/>
                </a:lnTo>
                <a:lnTo>
                  <a:pt x="399" y="62"/>
                </a:lnTo>
                <a:lnTo>
                  <a:pt x="383" y="104"/>
                </a:lnTo>
                <a:close/>
                <a:moveTo>
                  <a:pt x="213" y="527"/>
                </a:moveTo>
                <a:lnTo>
                  <a:pt x="170" y="512"/>
                </a:lnTo>
                <a:lnTo>
                  <a:pt x="198" y="433"/>
                </a:lnTo>
                <a:lnTo>
                  <a:pt x="241" y="449"/>
                </a:lnTo>
                <a:lnTo>
                  <a:pt x="213" y="527"/>
                </a:lnTo>
                <a:close/>
                <a:moveTo>
                  <a:pt x="888" y="872"/>
                </a:moveTo>
                <a:lnTo>
                  <a:pt x="803" y="872"/>
                </a:lnTo>
                <a:lnTo>
                  <a:pt x="818" y="859"/>
                </a:lnTo>
                <a:lnTo>
                  <a:pt x="832" y="846"/>
                </a:lnTo>
                <a:lnTo>
                  <a:pt x="843" y="830"/>
                </a:lnTo>
                <a:lnTo>
                  <a:pt x="854" y="813"/>
                </a:lnTo>
                <a:lnTo>
                  <a:pt x="858" y="805"/>
                </a:lnTo>
                <a:lnTo>
                  <a:pt x="862" y="796"/>
                </a:lnTo>
                <a:lnTo>
                  <a:pt x="865" y="787"/>
                </a:lnTo>
                <a:lnTo>
                  <a:pt x="869" y="777"/>
                </a:lnTo>
                <a:lnTo>
                  <a:pt x="870" y="767"/>
                </a:lnTo>
                <a:lnTo>
                  <a:pt x="872" y="757"/>
                </a:lnTo>
                <a:lnTo>
                  <a:pt x="873" y="747"/>
                </a:lnTo>
                <a:lnTo>
                  <a:pt x="873" y="736"/>
                </a:lnTo>
                <a:lnTo>
                  <a:pt x="873" y="405"/>
                </a:lnTo>
                <a:lnTo>
                  <a:pt x="872" y="388"/>
                </a:lnTo>
                <a:lnTo>
                  <a:pt x="870" y="373"/>
                </a:lnTo>
                <a:lnTo>
                  <a:pt x="866" y="357"/>
                </a:lnTo>
                <a:lnTo>
                  <a:pt x="860" y="341"/>
                </a:lnTo>
                <a:lnTo>
                  <a:pt x="853" y="326"/>
                </a:lnTo>
                <a:lnTo>
                  <a:pt x="844" y="313"/>
                </a:lnTo>
                <a:lnTo>
                  <a:pt x="836" y="301"/>
                </a:lnTo>
                <a:lnTo>
                  <a:pt x="825" y="289"/>
                </a:lnTo>
                <a:lnTo>
                  <a:pt x="813" y="278"/>
                </a:lnTo>
                <a:lnTo>
                  <a:pt x="801" y="268"/>
                </a:lnTo>
                <a:lnTo>
                  <a:pt x="786" y="260"/>
                </a:lnTo>
                <a:lnTo>
                  <a:pt x="771" y="252"/>
                </a:lnTo>
                <a:lnTo>
                  <a:pt x="757" y="248"/>
                </a:lnTo>
                <a:lnTo>
                  <a:pt x="741" y="243"/>
                </a:lnTo>
                <a:lnTo>
                  <a:pt x="724" y="240"/>
                </a:lnTo>
                <a:lnTo>
                  <a:pt x="708" y="240"/>
                </a:lnTo>
                <a:lnTo>
                  <a:pt x="428" y="240"/>
                </a:lnTo>
                <a:lnTo>
                  <a:pt x="459" y="148"/>
                </a:lnTo>
                <a:lnTo>
                  <a:pt x="461" y="143"/>
                </a:lnTo>
                <a:lnTo>
                  <a:pt x="459" y="136"/>
                </a:lnTo>
                <a:lnTo>
                  <a:pt x="456" y="132"/>
                </a:lnTo>
                <a:lnTo>
                  <a:pt x="451" y="129"/>
                </a:lnTo>
                <a:lnTo>
                  <a:pt x="411" y="115"/>
                </a:lnTo>
                <a:lnTo>
                  <a:pt x="427" y="71"/>
                </a:lnTo>
                <a:lnTo>
                  <a:pt x="448" y="79"/>
                </a:lnTo>
                <a:lnTo>
                  <a:pt x="451" y="80"/>
                </a:lnTo>
                <a:lnTo>
                  <a:pt x="453" y="80"/>
                </a:lnTo>
                <a:lnTo>
                  <a:pt x="458" y="80"/>
                </a:lnTo>
                <a:lnTo>
                  <a:pt x="462" y="78"/>
                </a:lnTo>
                <a:lnTo>
                  <a:pt x="465" y="74"/>
                </a:lnTo>
                <a:lnTo>
                  <a:pt x="467" y="70"/>
                </a:lnTo>
                <a:lnTo>
                  <a:pt x="468" y="64"/>
                </a:lnTo>
                <a:lnTo>
                  <a:pt x="467" y="58"/>
                </a:lnTo>
                <a:lnTo>
                  <a:pt x="465" y="56"/>
                </a:lnTo>
                <a:lnTo>
                  <a:pt x="463" y="54"/>
                </a:lnTo>
                <a:lnTo>
                  <a:pt x="461" y="53"/>
                </a:lnTo>
                <a:lnTo>
                  <a:pt x="458" y="52"/>
                </a:lnTo>
                <a:lnTo>
                  <a:pt x="402" y="30"/>
                </a:lnTo>
                <a:lnTo>
                  <a:pt x="351" y="13"/>
                </a:lnTo>
                <a:lnTo>
                  <a:pt x="351" y="13"/>
                </a:lnTo>
                <a:lnTo>
                  <a:pt x="351" y="13"/>
                </a:lnTo>
                <a:lnTo>
                  <a:pt x="315" y="1"/>
                </a:lnTo>
                <a:lnTo>
                  <a:pt x="309" y="0"/>
                </a:lnTo>
                <a:lnTo>
                  <a:pt x="304" y="1"/>
                </a:lnTo>
                <a:lnTo>
                  <a:pt x="299" y="5"/>
                </a:lnTo>
                <a:lnTo>
                  <a:pt x="295" y="10"/>
                </a:lnTo>
                <a:lnTo>
                  <a:pt x="295" y="16"/>
                </a:lnTo>
                <a:lnTo>
                  <a:pt x="297" y="22"/>
                </a:lnTo>
                <a:lnTo>
                  <a:pt x="300" y="27"/>
                </a:lnTo>
                <a:lnTo>
                  <a:pt x="305" y="29"/>
                </a:lnTo>
                <a:lnTo>
                  <a:pt x="327" y="36"/>
                </a:lnTo>
                <a:lnTo>
                  <a:pt x="311" y="80"/>
                </a:lnTo>
                <a:lnTo>
                  <a:pt x="272" y="65"/>
                </a:lnTo>
                <a:lnTo>
                  <a:pt x="266" y="64"/>
                </a:lnTo>
                <a:lnTo>
                  <a:pt x="260" y="65"/>
                </a:lnTo>
                <a:lnTo>
                  <a:pt x="255" y="69"/>
                </a:lnTo>
                <a:lnTo>
                  <a:pt x="253" y="74"/>
                </a:lnTo>
                <a:lnTo>
                  <a:pt x="139" y="396"/>
                </a:lnTo>
                <a:lnTo>
                  <a:pt x="138" y="403"/>
                </a:lnTo>
                <a:lnTo>
                  <a:pt x="140" y="408"/>
                </a:lnTo>
                <a:lnTo>
                  <a:pt x="142" y="413"/>
                </a:lnTo>
                <a:lnTo>
                  <a:pt x="149" y="416"/>
                </a:lnTo>
                <a:lnTo>
                  <a:pt x="169" y="424"/>
                </a:lnTo>
                <a:lnTo>
                  <a:pt x="136" y="517"/>
                </a:lnTo>
                <a:lnTo>
                  <a:pt x="136" y="522"/>
                </a:lnTo>
                <a:lnTo>
                  <a:pt x="138" y="528"/>
                </a:lnTo>
                <a:lnTo>
                  <a:pt x="141" y="533"/>
                </a:lnTo>
                <a:lnTo>
                  <a:pt x="146" y="536"/>
                </a:lnTo>
                <a:lnTo>
                  <a:pt x="218" y="562"/>
                </a:lnTo>
                <a:lnTo>
                  <a:pt x="220" y="562"/>
                </a:lnTo>
                <a:lnTo>
                  <a:pt x="223" y="562"/>
                </a:lnTo>
                <a:lnTo>
                  <a:pt x="226" y="562"/>
                </a:lnTo>
                <a:lnTo>
                  <a:pt x="229" y="560"/>
                </a:lnTo>
                <a:lnTo>
                  <a:pt x="234" y="557"/>
                </a:lnTo>
                <a:lnTo>
                  <a:pt x="237" y="552"/>
                </a:lnTo>
                <a:lnTo>
                  <a:pt x="270" y="459"/>
                </a:lnTo>
                <a:lnTo>
                  <a:pt x="327" y="479"/>
                </a:lnTo>
                <a:lnTo>
                  <a:pt x="329" y="481"/>
                </a:lnTo>
                <a:lnTo>
                  <a:pt x="332" y="481"/>
                </a:lnTo>
                <a:lnTo>
                  <a:pt x="337" y="479"/>
                </a:lnTo>
                <a:lnTo>
                  <a:pt x="340" y="477"/>
                </a:lnTo>
                <a:lnTo>
                  <a:pt x="344" y="475"/>
                </a:lnTo>
                <a:lnTo>
                  <a:pt x="346" y="470"/>
                </a:lnTo>
                <a:lnTo>
                  <a:pt x="401" y="316"/>
                </a:lnTo>
                <a:lnTo>
                  <a:pt x="502" y="416"/>
                </a:lnTo>
                <a:lnTo>
                  <a:pt x="504" y="417"/>
                </a:lnTo>
                <a:lnTo>
                  <a:pt x="507" y="419"/>
                </a:lnTo>
                <a:lnTo>
                  <a:pt x="509" y="420"/>
                </a:lnTo>
                <a:lnTo>
                  <a:pt x="512" y="420"/>
                </a:lnTo>
                <a:lnTo>
                  <a:pt x="587" y="420"/>
                </a:lnTo>
                <a:lnTo>
                  <a:pt x="600" y="421"/>
                </a:lnTo>
                <a:lnTo>
                  <a:pt x="612" y="422"/>
                </a:lnTo>
                <a:lnTo>
                  <a:pt x="623" y="425"/>
                </a:lnTo>
                <a:lnTo>
                  <a:pt x="634" y="428"/>
                </a:lnTo>
                <a:lnTo>
                  <a:pt x="643" y="433"/>
                </a:lnTo>
                <a:lnTo>
                  <a:pt x="652" y="439"/>
                </a:lnTo>
                <a:lnTo>
                  <a:pt x="660" y="447"/>
                </a:lnTo>
                <a:lnTo>
                  <a:pt x="667" y="454"/>
                </a:lnTo>
                <a:lnTo>
                  <a:pt x="673" y="464"/>
                </a:lnTo>
                <a:lnTo>
                  <a:pt x="678" y="473"/>
                </a:lnTo>
                <a:lnTo>
                  <a:pt x="683" y="484"/>
                </a:lnTo>
                <a:lnTo>
                  <a:pt x="686" y="496"/>
                </a:lnTo>
                <a:lnTo>
                  <a:pt x="689" y="510"/>
                </a:lnTo>
                <a:lnTo>
                  <a:pt x="691" y="524"/>
                </a:lnTo>
                <a:lnTo>
                  <a:pt x="692" y="539"/>
                </a:lnTo>
                <a:lnTo>
                  <a:pt x="692" y="556"/>
                </a:lnTo>
                <a:lnTo>
                  <a:pt x="692" y="631"/>
                </a:lnTo>
                <a:lnTo>
                  <a:pt x="692" y="646"/>
                </a:lnTo>
                <a:lnTo>
                  <a:pt x="691" y="659"/>
                </a:lnTo>
                <a:lnTo>
                  <a:pt x="689" y="672"/>
                </a:lnTo>
                <a:lnTo>
                  <a:pt x="686" y="683"/>
                </a:lnTo>
                <a:lnTo>
                  <a:pt x="683" y="694"/>
                </a:lnTo>
                <a:lnTo>
                  <a:pt x="678" y="704"/>
                </a:lnTo>
                <a:lnTo>
                  <a:pt x="673" y="714"/>
                </a:lnTo>
                <a:lnTo>
                  <a:pt x="667" y="721"/>
                </a:lnTo>
                <a:lnTo>
                  <a:pt x="660" y="728"/>
                </a:lnTo>
                <a:lnTo>
                  <a:pt x="652" y="734"/>
                </a:lnTo>
                <a:lnTo>
                  <a:pt x="643" y="739"/>
                </a:lnTo>
                <a:lnTo>
                  <a:pt x="634" y="744"/>
                </a:lnTo>
                <a:lnTo>
                  <a:pt x="623" y="747"/>
                </a:lnTo>
                <a:lnTo>
                  <a:pt x="612" y="749"/>
                </a:lnTo>
                <a:lnTo>
                  <a:pt x="600" y="750"/>
                </a:lnTo>
                <a:lnTo>
                  <a:pt x="587" y="751"/>
                </a:lnTo>
                <a:lnTo>
                  <a:pt x="295" y="751"/>
                </a:lnTo>
                <a:lnTo>
                  <a:pt x="238" y="660"/>
                </a:lnTo>
                <a:lnTo>
                  <a:pt x="346" y="660"/>
                </a:lnTo>
                <a:lnTo>
                  <a:pt x="353" y="660"/>
                </a:lnTo>
                <a:lnTo>
                  <a:pt x="357" y="657"/>
                </a:lnTo>
                <a:lnTo>
                  <a:pt x="361" y="652"/>
                </a:lnTo>
                <a:lnTo>
                  <a:pt x="362" y="646"/>
                </a:lnTo>
                <a:lnTo>
                  <a:pt x="361" y="641"/>
                </a:lnTo>
                <a:lnTo>
                  <a:pt x="357" y="636"/>
                </a:lnTo>
                <a:lnTo>
                  <a:pt x="353" y="632"/>
                </a:lnTo>
                <a:lnTo>
                  <a:pt x="346" y="631"/>
                </a:lnTo>
                <a:lnTo>
                  <a:pt x="212" y="631"/>
                </a:lnTo>
                <a:lnTo>
                  <a:pt x="106" y="631"/>
                </a:lnTo>
                <a:lnTo>
                  <a:pt x="16" y="631"/>
                </a:lnTo>
                <a:lnTo>
                  <a:pt x="10" y="632"/>
                </a:lnTo>
                <a:lnTo>
                  <a:pt x="5" y="636"/>
                </a:lnTo>
                <a:lnTo>
                  <a:pt x="2" y="641"/>
                </a:lnTo>
                <a:lnTo>
                  <a:pt x="0" y="646"/>
                </a:lnTo>
                <a:lnTo>
                  <a:pt x="2" y="652"/>
                </a:lnTo>
                <a:lnTo>
                  <a:pt x="5" y="657"/>
                </a:lnTo>
                <a:lnTo>
                  <a:pt x="10" y="660"/>
                </a:lnTo>
                <a:lnTo>
                  <a:pt x="16" y="660"/>
                </a:lnTo>
                <a:lnTo>
                  <a:pt x="91" y="660"/>
                </a:lnTo>
                <a:lnTo>
                  <a:pt x="91" y="872"/>
                </a:lnTo>
                <a:lnTo>
                  <a:pt x="16" y="872"/>
                </a:lnTo>
                <a:lnTo>
                  <a:pt x="10" y="873"/>
                </a:lnTo>
                <a:lnTo>
                  <a:pt x="5" y="876"/>
                </a:lnTo>
                <a:lnTo>
                  <a:pt x="2" y="881"/>
                </a:lnTo>
                <a:lnTo>
                  <a:pt x="0" y="886"/>
                </a:lnTo>
                <a:lnTo>
                  <a:pt x="2" y="892"/>
                </a:lnTo>
                <a:lnTo>
                  <a:pt x="5" y="897"/>
                </a:lnTo>
                <a:lnTo>
                  <a:pt x="10" y="901"/>
                </a:lnTo>
                <a:lnTo>
                  <a:pt x="16" y="902"/>
                </a:lnTo>
                <a:lnTo>
                  <a:pt x="678" y="902"/>
                </a:lnTo>
                <a:lnTo>
                  <a:pt x="708" y="902"/>
                </a:lnTo>
                <a:lnTo>
                  <a:pt x="888" y="902"/>
                </a:lnTo>
                <a:lnTo>
                  <a:pt x="894" y="901"/>
                </a:lnTo>
                <a:lnTo>
                  <a:pt x="899" y="897"/>
                </a:lnTo>
                <a:lnTo>
                  <a:pt x="902" y="892"/>
                </a:lnTo>
                <a:lnTo>
                  <a:pt x="904" y="886"/>
                </a:lnTo>
                <a:lnTo>
                  <a:pt x="902" y="881"/>
                </a:lnTo>
                <a:lnTo>
                  <a:pt x="899" y="876"/>
                </a:lnTo>
                <a:lnTo>
                  <a:pt x="894" y="873"/>
                </a:lnTo>
                <a:lnTo>
                  <a:pt x="888" y="87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0" name="Group 99">
            <a:extLst>
              <a:ext uri="{FF2B5EF4-FFF2-40B4-BE49-F238E27FC236}">
                <a16:creationId xmlns="" xmlns:a16="http://schemas.microsoft.com/office/drawing/2014/main" id="{BA7E9A0B-CE9A-49C9-874F-BBCA8796F12E}"/>
              </a:ext>
            </a:extLst>
          </p:cNvPr>
          <p:cNvGrpSpPr/>
          <p:nvPr/>
        </p:nvGrpSpPr>
        <p:grpSpPr>
          <a:xfrm>
            <a:off x="7036929" y="3583329"/>
            <a:ext cx="285750" cy="282575"/>
            <a:chOff x="3175000" y="5654675"/>
            <a:chExt cx="285750" cy="282575"/>
          </a:xfrm>
          <a:solidFill>
            <a:schemeClr val="bg1"/>
          </a:solidFill>
        </p:grpSpPr>
        <p:sp>
          <p:nvSpPr>
            <p:cNvPr id="101" name="Freeform 1365">
              <a:extLst>
                <a:ext uri="{FF2B5EF4-FFF2-40B4-BE49-F238E27FC236}">
                  <a16:creationId xmlns="" xmlns:a16="http://schemas.microsoft.com/office/drawing/2014/main" id="{DDEB63DF-A0E9-4924-9F1C-A9C5D3D86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75000" y="5756275"/>
              <a:ext cx="285750" cy="180975"/>
            </a:xfrm>
            <a:custGeom>
              <a:avLst/>
              <a:gdLst>
                <a:gd name="T0" fmla="*/ 353 w 902"/>
                <a:gd name="T1" fmla="*/ 359 h 572"/>
                <a:gd name="T2" fmla="*/ 342 w 902"/>
                <a:gd name="T3" fmla="*/ 361 h 572"/>
                <a:gd name="T4" fmla="*/ 296 w 902"/>
                <a:gd name="T5" fmla="*/ 333 h 572"/>
                <a:gd name="T6" fmla="*/ 240 w 902"/>
                <a:gd name="T7" fmla="*/ 282 h 572"/>
                <a:gd name="T8" fmla="*/ 198 w 902"/>
                <a:gd name="T9" fmla="*/ 219 h 572"/>
                <a:gd name="T10" fmla="*/ 199 w 902"/>
                <a:gd name="T11" fmla="*/ 202 h 572"/>
                <a:gd name="T12" fmla="*/ 215 w 902"/>
                <a:gd name="T13" fmla="*/ 197 h 572"/>
                <a:gd name="T14" fmla="*/ 235 w 902"/>
                <a:gd name="T15" fmla="*/ 225 h 572"/>
                <a:gd name="T16" fmla="*/ 278 w 902"/>
                <a:gd name="T17" fmla="*/ 278 h 572"/>
                <a:gd name="T18" fmla="*/ 333 w 902"/>
                <a:gd name="T19" fmla="*/ 322 h 572"/>
                <a:gd name="T20" fmla="*/ 361 w 902"/>
                <a:gd name="T21" fmla="*/ 341 h 572"/>
                <a:gd name="T22" fmla="*/ 843 w 902"/>
                <a:gd name="T23" fmla="*/ 0 h 572"/>
                <a:gd name="T24" fmla="*/ 36 w 902"/>
                <a:gd name="T25" fmla="*/ 5 h 572"/>
                <a:gd name="T26" fmla="*/ 11 w 902"/>
                <a:gd name="T27" fmla="*/ 27 h 572"/>
                <a:gd name="T28" fmla="*/ 0 w 902"/>
                <a:gd name="T29" fmla="*/ 61 h 572"/>
                <a:gd name="T30" fmla="*/ 11 w 902"/>
                <a:gd name="T31" fmla="*/ 94 h 572"/>
                <a:gd name="T32" fmla="*/ 36 w 902"/>
                <a:gd name="T33" fmla="*/ 115 h 572"/>
                <a:gd name="T34" fmla="*/ 75 w 902"/>
                <a:gd name="T35" fmla="*/ 120 h 572"/>
                <a:gd name="T36" fmla="*/ 87 w 902"/>
                <a:gd name="T37" fmla="*/ 199 h 572"/>
                <a:gd name="T38" fmla="*/ 115 w 902"/>
                <a:gd name="T39" fmla="*/ 273 h 572"/>
                <a:gd name="T40" fmla="*/ 158 w 902"/>
                <a:gd name="T41" fmla="*/ 340 h 572"/>
                <a:gd name="T42" fmla="*/ 212 w 902"/>
                <a:gd name="T43" fmla="*/ 396 h 572"/>
                <a:gd name="T44" fmla="*/ 278 w 902"/>
                <a:gd name="T45" fmla="*/ 440 h 572"/>
                <a:gd name="T46" fmla="*/ 265 w 902"/>
                <a:gd name="T47" fmla="*/ 469 h 572"/>
                <a:gd name="T48" fmla="*/ 211 w 902"/>
                <a:gd name="T49" fmla="*/ 504 h 572"/>
                <a:gd name="T50" fmla="*/ 165 w 902"/>
                <a:gd name="T51" fmla="*/ 548 h 572"/>
                <a:gd name="T52" fmla="*/ 160 w 902"/>
                <a:gd name="T53" fmla="*/ 559 h 572"/>
                <a:gd name="T54" fmla="*/ 167 w 902"/>
                <a:gd name="T55" fmla="*/ 569 h 572"/>
                <a:gd name="T56" fmla="*/ 727 w 902"/>
                <a:gd name="T57" fmla="*/ 572 h 572"/>
                <a:gd name="T58" fmla="*/ 733 w 902"/>
                <a:gd name="T59" fmla="*/ 571 h 572"/>
                <a:gd name="T60" fmla="*/ 742 w 902"/>
                <a:gd name="T61" fmla="*/ 556 h 572"/>
                <a:gd name="T62" fmla="*/ 739 w 902"/>
                <a:gd name="T63" fmla="*/ 546 h 572"/>
                <a:gd name="T64" fmla="*/ 707 w 902"/>
                <a:gd name="T65" fmla="*/ 516 h 572"/>
                <a:gd name="T66" fmla="*/ 656 w 902"/>
                <a:gd name="T67" fmla="*/ 480 h 572"/>
                <a:gd name="T68" fmla="*/ 600 w 902"/>
                <a:gd name="T69" fmla="*/ 452 h 572"/>
                <a:gd name="T70" fmla="*/ 669 w 902"/>
                <a:gd name="T71" fmla="*/ 412 h 572"/>
                <a:gd name="T72" fmla="*/ 728 w 902"/>
                <a:gd name="T73" fmla="*/ 359 h 572"/>
                <a:gd name="T74" fmla="*/ 775 w 902"/>
                <a:gd name="T75" fmla="*/ 296 h 572"/>
                <a:gd name="T76" fmla="*/ 807 w 902"/>
                <a:gd name="T77" fmla="*/ 225 h 572"/>
                <a:gd name="T78" fmla="*/ 824 w 902"/>
                <a:gd name="T79" fmla="*/ 147 h 572"/>
                <a:gd name="T80" fmla="*/ 855 w 902"/>
                <a:gd name="T81" fmla="*/ 119 h 572"/>
                <a:gd name="T82" fmla="*/ 885 w 902"/>
                <a:gd name="T83" fmla="*/ 102 h 572"/>
                <a:gd name="T84" fmla="*/ 901 w 902"/>
                <a:gd name="T85" fmla="*/ 72 h 572"/>
                <a:gd name="T86" fmla="*/ 897 w 902"/>
                <a:gd name="T87" fmla="*/ 37 h 572"/>
                <a:gd name="T88" fmla="*/ 877 w 902"/>
                <a:gd name="T89" fmla="*/ 10 h 572"/>
                <a:gd name="T90" fmla="*/ 843 w 902"/>
                <a:gd name="T91" fmla="*/ 0 h 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2" h="572">
                  <a:moveTo>
                    <a:pt x="359" y="353"/>
                  </a:moveTo>
                  <a:lnTo>
                    <a:pt x="357" y="357"/>
                  </a:lnTo>
                  <a:lnTo>
                    <a:pt x="353" y="359"/>
                  </a:lnTo>
                  <a:lnTo>
                    <a:pt x="350" y="361"/>
                  </a:lnTo>
                  <a:lnTo>
                    <a:pt x="346" y="361"/>
                  </a:lnTo>
                  <a:lnTo>
                    <a:pt x="342" y="361"/>
                  </a:lnTo>
                  <a:lnTo>
                    <a:pt x="339" y="359"/>
                  </a:lnTo>
                  <a:lnTo>
                    <a:pt x="317" y="347"/>
                  </a:lnTo>
                  <a:lnTo>
                    <a:pt x="296" y="333"/>
                  </a:lnTo>
                  <a:lnTo>
                    <a:pt x="276" y="317"/>
                  </a:lnTo>
                  <a:lnTo>
                    <a:pt x="257" y="300"/>
                  </a:lnTo>
                  <a:lnTo>
                    <a:pt x="240" y="282"/>
                  </a:lnTo>
                  <a:lnTo>
                    <a:pt x="223" y="261"/>
                  </a:lnTo>
                  <a:lnTo>
                    <a:pt x="210" y="240"/>
                  </a:lnTo>
                  <a:lnTo>
                    <a:pt x="198" y="219"/>
                  </a:lnTo>
                  <a:lnTo>
                    <a:pt x="195" y="213"/>
                  </a:lnTo>
                  <a:lnTo>
                    <a:pt x="197" y="206"/>
                  </a:lnTo>
                  <a:lnTo>
                    <a:pt x="199" y="202"/>
                  </a:lnTo>
                  <a:lnTo>
                    <a:pt x="204" y="197"/>
                  </a:lnTo>
                  <a:lnTo>
                    <a:pt x="210" y="196"/>
                  </a:lnTo>
                  <a:lnTo>
                    <a:pt x="215" y="197"/>
                  </a:lnTo>
                  <a:lnTo>
                    <a:pt x="221" y="199"/>
                  </a:lnTo>
                  <a:lnTo>
                    <a:pt x="225" y="204"/>
                  </a:lnTo>
                  <a:lnTo>
                    <a:pt x="235" y="225"/>
                  </a:lnTo>
                  <a:lnTo>
                    <a:pt x="248" y="244"/>
                  </a:lnTo>
                  <a:lnTo>
                    <a:pt x="262" y="261"/>
                  </a:lnTo>
                  <a:lnTo>
                    <a:pt x="278" y="278"/>
                  </a:lnTo>
                  <a:lnTo>
                    <a:pt x="295" y="294"/>
                  </a:lnTo>
                  <a:lnTo>
                    <a:pt x="313" y="308"/>
                  </a:lnTo>
                  <a:lnTo>
                    <a:pt x="333" y="322"/>
                  </a:lnTo>
                  <a:lnTo>
                    <a:pt x="353" y="333"/>
                  </a:lnTo>
                  <a:lnTo>
                    <a:pt x="357" y="336"/>
                  </a:lnTo>
                  <a:lnTo>
                    <a:pt x="361" y="341"/>
                  </a:lnTo>
                  <a:lnTo>
                    <a:pt x="361" y="347"/>
                  </a:lnTo>
                  <a:lnTo>
                    <a:pt x="359" y="353"/>
                  </a:lnTo>
                  <a:close/>
                  <a:moveTo>
                    <a:pt x="843" y="0"/>
                  </a:moveTo>
                  <a:lnTo>
                    <a:pt x="61" y="0"/>
                  </a:lnTo>
                  <a:lnTo>
                    <a:pt x="48" y="1"/>
                  </a:lnTo>
                  <a:lnTo>
                    <a:pt x="36" y="5"/>
                  </a:lnTo>
                  <a:lnTo>
                    <a:pt x="27" y="10"/>
                  </a:lnTo>
                  <a:lnTo>
                    <a:pt x="18" y="18"/>
                  </a:lnTo>
                  <a:lnTo>
                    <a:pt x="11" y="27"/>
                  </a:lnTo>
                  <a:lnTo>
                    <a:pt x="5" y="37"/>
                  </a:lnTo>
                  <a:lnTo>
                    <a:pt x="1" y="49"/>
                  </a:lnTo>
                  <a:lnTo>
                    <a:pt x="0" y="61"/>
                  </a:lnTo>
                  <a:lnTo>
                    <a:pt x="1" y="72"/>
                  </a:lnTo>
                  <a:lnTo>
                    <a:pt x="5" y="84"/>
                  </a:lnTo>
                  <a:lnTo>
                    <a:pt x="11" y="94"/>
                  </a:lnTo>
                  <a:lnTo>
                    <a:pt x="18" y="102"/>
                  </a:lnTo>
                  <a:lnTo>
                    <a:pt x="27" y="111"/>
                  </a:lnTo>
                  <a:lnTo>
                    <a:pt x="36" y="115"/>
                  </a:lnTo>
                  <a:lnTo>
                    <a:pt x="48" y="119"/>
                  </a:lnTo>
                  <a:lnTo>
                    <a:pt x="61" y="120"/>
                  </a:lnTo>
                  <a:lnTo>
                    <a:pt x="75" y="120"/>
                  </a:lnTo>
                  <a:lnTo>
                    <a:pt x="78" y="147"/>
                  </a:lnTo>
                  <a:lnTo>
                    <a:pt x="81" y="174"/>
                  </a:lnTo>
                  <a:lnTo>
                    <a:pt x="87" y="199"/>
                  </a:lnTo>
                  <a:lnTo>
                    <a:pt x="95" y="225"/>
                  </a:lnTo>
                  <a:lnTo>
                    <a:pt x="104" y="249"/>
                  </a:lnTo>
                  <a:lnTo>
                    <a:pt x="115" y="273"/>
                  </a:lnTo>
                  <a:lnTo>
                    <a:pt x="127" y="296"/>
                  </a:lnTo>
                  <a:lnTo>
                    <a:pt x="142" y="318"/>
                  </a:lnTo>
                  <a:lnTo>
                    <a:pt x="158" y="340"/>
                  </a:lnTo>
                  <a:lnTo>
                    <a:pt x="175" y="359"/>
                  </a:lnTo>
                  <a:lnTo>
                    <a:pt x="193" y="378"/>
                  </a:lnTo>
                  <a:lnTo>
                    <a:pt x="212" y="396"/>
                  </a:lnTo>
                  <a:lnTo>
                    <a:pt x="233" y="412"/>
                  </a:lnTo>
                  <a:lnTo>
                    <a:pt x="255" y="426"/>
                  </a:lnTo>
                  <a:lnTo>
                    <a:pt x="278" y="440"/>
                  </a:lnTo>
                  <a:lnTo>
                    <a:pt x="302" y="452"/>
                  </a:lnTo>
                  <a:lnTo>
                    <a:pt x="283" y="460"/>
                  </a:lnTo>
                  <a:lnTo>
                    <a:pt x="265" y="469"/>
                  </a:lnTo>
                  <a:lnTo>
                    <a:pt x="246" y="480"/>
                  </a:lnTo>
                  <a:lnTo>
                    <a:pt x="228" y="492"/>
                  </a:lnTo>
                  <a:lnTo>
                    <a:pt x="211" y="504"/>
                  </a:lnTo>
                  <a:lnTo>
                    <a:pt x="195" y="517"/>
                  </a:lnTo>
                  <a:lnTo>
                    <a:pt x="180" y="532"/>
                  </a:lnTo>
                  <a:lnTo>
                    <a:pt x="165" y="548"/>
                  </a:lnTo>
                  <a:lnTo>
                    <a:pt x="163" y="550"/>
                  </a:lnTo>
                  <a:lnTo>
                    <a:pt x="161" y="555"/>
                  </a:lnTo>
                  <a:lnTo>
                    <a:pt x="160" y="559"/>
                  </a:lnTo>
                  <a:lnTo>
                    <a:pt x="161" y="562"/>
                  </a:lnTo>
                  <a:lnTo>
                    <a:pt x="164" y="566"/>
                  </a:lnTo>
                  <a:lnTo>
                    <a:pt x="167" y="569"/>
                  </a:lnTo>
                  <a:lnTo>
                    <a:pt x="171" y="571"/>
                  </a:lnTo>
                  <a:lnTo>
                    <a:pt x="176" y="572"/>
                  </a:lnTo>
                  <a:lnTo>
                    <a:pt x="727" y="572"/>
                  </a:lnTo>
                  <a:lnTo>
                    <a:pt x="727" y="572"/>
                  </a:lnTo>
                  <a:lnTo>
                    <a:pt x="727" y="572"/>
                  </a:lnTo>
                  <a:lnTo>
                    <a:pt x="733" y="571"/>
                  </a:lnTo>
                  <a:lnTo>
                    <a:pt x="738" y="567"/>
                  </a:lnTo>
                  <a:lnTo>
                    <a:pt x="741" y="562"/>
                  </a:lnTo>
                  <a:lnTo>
                    <a:pt x="742" y="556"/>
                  </a:lnTo>
                  <a:lnTo>
                    <a:pt x="742" y="552"/>
                  </a:lnTo>
                  <a:lnTo>
                    <a:pt x="741" y="550"/>
                  </a:lnTo>
                  <a:lnTo>
                    <a:pt x="739" y="546"/>
                  </a:lnTo>
                  <a:lnTo>
                    <a:pt x="736" y="544"/>
                  </a:lnTo>
                  <a:lnTo>
                    <a:pt x="721" y="529"/>
                  </a:lnTo>
                  <a:lnTo>
                    <a:pt x="707" y="516"/>
                  </a:lnTo>
                  <a:lnTo>
                    <a:pt x="690" y="503"/>
                  </a:lnTo>
                  <a:lnTo>
                    <a:pt x="673" y="491"/>
                  </a:lnTo>
                  <a:lnTo>
                    <a:pt x="656" y="480"/>
                  </a:lnTo>
                  <a:lnTo>
                    <a:pt x="637" y="469"/>
                  </a:lnTo>
                  <a:lnTo>
                    <a:pt x="619" y="459"/>
                  </a:lnTo>
                  <a:lnTo>
                    <a:pt x="600" y="452"/>
                  </a:lnTo>
                  <a:lnTo>
                    <a:pt x="624" y="440"/>
                  </a:lnTo>
                  <a:lnTo>
                    <a:pt x="647" y="426"/>
                  </a:lnTo>
                  <a:lnTo>
                    <a:pt x="669" y="412"/>
                  </a:lnTo>
                  <a:lnTo>
                    <a:pt x="690" y="396"/>
                  </a:lnTo>
                  <a:lnTo>
                    <a:pt x="710" y="378"/>
                  </a:lnTo>
                  <a:lnTo>
                    <a:pt x="728" y="359"/>
                  </a:lnTo>
                  <a:lnTo>
                    <a:pt x="745" y="340"/>
                  </a:lnTo>
                  <a:lnTo>
                    <a:pt x="760" y="318"/>
                  </a:lnTo>
                  <a:lnTo>
                    <a:pt x="775" y="296"/>
                  </a:lnTo>
                  <a:lnTo>
                    <a:pt x="787" y="273"/>
                  </a:lnTo>
                  <a:lnTo>
                    <a:pt x="798" y="249"/>
                  </a:lnTo>
                  <a:lnTo>
                    <a:pt x="807" y="225"/>
                  </a:lnTo>
                  <a:lnTo>
                    <a:pt x="815" y="199"/>
                  </a:lnTo>
                  <a:lnTo>
                    <a:pt x="821" y="174"/>
                  </a:lnTo>
                  <a:lnTo>
                    <a:pt x="824" y="147"/>
                  </a:lnTo>
                  <a:lnTo>
                    <a:pt x="827" y="120"/>
                  </a:lnTo>
                  <a:lnTo>
                    <a:pt x="843" y="120"/>
                  </a:lnTo>
                  <a:lnTo>
                    <a:pt x="855" y="119"/>
                  </a:lnTo>
                  <a:lnTo>
                    <a:pt x="866" y="115"/>
                  </a:lnTo>
                  <a:lnTo>
                    <a:pt x="877" y="111"/>
                  </a:lnTo>
                  <a:lnTo>
                    <a:pt x="885" y="102"/>
                  </a:lnTo>
                  <a:lnTo>
                    <a:pt x="892" y="94"/>
                  </a:lnTo>
                  <a:lnTo>
                    <a:pt x="897" y="84"/>
                  </a:lnTo>
                  <a:lnTo>
                    <a:pt x="901" y="72"/>
                  </a:lnTo>
                  <a:lnTo>
                    <a:pt x="902" y="61"/>
                  </a:lnTo>
                  <a:lnTo>
                    <a:pt x="901" y="49"/>
                  </a:lnTo>
                  <a:lnTo>
                    <a:pt x="897" y="37"/>
                  </a:lnTo>
                  <a:lnTo>
                    <a:pt x="892" y="27"/>
                  </a:lnTo>
                  <a:lnTo>
                    <a:pt x="885" y="18"/>
                  </a:lnTo>
                  <a:lnTo>
                    <a:pt x="877" y="10"/>
                  </a:lnTo>
                  <a:lnTo>
                    <a:pt x="866" y="5"/>
                  </a:lnTo>
                  <a:lnTo>
                    <a:pt x="855" y="1"/>
                  </a:lnTo>
                  <a:lnTo>
                    <a:pt x="84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366">
              <a:extLst>
                <a:ext uri="{FF2B5EF4-FFF2-40B4-BE49-F238E27FC236}">
                  <a16:creationId xmlns="" xmlns:a16="http://schemas.microsoft.com/office/drawing/2014/main" id="{E2FE1FDF-B575-49F7-94B2-97BFBE4DC4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925" y="5654675"/>
              <a:ext cx="104775" cy="92075"/>
            </a:xfrm>
            <a:custGeom>
              <a:avLst/>
              <a:gdLst>
                <a:gd name="T0" fmla="*/ 16 w 330"/>
                <a:gd name="T1" fmla="*/ 289 h 289"/>
                <a:gd name="T2" fmla="*/ 181 w 330"/>
                <a:gd name="T3" fmla="*/ 289 h 289"/>
                <a:gd name="T4" fmla="*/ 185 w 330"/>
                <a:gd name="T5" fmla="*/ 289 h 289"/>
                <a:gd name="T6" fmla="*/ 188 w 330"/>
                <a:gd name="T7" fmla="*/ 288 h 289"/>
                <a:gd name="T8" fmla="*/ 191 w 330"/>
                <a:gd name="T9" fmla="*/ 286 h 289"/>
                <a:gd name="T10" fmla="*/ 193 w 330"/>
                <a:gd name="T11" fmla="*/ 283 h 289"/>
                <a:gd name="T12" fmla="*/ 242 w 330"/>
                <a:gd name="T13" fmla="*/ 213 h 289"/>
                <a:gd name="T14" fmla="*/ 279 w 330"/>
                <a:gd name="T15" fmla="*/ 159 h 289"/>
                <a:gd name="T16" fmla="*/ 293 w 330"/>
                <a:gd name="T17" fmla="*/ 136 h 289"/>
                <a:gd name="T18" fmla="*/ 305 w 330"/>
                <a:gd name="T19" fmla="*/ 115 h 289"/>
                <a:gd name="T20" fmla="*/ 315 w 330"/>
                <a:gd name="T21" fmla="*/ 98 h 289"/>
                <a:gd name="T22" fmla="*/ 322 w 330"/>
                <a:gd name="T23" fmla="*/ 82 h 289"/>
                <a:gd name="T24" fmla="*/ 327 w 330"/>
                <a:gd name="T25" fmla="*/ 69 h 289"/>
                <a:gd name="T26" fmla="*/ 329 w 330"/>
                <a:gd name="T27" fmla="*/ 58 h 289"/>
                <a:gd name="T28" fmla="*/ 330 w 330"/>
                <a:gd name="T29" fmla="*/ 47 h 289"/>
                <a:gd name="T30" fmla="*/ 329 w 330"/>
                <a:gd name="T31" fmla="*/ 39 h 289"/>
                <a:gd name="T32" fmla="*/ 327 w 330"/>
                <a:gd name="T33" fmla="*/ 30 h 289"/>
                <a:gd name="T34" fmla="*/ 322 w 330"/>
                <a:gd name="T35" fmla="*/ 24 h 289"/>
                <a:gd name="T36" fmla="*/ 317 w 330"/>
                <a:gd name="T37" fmla="*/ 17 h 289"/>
                <a:gd name="T38" fmla="*/ 310 w 330"/>
                <a:gd name="T39" fmla="*/ 11 h 289"/>
                <a:gd name="T40" fmla="*/ 305 w 330"/>
                <a:gd name="T41" fmla="*/ 7 h 289"/>
                <a:gd name="T42" fmla="*/ 299 w 330"/>
                <a:gd name="T43" fmla="*/ 3 h 289"/>
                <a:gd name="T44" fmla="*/ 291 w 330"/>
                <a:gd name="T45" fmla="*/ 1 h 289"/>
                <a:gd name="T46" fmla="*/ 283 w 330"/>
                <a:gd name="T47" fmla="*/ 0 h 289"/>
                <a:gd name="T48" fmla="*/ 277 w 330"/>
                <a:gd name="T49" fmla="*/ 1 h 289"/>
                <a:gd name="T50" fmla="*/ 270 w 330"/>
                <a:gd name="T51" fmla="*/ 2 h 289"/>
                <a:gd name="T52" fmla="*/ 262 w 330"/>
                <a:gd name="T53" fmla="*/ 6 h 289"/>
                <a:gd name="T54" fmla="*/ 255 w 330"/>
                <a:gd name="T55" fmla="*/ 11 h 289"/>
                <a:gd name="T56" fmla="*/ 245 w 330"/>
                <a:gd name="T57" fmla="*/ 17 h 289"/>
                <a:gd name="T58" fmla="*/ 234 w 330"/>
                <a:gd name="T59" fmla="*/ 25 h 289"/>
                <a:gd name="T60" fmla="*/ 222 w 330"/>
                <a:gd name="T61" fmla="*/ 36 h 289"/>
                <a:gd name="T62" fmla="*/ 209 w 330"/>
                <a:gd name="T63" fmla="*/ 50 h 289"/>
                <a:gd name="T64" fmla="*/ 174 w 330"/>
                <a:gd name="T65" fmla="*/ 84 h 289"/>
                <a:gd name="T66" fmla="*/ 130 w 330"/>
                <a:gd name="T67" fmla="*/ 130 h 289"/>
                <a:gd name="T68" fmla="*/ 74 w 330"/>
                <a:gd name="T69" fmla="*/ 189 h 289"/>
                <a:gd name="T70" fmla="*/ 5 w 330"/>
                <a:gd name="T71" fmla="*/ 264 h 289"/>
                <a:gd name="T72" fmla="*/ 2 w 330"/>
                <a:gd name="T73" fmla="*/ 268 h 289"/>
                <a:gd name="T74" fmla="*/ 0 w 330"/>
                <a:gd name="T75" fmla="*/ 273 h 289"/>
                <a:gd name="T76" fmla="*/ 0 w 330"/>
                <a:gd name="T77" fmla="*/ 277 h 289"/>
                <a:gd name="T78" fmla="*/ 1 w 330"/>
                <a:gd name="T79" fmla="*/ 280 h 289"/>
                <a:gd name="T80" fmla="*/ 4 w 330"/>
                <a:gd name="T81" fmla="*/ 284 h 289"/>
                <a:gd name="T82" fmla="*/ 7 w 330"/>
                <a:gd name="T83" fmla="*/ 286 h 289"/>
                <a:gd name="T84" fmla="*/ 11 w 330"/>
                <a:gd name="T85" fmla="*/ 289 h 289"/>
                <a:gd name="T86" fmla="*/ 16 w 330"/>
                <a:gd name="T87" fmla="*/ 289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30" h="289">
                  <a:moveTo>
                    <a:pt x="16" y="289"/>
                  </a:moveTo>
                  <a:lnTo>
                    <a:pt x="181" y="289"/>
                  </a:lnTo>
                  <a:lnTo>
                    <a:pt x="185" y="289"/>
                  </a:lnTo>
                  <a:lnTo>
                    <a:pt x="188" y="288"/>
                  </a:lnTo>
                  <a:lnTo>
                    <a:pt x="191" y="286"/>
                  </a:lnTo>
                  <a:lnTo>
                    <a:pt x="193" y="283"/>
                  </a:lnTo>
                  <a:lnTo>
                    <a:pt x="242" y="213"/>
                  </a:lnTo>
                  <a:lnTo>
                    <a:pt x="279" y="159"/>
                  </a:lnTo>
                  <a:lnTo>
                    <a:pt x="293" y="136"/>
                  </a:lnTo>
                  <a:lnTo>
                    <a:pt x="305" y="115"/>
                  </a:lnTo>
                  <a:lnTo>
                    <a:pt x="315" y="98"/>
                  </a:lnTo>
                  <a:lnTo>
                    <a:pt x="322" y="82"/>
                  </a:lnTo>
                  <a:lnTo>
                    <a:pt x="327" y="69"/>
                  </a:lnTo>
                  <a:lnTo>
                    <a:pt x="329" y="58"/>
                  </a:lnTo>
                  <a:lnTo>
                    <a:pt x="330" y="47"/>
                  </a:lnTo>
                  <a:lnTo>
                    <a:pt x="329" y="39"/>
                  </a:lnTo>
                  <a:lnTo>
                    <a:pt x="327" y="30"/>
                  </a:lnTo>
                  <a:lnTo>
                    <a:pt x="322" y="24"/>
                  </a:lnTo>
                  <a:lnTo>
                    <a:pt x="317" y="17"/>
                  </a:lnTo>
                  <a:lnTo>
                    <a:pt x="310" y="11"/>
                  </a:lnTo>
                  <a:lnTo>
                    <a:pt x="305" y="7"/>
                  </a:lnTo>
                  <a:lnTo>
                    <a:pt x="299" y="3"/>
                  </a:lnTo>
                  <a:lnTo>
                    <a:pt x="291" y="1"/>
                  </a:lnTo>
                  <a:lnTo>
                    <a:pt x="283" y="0"/>
                  </a:lnTo>
                  <a:lnTo>
                    <a:pt x="277" y="1"/>
                  </a:lnTo>
                  <a:lnTo>
                    <a:pt x="270" y="2"/>
                  </a:lnTo>
                  <a:lnTo>
                    <a:pt x="262" y="6"/>
                  </a:lnTo>
                  <a:lnTo>
                    <a:pt x="255" y="11"/>
                  </a:lnTo>
                  <a:lnTo>
                    <a:pt x="245" y="17"/>
                  </a:lnTo>
                  <a:lnTo>
                    <a:pt x="234" y="25"/>
                  </a:lnTo>
                  <a:lnTo>
                    <a:pt x="222" y="36"/>
                  </a:lnTo>
                  <a:lnTo>
                    <a:pt x="209" y="50"/>
                  </a:lnTo>
                  <a:lnTo>
                    <a:pt x="174" y="84"/>
                  </a:lnTo>
                  <a:lnTo>
                    <a:pt x="130" y="130"/>
                  </a:lnTo>
                  <a:lnTo>
                    <a:pt x="74" y="189"/>
                  </a:lnTo>
                  <a:lnTo>
                    <a:pt x="5" y="264"/>
                  </a:lnTo>
                  <a:lnTo>
                    <a:pt x="2" y="268"/>
                  </a:lnTo>
                  <a:lnTo>
                    <a:pt x="0" y="273"/>
                  </a:lnTo>
                  <a:lnTo>
                    <a:pt x="0" y="277"/>
                  </a:lnTo>
                  <a:lnTo>
                    <a:pt x="1" y="280"/>
                  </a:lnTo>
                  <a:lnTo>
                    <a:pt x="4" y="284"/>
                  </a:lnTo>
                  <a:lnTo>
                    <a:pt x="7" y="286"/>
                  </a:lnTo>
                  <a:lnTo>
                    <a:pt x="11" y="289"/>
                  </a:lnTo>
                  <a:lnTo>
                    <a:pt x="16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3" name="Freeform 1367">
            <a:extLst>
              <a:ext uri="{FF2B5EF4-FFF2-40B4-BE49-F238E27FC236}">
                <a16:creationId xmlns="" xmlns:a16="http://schemas.microsoft.com/office/drawing/2014/main" id="{398A030A-AC9B-4501-947D-E46896F3C9F2}"/>
              </a:ext>
            </a:extLst>
          </p:cNvPr>
          <p:cNvSpPr>
            <a:spLocks noEditPoints="1"/>
          </p:cNvSpPr>
          <p:nvPr/>
        </p:nvSpPr>
        <p:spPr bwMode="auto">
          <a:xfrm>
            <a:off x="5312678" y="4241203"/>
            <a:ext cx="142875" cy="285750"/>
          </a:xfrm>
          <a:custGeom>
            <a:avLst/>
            <a:gdLst>
              <a:gd name="T0" fmla="*/ 215 w 452"/>
              <a:gd name="T1" fmla="*/ 839 h 903"/>
              <a:gd name="T2" fmla="*/ 213 w 452"/>
              <a:gd name="T3" fmla="*/ 822 h 903"/>
              <a:gd name="T4" fmla="*/ 226 w 452"/>
              <a:gd name="T5" fmla="*/ 812 h 903"/>
              <a:gd name="T6" fmla="*/ 249 w 452"/>
              <a:gd name="T7" fmla="*/ 809 h 903"/>
              <a:gd name="T8" fmla="*/ 269 w 452"/>
              <a:gd name="T9" fmla="*/ 800 h 903"/>
              <a:gd name="T10" fmla="*/ 284 w 452"/>
              <a:gd name="T11" fmla="*/ 785 h 903"/>
              <a:gd name="T12" fmla="*/ 295 w 452"/>
              <a:gd name="T13" fmla="*/ 767 h 903"/>
              <a:gd name="T14" fmla="*/ 301 w 452"/>
              <a:gd name="T15" fmla="*/ 745 h 903"/>
              <a:gd name="T16" fmla="*/ 306 w 452"/>
              <a:gd name="T17" fmla="*/ 727 h 903"/>
              <a:gd name="T18" fmla="*/ 322 w 452"/>
              <a:gd name="T19" fmla="*/ 723 h 903"/>
              <a:gd name="T20" fmla="*/ 332 w 452"/>
              <a:gd name="T21" fmla="*/ 737 h 903"/>
              <a:gd name="T22" fmla="*/ 327 w 452"/>
              <a:gd name="T23" fmla="*/ 768 h 903"/>
              <a:gd name="T24" fmla="*/ 314 w 452"/>
              <a:gd name="T25" fmla="*/ 796 h 903"/>
              <a:gd name="T26" fmla="*/ 293 w 452"/>
              <a:gd name="T27" fmla="*/ 818 h 903"/>
              <a:gd name="T28" fmla="*/ 267 w 452"/>
              <a:gd name="T29" fmla="*/ 834 h 903"/>
              <a:gd name="T30" fmla="*/ 237 w 452"/>
              <a:gd name="T31" fmla="*/ 842 h 903"/>
              <a:gd name="T32" fmla="*/ 16 w 452"/>
              <a:gd name="T33" fmla="*/ 0 h 903"/>
              <a:gd name="T34" fmla="*/ 2 w 452"/>
              <a:gd name="T35" fmla="*/ 9 h 903"/>
              <a:gd name="T36" fmla="*/ 5 w 452"/>
              <a:gd name="T37" fmla="*/ 26 h 903"/>
              <a:gd name="T38" fmla="*/ 61 w 452"/>
              <a:gd name="T39" fmla="*/ 30 h 903"/>
              <a:gd name="T40" fmla="*/ 202 w 452"/>
              <a:gd name="T41" fmla="*/ 151 h 903"/>
              <a:gd name="T42" fmla="*/ 212 w 452"/>
              <a:gd name="T43" fmla="*/ 166 h 903"/>
              <a:gd name="T44" fmla="*/ 202 w 452"/>
              <a:gd name="T45" fmla="*/ 179 h 903"/>
              <a:gd name="T46" fmla="*/ 61 w 452"/>
              <a:gd name="T47" fmla="*/ 270 h 903"/>
              <a:gd name="T48" fmla="*/ 147 w 452"/>
              <a:gd name="T49" fmla="*/ 275 h 903"/>
              <a:gd name="T50" fmla="*/ 150 w 452"/>
              <a:gd name="T51" fmla="*/ 292 h 903"/>
              <a:gd name="T52" fmla="*/ 136 w 452"/>
              <a:gd name="T53" fmla="*/ 301 h 903"/>
              <a:gd name="T54" fmla="*/ 196 w 452"/>
              <a:gd name="T55" fmla="*/ 391 h 903"/>
              <a:gd name="T56" fmla="*/ 210 w 452"/>
              <a:gd name="T57" fmla="*/ 400 h 903"/>
              <a:gd name="T58" fmla="*/ 207 w 452"/>
              <a:gd name="T59" fmla="*/ 417 h 903"/>
              <a:gd name="T60" fmla="*/ 61 w 452"/>
              <a:gd name="T61" fmla="*/ 421 h 903"/>
              <a:gd name="T62" fmla="*/ 142 w 452"/>
              <a:gd name="T63" fmla="*/ 513 h 903"/>
              <a:gd name="T64" fmla="*/ 151 w 452"/>
              <a:gd name="T65" fmla="*/ 527 h 903"/>
              <a:gd name="T66" fmla="*/ 142 w 452"/>
              <a:gd name="T67" fmla="*/ 540 h 903"/>
              <a:gd name="T68" fmla="*/ 61 w 452"/>
              <a:gd name="T69" fmla="*/ 737 h 903"/>
              <a:gd name="T70" fmla="*/ 68 w 452"/>
              <a:gd name="T71" fmla="*/ 786 h 903"/>
              <a:gd name="T72" fmla="*/ 89 w 452"/>
              <a:gd name="T73" fmla="*/ 830 h 903"/>
              <a:gd name="T74" fmla="*/ 122 w 452"/>
              <a:gd name="T75" fmla="*/ 865 h 903"/>
              <a:gd name="T76" fmla="*/ 162 w 452"/>
              <a:gd name="T77" fmla="*/ 890 h 903"/>
              <a:gd name="T78" fmla="*/ 209 w 452"/>
              <a:gd name="T79" fmla="*/ 902 h 903"/>
              <a:gd name="T80" fmla="*/ 260 w 452"/>
              <a:gd name="T81" fmla="*/ 899 h 903"/>
              <a:gd name="T82" fmla="*/ 305 w 452"/>
              <a:gd name="T83" fmla="*/ 882 h 903"/>
              <a:gd name="T84" fmla="*/ 343 w 452"/>
              <a:gd name="T85" fmla="*/ 854 h 903"/>
              <a:gd name="T86" fmla="*/ 372 w 452"/>
              <a:gd name="T87" fmla="*/ 815 h 903"/>
              <a:gd name="T88" fmla="*/ 389 w 452"/>
              <a:gd name="T89" fmla="*/ 771 h 903"/>
              <a:gd name="T90" fmla="*/ 391 w 452"/>
              <a:gd name="T91" fmla="*/ 30 h 903"/>
              <a:gd name="T92" fmla="*/ 447 w 452"/>
              <a:gd name="T93" fmla="*/ 26 h 903"/>
              <a:gd name="T94" fmla="*/ 451 w 452"/>
              <a:gd name="T95" fmla="*/ 9 h 903"/>
              <a:gd name="T96" fmla="*/ 437 w 452"/>
              <a:gd name="T97" fmla="*/ 0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52" h="903">
                <a:moveTo>
                  <a:pt x="226" y="842"/>
                </a:moveTo>
                <a:lnTo>
                  <a:pt x="220" y="841"/>
                </a:lnTo>
                <a:lnTo>
                  <a:pt x="215" y="839"/>
                </a:lnTo>
                <a:lnTo>
                  <a:pt x="213" y="834"/>
                </a:lnTo>
                <a:lnTo>
                  <a:pt x="212" y="828"/>
                </a:lnTo>
                <a:lnTo>
                  <a:pt x="213" y="822"/>
                </a:lnTo>
                <a:lnTo>
                  <a:pt x="215" y="817"/>
                </a:lnTo>
                <a:lnTo>
                  <a:pt x="220" y="813"/>
                </a:lnTo>
                <a:lnTo>
                  <a:pt x="226" y="812"/>
                </a:lnTo>
                <a:lnTo>
                  <a:pt x="233" y="812"/>
                </a:lnTo>
                <a:lnTo>
                  <a:pt x="242" y="811"/>
                </a:lnTo>
                <a:lnTo>
                  <a:pt x="249" y="809"/>
                </a:lnTo>
                <a:lnTo>
                  <a:pt x="255" y="807"/>
                </a:lnTo>
                <a:lnTo>
                  <a:pt x="263" y="803"/>
                </a:lnTo>
                <a:lnTo>
                  <a:pt x="269" y="800"/>
                </a:lnTo>
                <a:lnTo>
                  <a:pt x="275" y="795"/>
                </a:lnTo>
                <a:lnTo>
                  <a:pt x="280" y="790"/>
                </a:lnTo>
                <a:lnTo>
                  <a:pt x="284" y="785"/>
                </a:lnTo>
                <a:lnTo>
                  <a:pt x="289" y="779"/>
                </a:lnTo>
                <a:lnTo>
                  <a:pt x="293" y="773"/>
                </a:lnTo>
                <a:lnTo>
                  <a:pt x="295" y="767"/>
                </a:lnTo>
                <a:lnTo>
                  <a:pt x="298" y="760"/>
                </a:lnTo>
                <a:lnTo>
                  <a:pt x="300" y="752"/>
                </a:lnTo>
                <a:lnTo>
                  <a:pt x="301" y="745"/>
                </a:lnTo>
                <a:lnTo>
                  <a:pt x="301" y="737"/>
                </a:lnTo>
                <a:lnTo>
                  <a:pt x="303" y="732"/>
                </a:lnTo>
                <a:lnTo>
                  <a:pt x="306" y="727"/>
                </a:lnTo>
                <a:lnTo>
                  <a:pt x="311" y="723"/>
                </a:lnTo>
                <a:lnTo>
                  <a:pt x="316" y="722"/>
                </a:lnTo>
                <a:lnTo>
                  <a:pt x="322" y="723"/>
                </a:lnTo>
                <a:lnTo>
                  <a:pt x="327" y="727"/>
                </a:lnTo>
                <a:lnTo>
                  <a:pt x="331" y="732"/>
                </a:lnTo>
                <a:lnTo>
                  <a:pt x="332" y="737"/>
                </a:lnTo>
                <a:lnTo>
                  <a:pt x="331" y="748"/>
                </a:lnTo>
                <a:lnTo>
                  <a:pt x="329" y="758"/>
                </a:lnTo>
                <a:lnTo>
                  <a:pt x="327" y="768"/>
                </a:lnTo>
                <a:lnTo>
                  <a:pt x="323" y="778"/>
                </a:lnTo>
                <a:lnTo>
                  <a:pt x="318" y="788"/>
                </a:lnTo>
                <a:lnTo>
                  <a:pt x="314" y="796"/>
                </a:lnTo>
                <a:lnTo>
                  <a:pt x="307" y="805"/>
                </a:lnTo>
                <a:lnTo>
                  <a:pt x="300" y="812"/>
                </a:lnTo>
                <a:lnTo>
                  <a:pt x="293" y="818"/>
                </a:lnTo>
                <a:lnTo>
                  <a:pt x="286" y="824"/>
                </a:lnTo>
                <a:lnTo>
                  <a:pt x="276" y="830"/>
                </a:lnTo>
                <a:lnTo>
                  <a:pt x="267" y="834"/>
                </a:lnTo>
                <a:lnTo>
                  <a:pt x="258" y="837"/>
                </a:lnTo>
                <a:lnTo>
                  <a:pt x="248" y="840"/>
                </a:lnTo>
                <a:lnTo>
                  <a:pt x="237" y="842"/>
                </a:lnTo>
                <a:lnTo>
                  <a:pt x="226" y="842"/>
                </a:lnTo>
                <a:close/>
                <a:moveTo>
                  <a:pt x="437" y="0"/>
                </a:moveTo>
                <a:lnTo>
                  <a:pt x="16" y="0"/>
                </a:lnTo>
                <a:lnTo>
                  <a:pt x="10" y="2"/>
                </a:lnTo>
                <a:lnTo>
                  <a:pt x="5" y="4"/>
                </a:lnTo>
                <a:lnTo>
                  <a:pt x="2" y="9"/>
                </a:lnTo>
                <a:lnTo>
                  <a:pt x="0" y="15"/>
                </a:lnTo>
                <a:lnTo>
                  <a:pt x="2" y="21"/>
                </a:lnTo>
                <a:lnTo>
                  <a:pt x="5" y="26"/>
                </a:lnTo>
                <a:lnTo>
                  <a:pt x="10" y="29"/>
                </a:lnTo>
                <a:lnTo>
                  <a:pt x="16" y="30"/>
                </a:lnTo>
                <a:lnTo>
                  <a:pt x="61" y="30"/>
                </a:lnTo>
                <a:lnTo>
                  <a:pt x="61" y="150"/>
                </a:lnTo>
                <a:lnTo>
                  <a:pt x="196" y="150"/>
                </a:lnTo>
                <a:lnTo>
                  <a:pt x="202" y="151"/>
                </a:lnTo>
                <a:lnTo>
                  <a:pt x="207" y="155"/>
                </a:lnTo>
                <a:lnTo>
                  <a:pt x="210" y="160"/>
                </a:lnTo>
                <a:lnTo>
                  <a:pt x="212" y="166"/>
                </a:lnTo>
                <a:lnTo>
                  <a:pt x="210" y="172"/>
                </a:lnTo>
                <a:lnTo>
                  <a:pt x="207" y="177"/>
                </a:lnTo>
                <a:lnTo>
                  <a:pt x="202" y="179"/>
                </a:lnTo>
                <a:lnTo>
                  <a:pt x="196" y="181"/>
                </a:lnTo>
                <a:lnTo>
                  <a:pt x="61" y="181"/>
                </a:lnTo>
                <a:lnTo>
                  <a:pt x="61" y="270"/>
                </a:lnTo>
                <a:lnTo>
                  <a:pt x="136" y="270"/>
                </a:lnTo>
                <a:lnTo>
                  <a:pt x="142" y="272"/>
                </a:lnTo>
                <a:lnTo>
                  <a:pt x="147" y="275"/>
                </a:lnTo>
                <a:lnTo>
                  <a:pt x="150" y="280"/>
                </a:lnTo>
                <a:lnTo>
                  <a:pt x="151" y="286"/>
                </a:lnTo>
                <a:lnTo>
                  <a:pt x="150" y="292"/>
                </a:lnTo>
                <a:lnTo>
                  <a:pt x="147" y="297"/>
                </a:lnTo>
                <a:lnTo>
                  <a:pt x="142" y="300"/>
                </a:lnTo>
                <a:lnTo>
                  <a:pt x="136" y="301"/>
                </a:lnTo>
                <a:lnTo>
                  <a:pt x="61" y="301"/>
                </a:lnTo>
                <a:lnTo>
                  <a:pt x="61" y="391"/>
                </a:lnTo>
                <a:lnTo>
                  <a:pt x="196" y="391"/>
                </a:lnTo>
                <a:lnTo>
                  <a:pt x="202" y="393"/>
                </a:lnTo>
                <a:lnTo>
                  <a:pt x="207" y="395"/>
                </a:lnTo>
                <a:lnTo>
                  <a:pt x="210" y="400"/>
                </a:lnTo>
                <a:lnTo>
                  <a:pt x="212" y="406"/>
                </a:lnTo>
                <a:lnTo>
                  <a:pt x="210" y="412"/>
                </a:lnTo>
                <a:lnTo>
                  <a:pt x="207" y="417"/>
                </a:lnTo>
                <a:lnTo>
                  <a:pt x="202" y="420"/>
                </a:lnTo>
                <a:lnTo>
                  <a:pt x="196" y="421"/>
                </a:lnTo>
                <a:lnTo>
                  <a:pt x="61" y="421"/>
                </a:lnTo>
                <a:lnTo>
                  <a:pt x="61" y="512"/>
                </a:lnTo>
                <a:lnTo>
                  <a:pt x="136" y="512"/>
                </a:lnTo>
                <a:lnTo>
                  <a:pt x="142" y="513"/>
                </a:lnTo>
                <a:lnTo>
                  <a:pt x="147" y="516"/>
                </a:lnTo>
                <a:lnTo>
                  <a:pt x="150" y="520"/>
                </a:lnTo>
                <a:lnTo>
                  <a:pt x="151" y="527"/>
                </a:lnTo>
                <a:lnTo>
                  <a:pt x="150" y="533"/>
                </a:lnTo>
                <a:lnTo>
                  <a:pt x="147" y="537"/>
                </a:lnTo>
                <a:lnTo>
                  <a:pt x="142" y="540"/>
                </a:lnTo>
                <a:lnTo>
                  <a:pt x="136" y="541"/>
                </a:lnTo>
                <a:lnTo>
                  <a:pt x="61" y="541"/>
                </a:lnTo>
                <a:lnTo>
                  <a:pt x="61" y="737"/>
                </a:lnTo>
                <a:lnTo>
                  <a:pt x="62" y="754"/>
                </a:lnTo>
                <a:lnTo>
                  <a:pt x="65" y="771"/>
                </a:lnTo>
                <a:lnTo>
                  <a:pt x="68" y="786"/>
                </a:lnTo>
                <a:lnTo>
                  <a:pt x="74" y="802"/>
                </a:lnTo>
                <a:lnTo>
                  <a:pt x="80" y="815"/>
                </a:lnTo>
                <a:lnTo>
                  <a:pt x="89" y="830"/>
                </a:lnTo>
                <a:lnTo>
                  <a:pt x="99" y="842"/>
                </a:lnTo>
                <a:lnTo>
                  <a:pt x="110" y="854"/>
                </a:lnTo>
                <a:lnTo>
                  <a:pt x="122" y="865"/>
                </a:lnTo>
                <a:lnTo>
                  <a:pt x="134" y="874"/>
                </a:lnTo>
                <a:lnTo>
                  <a:pt x="147" y="882"/>
                </a:lnTo>
                <a:lnTo>
                  <a:pt x="162" y="890"/>
                </a:lnTo>
                <a:lnTo>
                  <a:pt x="178" y="896"/>
                </a:lnTo>
                <a:lnTo>
                  <a:pt x="193" y="899"/>
                </a:lnTo>
                <a:lnTo>
                  <a:pt x="209" y="902"/>
                </a:lnTo>
                <a:lnTo>
                  <a:pt x="226" y="903"/>
                </a:lnTo>
                <a:lnTo>
                  <a:pt x="243" y="902"/>
                </a:lnTo>
                <a:lnTo>
                  <a:pt x="260" y="899"/>
                </a:lnTo>
                <a:lnTo>
                  <a:pt x="276" y="896"/>
                </a:lnTo>
                <a:lnTo>
                  <a:pt x="290" y="890"/>
                </a:lnTo>
                <a:lnTo>
                  <a:pt x="305" y="882"/>
                </a:lnTo>
                <a:lnTo>
                  <a:pt x="318" y="874"/>
                </a:lnTo>
                <a:lnTo>
                  <a:pt x="332" y="865"/>
                </a:lnTo>
                <a:lnTo>
                  <a:pt x="343" y="854"/>
                </a:lnTo>
                <a:lnTo>
                  <a:pt x="354" y="842"/>
                </a:lnTo>
                <a:lnTo>
                  <a:pt x="363" y="830"/>
                </a:lnTo>
                <a:lnTo>
                  <a:pt x="372" y="815"/>
                </a:lnTo>
                <a:lnTo>
                  <a:pt x="379" y="802"/>
                </a:lnTo>
                <a:lnTo>
                  <a:pt x="384" y="786"/>
                </a:lnTo>
                <a:lnTo>
                  <a:pt x="389" y="771"/>
                </a:lnTo>
                <a:lnTo>
                  <a:pt x="391" y="754"/>
                </a:lnTo>
                <a:lnTo>
                  <a:pt x="391" y="737"/>
                </a:lnTo>
                <a:lnTo>
                  <a:pt x="391" y="30"/>
                </a:lnTo>
                <a:lnTo>
                  <a:pt x="437" y="30"/>
                </a:lnTo>
                <a:lnTo>
                  <a:pt x="442" y="29"/>
                </a:lnTo>
                <a:lnTo>
                  <a:pt x="447" y="26"/>
                </a:lnTo>
                <a:lnTo>
                  <a:pt x="451" y="21"/>
                </a:lnTo>
                <a:lnTo>
                  <a:pt x="452" y="15"/>
                </a:lnTo>
                <a:lnTo>
                  <a:pt x="451" y="9"/>
                </a:lnTo>
                <a:lnTo>
                  <a:pt x="447" y="4"/>
                </a:lnTo>
                <a:lnTo>
                  <a:pt x="442" y="2"/>
                </a:lnTo>
                <a:lnTo>
                  <a:pt x="43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04" name="Group 103">
            <a:extLst>
              <a:ext uri="{FF2B5EF4-FFF2-40B4-BE49-F238E27FC236}">
                <a16:creationId xmlns="" xmlns:a16="http://schemas.microsoft.com/office/drawing/2014/main" id="{24C587CD-1E06-4068-92CC-A469B10929C9}"/>
              </a:ext>
            </a:extLst>
          </p:cNvPr>
          <p:cNvGrpSpPr/>
          <p:nvPr/>
        </p:nvGrpSpPr>
        <p:grpSpPr>
          <a:xfrm>
            <a:off x="4448514" y="2966925"/>
            <a:ext cx="258763" cy="285750"/>
            <a:chOff x="892175" y="5651500"/>
            <a:chExt cx="258763" cy="285750"/>
          </a:xfrm>
          <a:solidFill>
            <a:schemeClr val="bg1"/>
          </a:solidFill>
        </p:grpSpPr>
        <p:sp>
          <p:nvSpPr>
            <p:cNvPr id="105" name="Freeform 1368">
              <a:extLst>
                <a:ext uri="{FF2B5EF4-FFF2-40B4-BE49-F238E27FC236}">
                  <a16:creationId xmlns="" xmlns:a16="http://schemas.microsoft.com/office/drawing/2014/main" id="{AD5C4D9A-52FC-41D2-943D-BE3DB041D8A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92175" y="5727700"/>
              <a:ext cx="258763" cy="209550"/>
            </a:xfrm>
            <a:custGeom>
              <a:avLst/>
              <a:gdLst>
                <a:gd name="T0" fmla="*/ 328 w 813"/>
                <a:gd name="T1" fmla="*/ 205 h 662"/>
                <a:gd name="T2" fmla="*/ 332 w 813"/>
                <a:gd name="T3" fmla="*/ 196 h 662"/>
                <a:gd name="T4" fmla="*/ 482 w 813"/>
                <a:gd name="T5" fmla="*/ 29 h 662"/>
                <a:gd name="T6" fmla="*/ 482 w 813"/>
                <a:gd name="T7" fmla="*/ 201 h 662"/>
                <a:gd name="T8" fmla="*/ 610 w 813"/>
                <a:gd name="T9" fmla="*/ 361 h 662"/>
                <a:gd name="T10" fmla="*/ 809 w 813"/>
                <a:gd name="T11" fmla="*/ 562 h 662"/>
                <a:gd name="T12" fmla="*/ 653 w 813"/>
                <a:gd name="T13" fmla="*/ 367 h 662"/>
                <a:gd name="T14" fmla="*/ 511 w 813"/>
                <a:gd name="T15" fmla="*/ 191 h 662"/>
                <a:gd name="T16" fmla="*/ 542 w 813"/>
                <a:gd name="T17" fmla="*/ 29 h 662"/>
                <a:gd name="T18" fmla="*/ 553 w 813"/>
                <a:gd name="T19" fmla="*/ 26 h 662"/>
                <a:gd name="T20" fmla="*/ 558 w 813"/>
                <a:gd name="T21" fmla="*/ 15 h 662"/>
                <a:gd name="T22" fmla="*/ 553 w 813"/>
                <a:gd name="T23" fmla="*/ 5 h 662"/>
                <a:gd name="T24" fmla="*/ 542 w 813"/>
                <a:gd name="T25" fmla="*/ 0 h 662"/>
                <a:gd name="T26" fmla="*/ 316 w 813"/>
                <a:gd name="T27" fmla="*/ 0 h 662"/>
                <a:gd name="T28" fmla="*/ 265 w 813"/>
                <a:gd name="T29" fmla="*/ 1 h 662"/>
                <a:gd name="T30" fmla="*/ 258 w 813"/>
                <a:gd name="T31" fmla="*/ 9 h 662"/>
                <a:gd name="T32" fmla="*/ 258 w 813"/>
                <a:gd name="T33" fmla="*/ 21 h 662"/>
                <a:gd name="T34" fmla="*/ 265 w 813"/>
                <a:gd name="T35" fmla="*/ 29 h 662"/>
                <a:gd name="T36" fmla="*/ 301 w 813"/>
                <a:gd name="T37" fmla="*/ 29 h 662"/>
                <a:gd name="T38" fmla="*/ 161 w 813"/>
                <a:gd name="T39" fmla="*/ 367 h 662"/>
                <a:gd name="T40" fmla="*/ 161 w 813"/>
                <a:gd name="T41" fmla="*/ 367 h 662"/>
                <a:gd name="T42" fmla="*/ 1 w 813"/>
                <a:gd name="T43" fmla="*/ 567 h 662"/>
                <a:gd name="T44" fmla="*/ 1 w 813"/>
                <a:gd name="T45" fmla="*/ 581 h 662"/>
                <a:gd name="T46" fmla="*/ 5 w 813"/>
                <a:gd name="T47" fmla="*/ 598 h 662"/>
                <a:gd name="T48" fmla="*/ 11 w 813"/>
                <a:gd name="T49" fmla="*/ 615 h 662"/>
                <a:gd name="T50" fmla="*/ 21 w 813"/>
                <a:gd name="T51" fmla="*/ 629 h 662"/>
                <a:gd name="T52" fmla="*/ 33 w 813"/>
                <a:gd name="T53" fmla="*/ 641 h 662"/>
                <a:gd name="T54" fmla="*/ 48 w 813"/>
                <a:gd name="T55" fmla="*/ 651 h 662"/>
                <a:gd name="T56" fmla="*/ 65 w 813"/>
                <a:gd name="T57" fmla="*/ 657 h 662"/>
                <a:gd name="T58" fmla="*/ 82 w 813"/>
                <a:gd name="T59" fmla="*/ 661 h 662"/>
                <a:gd name="T60" fmla="*/ 723 w 813"/>
                <a:gd name="T61" fmla="*/ 662 h 662"/>
                <a:gd name="T62" fmla="*/ 741 w 813"/>
                <a:gd name="T63" fmla="*/ 659 h 662"/>
                <a:gd name="T64" fmla="*/ 758 w 813"/>
                <a:gd name="T65" fmla="*/ 655 h 662"/>
                <a:gd name="T66" fmla="*/ 774 w 813"/>
                <a:gd name="T67" fmla="*/ 646 h 662"/>
                <a:gd name="T68" fmla="*/ 787 w 813"/>
                <a:gd name="T69" fmla="*/ 635 h 662"/>
                <a:gd name="T70" fmla="*/ 798 w 813"/>
                <a:gd name="T71" fmla="*/ 622 h 662"/>
                <a:gd name="T72" fmla="*/ 805 w 813"/>
                <a:gd name="T73" fmla="*/ 607 h 662"/>
                <a:gd name="T74" fmla="*/ 811 w 813"/>
                <a:gd name="T75" fmla="*/ 590 h 662"/>
                <a:gd name="T76" fmla="*/ 813 w 813"/>
                <a:gd name="T77" fmla="*/ 571 h 662"/>
                <a:gd name="T78" fmla="*/ 809 w 813"/>
                <a:gd name="T79" fmla="*/ 562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13" h="662">
                  <a:moveTo>
                    <a:pt x="203" y="361"/>
                  </a:moveTo>
                  <a:lnTo>
                    <a:pt x="328" y="205"/>
                  </a:lnTo>
                  <a:lnTo>
                    <a:pt x="331" y="201"/>
                  </a:lnTo>
                  <a:lnTo>
                    <a:pt x="332" y="196"/>
                  </a:lnTo>
                  <a:lnTo>
                    <a:pt x="332" y="29"/>
                  </a:lnTo>
                  <a:lnTo>
                    <a:pt x="482" y="29"/>
                  </a:lnTo>
                  <a:lnTo>
                    <a:pt x="482" y="196"/>
                  </a:lnTo>
                  <a:lnTo>
                    <a:pt x="482" y="201"/>
                  </a:lnTo>
                  <a:lnTo>
                    <a:pt x="485" y="205"/>
                  </a:lnTo>
                  <a:lnTo>
                    <a:pt x="610" y="361"/>
                  </a:lnTo>
                  <a:lnTo>
                    <a:pt x="203" y="361"/>
                  </a:lnTo>
                  <a:close/>
                  <a:moveTo>
                    <a:pt x="809" y="562"/>
                  </a:moveTo>
                  <a:lnTo>
                    <a:pt x="653" y="367"/>
                  </a:lnTo>
                  <a:lnTo>
                    <a:pt x="653" y="367"/>
                  </a:lnTo>
                  <a:lnTo>
                    <a:pt x="653" y="367"/>
                  </a:lnTo>
                  <a:lnTo>
                    <a:pt x="511" y="191"/>
                  </a:lnTo>
                  <a:lnTo>
                    <a:pt x="511" y="29"/>
                  </a:lnTo>
                  <a:lnTo>
                    <a:pt x="542" y="29"/>
                  </a:lnTo>
                  <a:lnTo>
                    <a:pt x="548" y="29"/>
                  </a:lnTo>
                  <a:lnTo>
                    <a:pt x="553" y="26"/>
                  </a:lnTo>
                  <a:lnTo>
                    <a:pt x="556" y="21"/>
                  </a:lnTo>
                  <a:lnTo>
                    <a:pt x="558" y="15"/>
                  </a:lnTo>
                  <a:lnTo>
                    <a:pt x="556" y="9"/>
                  </a:lnTo>
                  <a:lnTo>
                    <a:pt x="553" y="5"/>
                  </a:lnTo>
                  <a:lnTo>
                    <a:pt x="548" y="1"/>
                  </a:lnTo>
                  <a:lnTo>
                    <a:pt x="542" y="0"/>
                  </a:lnTo>
                  <a:lnTo>
                    <a:pt x="497" y="0"/>
                  </a:lnTo>
                  <a:lnTo>
                    <a:pt x="316" y="0"/>
                  </a:lnTo>
                  <a:lnTo>
                    <a:pt x="271" y="0"/>
                  </a:lnTo>
                  <a:lnTo>
                    <a:pt x="265" y="1"/>
                  </a:lnTo>
                  <a:lnTo>
                    <a:pt x="261" y="5"/>
                  </a:lnTo>
                  <a:lnTo>
                    <a:pt x="258" y="9"/>
                  </a:lnTo>
                  <a:lnTo>
                    <a:pt x="256" y="15"/>
                  </a:lnTo>
                  <a:lnTo>
                    <a:pt x="258" y="21"/>
                  </a:lnTo>
                  <a:lnTo>
                    <a:pt x="261" y="26"/>
                  </a:lnTo>
                  <a:lnTo>
                    <a:pt x="265" y="29"/>
                  </a:lnTo>
                  <a:lnTo>
                    <a:pt x="271" y="29"/>
                  </a:lnTo>
                  <a:lnTo>
                    <a:pt x="301" y="29"/>
                  </a:lnTo>
                  <a:lnTo>
                    <a:pt x="301" y="191"/>
                  </a:lnTo>
                  <a:lnTo>
                    <a:pt x="161" y="367"/>
                  </a:lnTo>
                  <a:lnTo>
                    <a:pt x="161" y="367"/>
                  </a:lnTo>
                  <a:lnTo>
                    <a:pt x="161" y="367"/>
                  </a:lnTo>
                  <a:lnTo>
                    <a:pt x="4" y="562"/>
                  </a:lnTo>
                  <a:lnTo>
                    <a:pt x="1" y="567"/>
                  </a:lnTo>
                  <a:lnTo>
                    <a:pt x="0" y="571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5" y="598"/>
                  </a:lnTo>
                  <a:lnTo>
                    <a:pt x="8" y="606"/>
                  </a:lnTo>
                  <a:lnTo>
                    <a:pt x="11" y="615"/>
                  </a:lnTo>
                  <a:lnTo>
                    <a:pt x="16" y="622"/>
                  </a:lnTo>
                  <a:lnTo>
                    <a:pt x="21" y="629"/>
                  </a:lnTo>
                  <a:lnTo>
                    <a:pt x="27" y="635"/>
                  </a:lnTo>
                  <a:lnTo>
                    <a:pt x="33" y="641"/>
                  </a:lnTo>
                  <a:lnTo>
                    <a:pt x="40" y="646"/>
                  </a:lnTo>
                  <a:lnTo>
                    <a:pt x="48" y="651"/>
                  </a:lnTo>
                  <a:lnTo>
                    <a:pt x="56" y="655"/>
                  </a:lnTo>
                  <a:lnTo>
                    <a:pt x="65" y="657"/>
                  </a:lnTo>
                  <a:lnTo>
                    <a:pt x="73" y="659"/>
                  </a:lnTo>
                  <a:lnTo>
                    <a:pt x="82" y="661"/>
                  </a:lnTo>
                  <a:lnTo>
                    <a:pt x="91" y="662"/>
                  </a:lnTo>
                  <a:lnTo>
                    <a:pt x="723" y="662"/>
                  </a:lnTo>
                  <a:lnTo>
                    <a:pt x="732" y="661"/>
                  </a:lnTo>
                  <a:lnTo>
                    <a:pt x="741" y="659"/>
                  </a:lnTo>
                  <a:lnTo>
                    <a:pt x="749" y="657"/>
                  </a:lnTo>
                  <a:lnTo>
                    <a:pt x="758" y="655"/>
                  </a:lnTo>
                  <a:lnTo>
                    <a:pt x="766" y="651"/>
                  </a:lnTo>
                  <a:lnTo>
                    <a:pt x="774" y="646"/>
                  </a:lnTo>
                  <a:lnTo>
                    <a:pt x="780" y="641"/>
                  </a:lnTo>
                  <a:lnTo>
                    <a:pt x="787" y="635"/>
                  </a:lnTo>
                  <a:lnTo>
                    <a:pt x="792" y="629"/>
                  </a:lnTo>
                  <a:lnTo>
                    <a:pt x="798" y="622"/>
                  </a:lnTo>
                  <a:lnTo>
                    <a:pt x="802" y="615"/>
                  </a:lnTo>
                  <a:lnTo>
                    <a:pt x="805" y="607"/>
                  </a:lnTo>
                  <a:lnTo>
                    <a:pt x="809" y="599"/>
                  </a:lnTo>
                  <a:lnTo>
                    <a:pt x="811" y="590"/>
                  </a:lnTo>
                  <a:lnTo>
                    <a:pt x="813" y="581"/>
                  </a:lnTo>
                  <a:lnTo>
                    <a:pt x="813" y="571"/>
                  </a:lnTo>
                  <a:lnTo>
                    <a:pt x="811" y="567"/>
                  </a:lnTo>
                  <a:lnTo>
                    <a:pt x="809" y="5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369">
              <a:extLst>
                <a:ext uri="{FF2B5EF4-FFF2-40B4-BE49-F238E27FC236}">
                  <a16:creationId xmlns="" xmlns:a16="http://schemas.microsoft.com/office/drawing/2014/main" id="{29A76E83-F2F7-4698-9BDB-606C0EF48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930275" y="5670550"/>
              <a:ext cx="38100" cy="38100"/>
            </a:xfrm>
            <a:custGeom>
              <a:avLst/>
              <a:gdLst>
                <a:gd name="T0" fmla="*/ 61 w 121"/>
                <a:gd name="T1" fmla="*/ 121 h 121"/>
                <a:gd name="T2" fmla="*/ 73 w 121"/>
                <a:gd name="T3" fmla="*/ 119 h 121"/>
                <a:gd name="T4" fmla="*/ 84 w 121"/>
                <a:gd name="T5" fmla="*/ 116 h 121"/>
                <a:gd name="T6" fmla="*/ 95 w 121"/>
                <a:gd name="T7" fmla="*/ 111 h 121"/>
                <a:gd name="T8" fmla="*/ 104 w 121"/>
                <a:gd name="T9" fmla="*/ 104 h 121"/>
                <a:gd name="T10" fmla="*/ 111 w 121"/>
                <a:gd name="T11" fmla="*/ 94 h 121"/>
                <a:gd name="T12" fmla="*/ 117 w 121"/>
                <a:gd name="T13" fmla="*/ 84 h 121"/>
                <a:gd name="T14" fmla="*/ 119 w 121"/>
                <a:gd name="T15" fmla="*/ 73 h 121"/>
                <a:gd name="T16" fmla="*/ 121 w 121"/>
                <a:gd name="T17" fmla="*/ 61 h 121"/>
                <a:gd name="T18" fmla="*/ 119 w 121"/>
                <a:gd name="T19" fmla="*/ 49 h 121"/>
                <a:gd name="T20" fmla="*/ 117 w 121"/>
                <a:gd name="T21" fmla="*/ 37 h 121"/>
                <a:gd name="T22" fmla="*/ 111 w 121"/>
                <a:gd name="T23" fmla="*/ 27 h 121"/>
                <a:gd name="T24" fmla="*/ 104 w 121"/>
                <a:gd name="T25" fmla="*/ 19 h 121"/>
                <a:gd name="T26" fmla="*/ 95 w 121"/>
                <a:gd name="T27" fmla="*/ 10 h 121"/>
                <a:gd name="T28" fmla="*/ 84 w 121"/>
                <a:gd name="T29" fmla="*/ 5 h 121"/>
                <a:gd name="T30" fmla="*/ 73 w 121"/>
                <a:gd name="T31" fmla="*/ 2 h 121"/>
                <a:gd name="T32" fmla="*/ 61 w 121"/>
                <a:gd name="T33" fmla="*/ 0 h 121"/>
                <a:gd name="T34" fmla="*/ 49 w 121"/>
                <a:gd name="T35" fmla="*/ 2 h 121"/>
                <a:gd name="T36" fmla="*/ 38 w 121"/>
                <a:gd name="T37" fmla="*/ 5 h 121"/>
                <a:gd name="T38" fmla="*/ 27 w 121"/>
                <a:gd name="T39" fmla="*/ 10 h 121"/>
                <a:gd name="T40" fmla="*/ 19 w 121"/>
                <a:gd name="T41" fmla="*/ 19 h 121"/>
                <a:gd name="T42" fmla="*/ 11 w 121"/>
                <a:gd name="T43" fmla="*/ 27 h 121"/>
                <a:gd name="T44" fmla="*/ 5 w 121"/>
                <a:gd name="T45" fmla="*/ 37 h 121"/>
                <a:gd name="T46" fmla="*/ 2 w 121"/>
                <a:gd name="T47" fmla="*/ 49 h 121"/>
                <a:gd name="T48" fmla="*/ 0 w 121"/>
                <a:gd name="T49" fmla="*/ 61 h 121"/>
                <a:gd name="T50" fmla="*/ 2 w 121"/>
                <a:gd name="T51" fmla="*/ 73 h 121"/>
                <a:gd name="T52" fmla="*/ 5 w 121"/>
                <a:gd name="T53" fmla="*/ 84 h 121"/>
                <a:gd name="T54" fmla="*/ 11 w 121"/>
                <a:gd name="T55" fmla="*/ 94 h 121"/>
                <a:gd name="T56" fmla="*/ 19 w 121"/>
                <a:gd name="T57" fmla="*/ 104 h 121"/>
                <a:gd name="T58" fmla="*/ 27 w 121"/>
                <a:gd name="T59" fmla="*/ 111 h 121"/>
                <a:gd name="T60" fmla="*/ 38 w 121"/>
                <a:gd name="T61" fmla="*/ 116 h 121"/>
                <a:gd name="T62" fmla="*/ 49 w 121"/>
                <a:gd name="T63" fmla="*/ 119 h 121"/>
                <a:gd name="T64" fmla="*/ 61 w 121"/>
                <a:gd name="T65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1" h="121">
                  <a:moveTo>
                    <a:pt x="61" y="121"/>
                  </a:moveTo>
                  <a:lnTo>
                    <a:pt x="73" y="119"/>
                  </a:lnTo>
                  <a:lnTo>
                    <a:pt x="84" y="116"/>
                  </a:lnTo>
                  <a:lnTo>
                    <a:pt x="95" y="111"/>
                  </a:lnTo>
                  <a:lnTo>
                    <a:pt x="104" y="104"/>
                  </a:lnTo>
                  <a:lnTo>
                    <a:pt x="111" y="94"/>
                  </a:lnTo>
                  <a:lnTo>
                    <a:pt x="117" y="84"/>
                  </a:lnTo>
                  <a:lnTo>
                    <a:pt x="119" y="73"/>
                  </a:lnTo>
                  <a:lnTo>
                    <a:pt x="121" y="61"/>
                  </a:lnTo>
                  <a:lnTo>
                    <a:pt x="119" y="49"/>
                  </a:lnTo>
                  <a:lnTo>
                    <a:pt x="117" y="37"/>
                  </a:lnTo>
                  <a:lnTo>
                    <a:pt x="111" y="27"/>
                  </a:lnTo>
                  <a:lnTo>
                    <a:pt x="104" y="19"/>
                  </a:lnTo>
                  <a:lnTo>
                    <a:pt x="95" y="10"/>
                  </a:lnTo>
                  <a:lnTo>
                    <a:pt x="84" y="5"/>
                  </a:lnTo>
                  <a:lnTo>
                    <a:pt x="73" y="2"/>
                  </a:lnTo>
                  <a:lnTo>
                    <a:pt x="61" y="0"/>
                  </a:lnTo>
                  <a:lnTo>
                    <a:pt x="49" y="2"/>
                  </a:lnTo>
                  <a:lnTo>
                    <a:pt x="38" y="5"/>
                  </a:lnTo>
                  <a:lnTo>
                    <a:pt x="27" y="10"/>
                  </a:lnTo>
                  <a:lnTo>
                    <a:pt x="19" y="19"/>
                  </a:lnTo>
                  <a:lnTo>
                    <a:pt x="11" y="27"/>
                  </a:lnTo>
                  <a:lnTo>
                    <a:pt x="5" y="37"/>
                  </a:lnTo>
                  <a:lnTo>
                    <a:pt x="2" y="49"/>
                  </a:lnTo>
                  <a:lnTo>
                    <a:pt x="0" y="61"/>
                  </a:lnTo>
                  <a:lnTo>
                    <a:pt x="2" y="73"/>
                  </a:lnTo>
                  <a:lnTo>
                    <a:pt x="5" y="84"/>
                  </a:lnTo>
                  <a:lnTo>
                    <a:pt x="11" y="94"/>
                  </a:lnTo>
                  <a:lnTo>
                    <a:pt x="19" y="104"/>
                  </a:lnTo>
                  <a:lnTo>
                    <a:pt x="27" y="111"/>
                  </a:lnTo>
                  <a:lnTo>
                    <a:pt x="38" y="116"/>
                  </a:lnTo>
                  <a:lnTo>
                    <a:pt x="49" y="119"/>
                  </a:lnTo>
                  <a:lnTo>
                    <a:pt x="61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370">
              <a:extLst>
                <a:ext uri="{FF2B5EF4-FFF2-40B4-BE49-F238E27FC236}">
                  <a16:creationId xmlns="" xmlns:a16="http://schemas.microsoft.com/office/drawing/2014/main" id="{D6C8992C-83CC-4650-B200-0164EF4FBD9D}"/>
                </a:ext>
              </a:extLst>
            </p:cNvPr>
            <p:cNvSpPr>
              <a:spLocks/>
            </p:cNvSpPr>
            <p:nvPr/>
          </p:nvSpPr>
          <p:spPr bwMode="auto">
            <a:xfrm>
              <a:off x="996950" y="5651500"/>
              <a:ext cx="57150" cy="57150"/>
            </a:xfrm>
            <a:custGeom>
              <a:avLst/>
              <a:gdLst>
                <a:gd name="T0" fmla="*/ 99 w 179"/>
                <a:gd name="T1" fmla="*/ 181 h 181"/>
                <a:gd name="T2" fmla="*/ 116 w 179"/>
                <a:gd name="T3" fmla="*/ 177 h 181"/>
                <a:gd name="T4" fmla="*/ 133 w 179"/>
                <a:gd name="T5" fmla="*/ 170 h 181"/>
                <a:gd name="T6" fmla="*/ 147 w 179"/>
                <a:gd name="T7" fmla="*/ 160 h 181"/>
                <a:gd name="T8" fmla="*/ 159 w 179"/>
                <a:gd name="T9" fmla="*/ 148 h 181"/>
                <a:gd name="T10" fmla="*/ 168 w 179"/>
                <a:gd name="T11" fmla="*/ 133 h 181"/>
                <a:gd name="T12" fmla="*/ 176 w 179"/>
                <a:gd name="T13" fmla="*/ 117 h 181"/>
                <a:gd name="T14" fmla="*/ 179 w 179"/>
                <a:gd name="T15" fmla="*/ 99 h 181"/>
                <a:gd name="T16" fmla="*/ 179 w 179"/>
                <a:gd name="T17" fmla="*/ 81 h 181"/>
                <a:gd name="T18" fmla="*/ 176 w 179"/>
                <a:gd name="T19" fmla="*/ 64 h 181"/>
                <a:gd name="T20" fmla="*/ 168 w 179"/>
                <a:gd name="T21" fmla="*/ 47 h 181"/>
                <a:gd name="T22" fmla="*/ 159 w 179"/>
                <a:gd name="T23" fmla="*/ 34 h 181"/>
                <a:gd name="T24" fmla="*/ 147 w 179"/>
                <a:gd name="T25" fmla="*/ 20 h 181"/>
                <a:gd name="T26" fmla="*/ 133 w 179"/>
                <a:gd name="T27" fmla="*/ 11 h 181"/>
                <a:gd name="T28" fmla="*/ 116 w 179"/>
                <a:gd name="T29" fmla="*/ 4 h 181"/>
                <a:gd name="T30" fmla="*/ 99 w 179"/>
                <a:gd name="T31" fmla="*/ 1 h 181"/>
                <a:gd name="T32" fmla="*/ 81 w 179"/>
                <a:gd name="T33" fmla="*/ 1 h 181"/>
                <a:gd name="T34" fmla="*/ 63 w 179"/>
                <a:gd name="T35" fmla="*/ 4 h 181"/>
                <a:gd name="T36" fmla="*/ 47 w 179"/>
                <a:gd name="T37" fmla="*/ 11 h 181"/>
                <a:gd name="T38" fmla="*/ 33 w 179"/>
                <a:gd name="T39" fmla="*/ 20 h 181"/>
                <a:gd name="T40" fmla="*/ 20 w 179"/>
                <a:gd name="T41" fmla="*/ 34 h 181"/>
                <a:gd name="T42" fmla="*/ 11 w 179"/>
                <a:gd name="T43" fmla="*/ 47 h 181"/>
                <a:gd name="T44" fmla="*/ 3 w 179"/>
                <a:gd name="T45" fmla="*/ 64 h 181"/>
                <a:gd name="T46" fmla="*/ 0 w 179"/>
                <a:gd name="T47" fmla="*/ 81 h 181"/>
                <a:gd name="T48" fmla="*/ 0 w 179"/>
                <a:gd name="T49" fmla="*/ 99 h 181"/>
                <a:gd name="T50" fmla="*/ 3 w 179"/>
                <a:gd name="T51" fmla="*/ 117 h 181"/>
                <a:gd name="T52" fmla="*/ 11 w 179"/>
                <a:gd name="T53" fmla="*/ 133 h 181"/>
                <a:gd name="T54" fmla="*/ 20 w 179"/>
                <a:gd name="T55" fmla="*/ 148 h 181"/>
                <a:gd name="T56" fmla="*/ 33 w 179"/>
                <a:gd name="T57" fmla="*/ 160 h 181"/>
                <a:gd name="T58" fmla="*/ 47 w 179"/>
                <a:gd name="T59" fmla="*/ 170 h 181"/>
                <a:gd name="T60" fmla="*/ 63 w 179"/>
                <a:gd name="T61" fmla="*/ 177 h 181"/>
                <a:gd name="T62" fmla="*/ 81 w 179"/>
                <a:gd name="T6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9" h="181">
                  <a:moveTo>
                    <a:pt x="90" y="181"/>
                  </a:moveTo>
                  <a:lnTo>
                    <a:pt x="99" y="181"/>
                  </a:lnTo>
                  <a:lnTo>
                    <a:pt x="108" y="179"/>
                  </a:lnTo>
                  <a:lnTo>
                    <a:pt x="116" y="177"/>
                  </a:lnTo>
                  <a:lnTo>
                    <a:pt x="125" y="173"/>
                  </a:lnTo>
                  <a:lnTo>
                    <a:pt x="133" y="170"/>
                  </a:lnTo>
                  <a:lnTo>
                    <a:pt x="141" y="165"/>
                  </a:lnTo>
                  <a:lnTo>
                    <a:pt x="147" y="160"/>
                  </a:lnTo>
                  <a:lnTo>
                    <a:pt x="154" y="154"/>
                  </a:lnTo>
                  <a:lnTo>
                    <a:pt x="159" y="148"/>
                  </a:lnTo>
                  <a:lnTo>
                    <a:pt x="165" y="140"/>
                  </a:lnTo>
                  <a:lnTo>
                    <a:pt x="168" y="133"/>
                  </a:lnTo>
                  <a:lnTo>
                    <a:pt x="173" y="126"/>
                  </a:lnTo>
                  <a:lnTo>
                    <a:pt x="176" y="117"/>
                  </a:lnTo>
                  <a:lnTo>
                    <a:pt x="178" y="109"/>
                  </a:lnTo>
                  <a:lnTo>
                    <a:pt x="179" y="99"/>
                  </a:lnTo>
                  <a:lnTo>
                    <a:pt x="179" y="91"/>
                  </a:lnTo>
                  <a:lnTo>
                    <a:pt x="179" y="81"/>
                  </a:lnTo>
                  <a:lnTo>
                    <a:pt x="178" y="72"/>
                  </a:lnTo>
                  <a:lnTo>
                    <a:pt x="176" y="64"/>
                  </a:lnTo>
                  <a:lnTo>
                    <a:pt x="173" y="55"/>
                  </a:lnTo>
                  <a:lnTo>
                    <a:pt x="168" y="47"/>
                  </a:lnTo>
                  <a:lnTo>
                    <a:pt x="165" y="40"/>
                  </a:lnTo>
                  <a:lnTo>
                    <a:pt x="159" y="34"/>
                  </a:lnTo>
                  <a:lnTo>
                    <a:pt x="154" y="26"/>
                  </a:lnTo>
                  <a:lnTo>
                    <a:pt x="147" y="20"/>
                  </a:lnTo>
                  <a:lnTo>
                    <a:pt x="141" y="15"/>
                  </a:lnTo>
                  <a:lnTo>
                    <a:pt x="133" y="11"/>
                  </a:lnTo>
                  <a:lnTo>
                    <a:pt x="125" y="7"/>
                  </a:lnTo>
                  <a:lnTo>
                    <a:pt x="116" y="4"/>
                  </a:lnTo>
                  <a:lnTo>
                    <a:pt x="108" y="2"/>
                  </a:lnTo>
                  <a:lnTo>
                    <a:pt x="99" y="1"/>
                  </a:lnTo>
                  <a:lnTo>
                    <a:pt x="90" y="0"/>
                  </a:lnTo>
                  <a:lnTo>
                    <a:pt x="81" y="1"/>
                  </a:lnTo>
                  <a:lnTo>
                    <a:pt x="71" y="2"/>
                  </a:lnTo>
                  <a:lnTo>
                    <a:pt x="63" y="4"/>
                  </a:lnTo>
                  <a:lnTo>
                    <a:pt x="54" y="7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3" y="20"/>
                  </a:lnTo>
                  <a:lnTo>
                    <a:pt x="26" y="26"/>
                  </a:lnTo>
                  <a:lnTo>
                    <a:pt x="20" y="34"/>
                  </a:lnTo>
                  <a:lnTo>
                    <a:pt x="16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3" y="64"/>
                  </a:lnTo>
                  <a:lnTo>
                    <a:pt x="1" y="72"/>
                  </a:lnTo>
                  <a:lnTo>
                    <a:pt x="0" y="81"/>
                  </a:lnTo>
                  <a:lnTo>
                    <a:pt x="0" y="91"/>
                  </a:lnTo>
                  <a:lnTo>
                    <a:pt x="0" y="99"/>
                  </a:lnTo>
                  <a:lnTo>
                    <a:pt x="1" y="109"/>
                  </a:lnTo>
                  <a:lnTo>
                    <a:pt x="3" y="117"/>
                  </a:lnTo>
                  <a:lnTo>
                    <a:pt x="7" y="126"/>
                  </a:lnTo>
                  <a:lnTo>
                    <a:pt x="11" y="133"/>
                  </a:lnTo>
                  <a:lnTo>
                    <a:pt x="16" y="140"/>
                  </a:lnTo>
                  <a:lnTo>
                    <a:pt x="20" y="148"/>
                  </a:lnTo>
                  <a:lnTo>
                    <a:pt x="26" y="154"/>
                  </a:lnTo>
                  <a:lnTo>
                    <a:pt x="33" y="160"/>
                  </a:lnTo>
                  <a:lnTo>
                    <a:pt x="40" y="165"/>
                  </a:lnTo>
                  <a:lnTo>
                    <a:pt x="47" y="170"/>
                  </a:lnTo>
                  <a:lnTo>
                    <a:pt x="54" y="173"/>
                  </a:lnTo>
                  <a:lnTo>
                    <a:pt x="63" y="177"/>
                  </a:lnTo>
                  <a:lnTo>
                    <a:pt x="71" y="179"/>
                  </a:lnTo>
                  <a:lnTo>
                    <a:pt x="81" y="181"/>
                  </a:lnTo>
                  <a:lnTo>
                    <a:pt x="90" y="18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71">
              <a:extLst>
                <a:ext uri="{FF2B5EF4-FFF2-40B4-BE49-F238E27FC236}">
                  <a16:creationId xmlns="" xmlns:a16="http://schemas.microsoft.com/office/drawing/2014/main" id="{E638459E-11B3-4524-82B2-38E4C2058C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82675" y="5680075"/>
              <a:ext cx="28575" cy="28575"/>
            </a:xfrm>
            <a:custGeom>
              <a:avLst/>
              <a:gdLst>
                <a:gd name="T0" fmla="*/ 45 w 90"/>
                <a:gd name="T1" fmla="*/ 90 h 90"/>
                <a:gd name="T2" fmla="*/ 54 w 90"/>
                <a:gd name="T3" fmla="*/ 88 h 90"/>
                <a:gd name="T4" fmla="*/ 62 w 90"/>
                <a:gd name="T5" fmla="*/ 86 h 90"/>
                <a:gd name="T6" fmla="*/ 71 w 90"/>
                <a:gd name="T7" fmla="*/ 82 h 90"/>
                <a:gd name="T8" fmla="*/ 77 w 90"/>
                <a:gd name="T9" fmla="*/ 76 h 90"/>
                <a:gd name="T10" fmla="*/ 83 w 90"/>
                <a:gd name="T11" fmla="*/ 70 h 90"/>
                <a:gd name="T12" fmla="*/ 87 w 90"/>
                <a:gd name="T13" fmla="*/ 63 h 90"/>
                <a:gd name="T14" fmla="*/ 89 w 90"/>
                <a:gd name="T15" fmla="*/ 54 h 90"/>
                <a:gd name="T16" fmla="*/ 90 w 90"/>
                <a:gd name="T17" fmla="*/ 45 h 90"/>
                <a:gd name="T18" fmla="*/ 89 w 90"/>
                <a:gd name="T19" fmla="*/ 36 h 90"/>
                <a:gd name="T20" fmla="*/ 87 w 90"/>
                <a:gd name="T21" fmla="*/ 28 h 90"/>
                <a:gd name="T22" fmla="*/ 83 w 90"/>
                <a:gd name="T23" fmla="*/ 19 h 90"/>
                <a:gd name="T24" fmla="*/ 77 w 90"/>
                <a:gd name="T25" fmla="*/ 13 h 90"/>
                <a:gd name="T26" fmla="*/ 71 w 90"/>
                <a:gd name="T27" fmla="*/ 7 h 90"/>
                <a:gd name="T28" fmla="*/ 62 w 90"/>
                <a:gd name="T29" fmla="*/ 3 h 90"/>
                <a:gd name="T30" fmla="*/ 54 w 90"/>
                <a:gd name="T31" fmla="*/ 1 h 90"/>
                <a:gd name="T32" fmla="*/ 45 w 90"/>
                <a:gd name="T33" fmla="*/ 0 h 90"/>
                <a:gd name="T34" fmla="*/ 36 w 90"/>
                <a:gd name="T35" fmla="*/ 1 h 90"/>
                <a:gd name="T36" fmla="*/ 28 w 90"/>
                <a:gd name="T37" fmla="*/ 3 h 90"/>
                <a:gd name="T38" fmla="*/ 20 w 90"/>
                <a:gd name="T39" fmla="*/ 7 h 90"/>
                <a:gd name="T40" fmla="*/ 14 w 90"/>
                <a:gd name="T41" fmla="*/ 13 h 90"/>
                <a:gd name="T42" fmla="*/ 8 w 90"/>
                <a:gd name="T43" fmla="*/ 19 h 90"/>
                <a:gd name="T44" fmla="*/ 4 w 90"/>
                <a:gd name="T45" fmla="*/ 28 h 90"/>
                <a:gd name="T46" fmla="*/ 2 w 90"/>
                <a:gd name="T47" fmla="*/ 36 h 90"/>
                <a:gd name="T48" fmla="*/ 0 w 90"/>
                <a:gd name="T49" fmla="*/ 45 h 90"/>
                <a:gd name="T50" fmla="*/ 2 w 90"/>
                <a:gd name="T51" fmla="*/ 54 h 90"/>
                <a:gd name="T52" fmla="*/ 4 w 90"/>
                <a:gd name="T53" fmla="*/ 63 h 90"/>
                <a:gd name="T54" fmla="*/ 8 w 90"/>
                <a:gd name="T55" fmla="*/ 70 h 90"/>
                <a:gd name="T56" fmla="*/ 14 w 90"/>
                <a:gd name="T57" fmla="*/ 76 h 90"/>
                <a:gd name="T58" fmla="*/ 20 w 90"/>
                <a:gd name="T59" fmla="*/ 82 h 90"/>
                <a:gd name="T60" fmla="*/ 28 w 90"/>
                <a:gd name="T61" fmla="*/ 86 h 90"/>
                <a:gd name="T62" fmla="*/ 36 w 90"/>
                <a:gd name="T63" fmla="*/ 88 h 90"/>
                <a:gd name="T64" fmla="*/ 45 w 90"/>
                <a:gd name="T6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" h="90">
                  <a:moveTo>
                    <a:pt x="45" y="90"/>
                  </a:moveTo>
                  <a:lnTo>
                    <a:pt x="54" y="88"/>
                  </a:lnTo>
                  <a:lnTo>
                    <a:pt x="62" y="86"/>
                  </a:lnTo>
                  <a:lnTo>
                    <a:pt x="71" y="82"/>
                  </a:lnTo>
                  <a:lnTo>
                    <a:pt x="77" y="76"/>
                  </a:lnTo>
                  <a:lnTo>
                    <a:pt x="83" y="70"/>
                  </a:lnTo>
                  <a:lnTo>
                    <a:pt x="87" y="63"/>
                  </a:lnTo>
                  <a:lnTo>
                    <a:pt x="89" y="54"/>
                  </a:lnTo>
                  <a:lnTo>
                    <a:pt x="90" y="45"/>
                  </a:lnTo>
                  <a:lnTo>
                    <a:pt x="89" y="36"/>
                  </a:lnTo>
                  <a:lnTo>
                    <a:pt x="87" y="28"/>
                  </a:lnTo>
                  <a:lnTo>
                    <a:pt x="83" y="19"/>
                  </a:lnTo>
                  <a:lnTo>
                    <a:pt x="77" y="13"/>
                  </a:lnTo>
                  <a:lnTo>
                    <a:pt x="71" y="7"/>
                  </a:lnTo>
                  <a:lnTo>
                    <a:pt x="62" y="3"/>
                  </a:lnTo>
                  <a:lnTo>
                    <a:pt x="54" y="1"/>
                  </a:lnTo>
                  <a:lnTo>
                    <a:pt x="45" y="0"/>
                  </a:lnTo>
                  <a:lnTo>
                    <a:pt x="36" y="1"/>
                  </a:lnTo>
                  <a:lnTo>
                    <a:pt x="28" y="3"/>
                  </a:lnTo>
                  <a:lnTo>
                    <a:pt x="20" y="7"/>
                  </a:lnTo>
                  <a:lnTo>
                    <a:pt x="14" y="13"/>
                  </a:lnTo>
                  <a:lnTo>
                    <a:pt x="8" y="19"/>
                  </a:lnTo>
                  <a:lnTo>
                    <a:pt x="4" y="28"/>
                  </a:lnTo>
                  <a:lnTo>
                    <a:pt x="2" y="36"/>
                  </a:lnTo>
                  <a:lnTo>
                    <a:pt x="0" y="45"/>
                  </a:lnTo>
                  <a:lnTo>
                    <a:pt x="2" y="54"/>
                  </a:lnTo>
                  <a:lnTo>
                    <a:pt x="4" y="63"/>
                  </a:lnTo>
                  <a:lnTo>
                    <a:pt x="8" y="70"/>
                  </a:lnTo>
                  <a:lnTo>
                    <a:pt x="14" y="76"/>
                  </a:lnTo>
                  <a:lnTo>
                    <a:pt x="20" y="82"/>
                  </a:lnTo>
                  <a:lnTo>
                    <a:pt x="28" y="86"/>
                  </a:lnTo>
                  <a:lnTo>
                    <a:pt x="36" y="88"/>
                  </a:lnTo>
                  <a:lnTo>
                    <a:pt x="45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09" name="Freeform 1378">
            <a:extLst>
              <a:ext uri="{FF2B5EF4-FFF2-40B4-BE49-F238E27FC236}">
                <a16:creationId xmlns="" xmlns:a16="http://schemas.microsoft.com/office/drawing/2014/main" id="{648FFC94-E5E0-4989-860F-808AE7979758}"/>
              </a:ext>
            </a:extLst>
          </p:cNvPr>
          <p:cNvSpPr>
            <a:spLocks/>
          </p:cNvSpPr>
          <p:nvPr/>
        </p:nvSpPr>
        <p:spPr bwMode="auto">
          <a:xfrm>
            <a:off x="6789580" y="4588540"/>
            <a:ext cx="142875" cy="285750"/>
          </a:xfrm>
          <a:custGeom>
            <a:avLst/>
            <a:gdLst>
              <a:gd name="T0" fmla="*/ 301 w 450"/>
              <a:gd name="T1" fmla="*/ 180 h 902"/>
              <a:gd name="T2" fmla="*/ 346 w 450"/>
              <a:gd name="T3" fmla="*/ 30 h 902"/>
              <a:gd name="T4" fmla="*/ 355 w 450"/>
              <a:gd name="T5" fmla="*/ 25 h 902"/>
              <a:gd name="T6" fmla="*/ 360 w 450"/>
              <a:gd name="T7" fmla="*/ 15 h 902"/>
              <a:gd name="T8" fmla="*/ 355 w 450"/>
              <a:gd name="T9" fmla="*/ 5 h 902"/>
              <a:gd name="T10" fmla="*/ 346 w 450"/>
              <a:gd name="T11" fmla="*/ 0 h 902"/>
              <a:gd name="T12" fmla="*/ 165 w 450"/>
              <a:gd name="T13" fmla="*/ 0 h 902"/>
              <a:gd name="T14" fmla="*/ 99 w 450"/>
              <a:gd name="T15" fmla="*/ 1 h 902"/>
              <a:gd name="T16" fmla="*/ 91 w 450"/>
              <a:gd name="T17" fmla="*/ 10 h 902"/>
              <a:gd name="T18" fmla="*/ 91 w 450"/>
              <a:gd name="T19" fmla="*/ 21 h 902"/>
              <a:gd name="T20" fmla="*/ 99 w 450"/>
              <a:gd name="T21" fmla="*/ 29 h 902"/>
              <a:gd name="T22" fmla="*/ 150 w 450"/>
              <a:gd name="T23" fmla="*/ 30 h 902"/>
              <a:gd name="T24" fmla="*/ 14 w 450"/>
              <a:gd name="T25" fmla="*/ 180 h 902"/>
              <a:gd name="T26" fmla="*/ 3 w 450"/>
              <a:gd name="T27" fmla="*/ 184 h 902"/>
              <a:gd name="T28" fmla="*/ 0 w 450"/>
              <a:gd name="T29" fmla="*/ 195 h 902"/>
              <a:gd name="T30" fmla="*/ 3 w 450"/>
              <a:gd name="T31" fmla="*/ 206 h 902"/>
              <a:gd name="T32" fmla="*/ 14 w 450"/>
              <a:gd name="T33" fmla="*/ 210 h 902"/>
              <a:gd name="T34" fmla="*/ 90 w 450"/>
              <a:gd name="T35" fmla="*/ 301 h 902"/>
              <a:gd name="T36" fmla="*/ 201 w 450"/>
              <a:gd name="T37" fmla="*/ 302 h 902"/>
              <a:gd name="T38" fmla="*/ 209 w 450"/>
              <a:gd name="T39" fmla="*/ 310 h 902"/>
              <a:gd name="T40" fmla="*/ 209 w 450"/>
              <a:gd name="T41" fmla="*/ 322 h 902"/>
              <a:gd name="T42" fmla="*/ 201 w 450"/>
              <a:gd name="T43" fmla="*/ 329 h 902"/>
              <a:gd name="T44" fmla="*/ 90 w 450"/>
              <a:gd name="T45" fmla="*/ 330 h 902"/>
              <a:gd name="T46" fmla="*/ 195 w 450"/>
              <a:gd name="T47" fmla="*/ 391 h 902"/>
              <a:gd name="T48" fmla="*/ 206 w 450"/>
              <a:gd name="T49" fmla="*/ 396 h 902"/>
              <a:gd name="T50" fmla="*/ 210 w 450"/>
              <a:gd name="T51" fmla="*/ 405 h 902"/>
              <a:gd name="T52" fmla="*/ 206 w 450"/>
              <a:gd name="T53" fmla="*/ 416 h 902"/>
              <a:gd name="T54" fmla="*/ 195 w 450"/>
              <a:gd name="T55" fmla="*/ 421 h 902"/>
              <a:gd name="T56" fmla="*/ 90 w 450"/>
              <a:gd name="T57" fmla="*/ 481 h 902"/>
              <a:gd name="T58" fmla="*/ 201 w 450"/>
              <a:gd name="T59" fmla="*/ 482 h 902"/>
              <a:gd name="T60" fmla="*/ 209 w 450"/>
              <a:gd name="T61" fmla="*/ 490 h 902"/>
              <a:gd name="T62" fmla="*/ 209 w 450"/>
              <a:gd name="T63" fmla="*/ 503 h 902"/>
              <a:gd name="T64" fmla="*/ 201 w 450"/>
              <a:gd name="T65" fmla="*/ 510 h 902"/>
              <a:gd name="T66" fmla="*/ 90 w 450"/>
              <a:gd name="T67" fmla="*/ 511 h 902"/>
              <a:gd name="T68" fmla="*/ 91 w 450"/>
              <a:gd name="T69" fmla="*/ 629 h 902"/>
              <a:gd name="T70" fmla="*/ 94 w 450"/>
              <a:gd name="T71" fmla="*/ 654 h 902"/>
              <a:gd name="T72" fmla="*/ 104 w 450"/>
              <a:gd name="T73" fmla="*/ 677 h 902"/>
              <a:gd name="T74" fmla="*/ 116 w 450"/>
              <a:gd name="T75" fmla="*/ 698 h 902"/>
              <a:gd name="T76" fmla="*/ 133 w 450"/>
              <a:gd name="T77" fmla="*/ 716 h 902"/>
              <a:gd name="T78" fmla="*/ 153 w 450"/>
              <a:gd name="T79" fmla="*/ 731 h 902"/>
              <a:gd name="T80" fmla="*/ 173 w 450"/>
              <a:gd name="T81" fmla="*/ 743 h 902"/>
              <a:gd name="T82" fmla="*/ 198 w 450"/>
              <a:gd name="T83" fmla="*/ 750 h 902"/>
              <a:gd name="T84" fmla="*/ 210 w 450"/>
              <a:gd name="T85" fmla="*/ 887 h 902"/>
              <a:gd name="T86" fmla="*/ 215 w 450"/>
              <a:gd name="T87" fmla="*/ 898 h 902"/>
              <a:gd name="T88" fmla="*/ 226 w 450"/>
              <a:gd name="T89" fmla="*/ 902 h 902"/>
              <a:gd name="T90" fmla="*/ 235 w 450"/>
              <a:gd name="T91" fmla="*/ 898 h 902"/>
              <a:gd name="T92" fmla="*/ 240 w 450"/>
              <a:gd name="T93" fmla="*/ 887 h 902"/>
              <a:gd name="T94" fmla="*/ 252 w 450"/>
              <a:gd name="T95" fmla="*/ 749 h 902"/>
              <a:gd name="T96" fmla="*/ 276 w 450"/>
              <a:gd name="T97" fmla="*/ 743 h 902"/>
              <a:gd name="T98" fmla="*/ 298 w 450"/>
              <a:gd name="T99" fmla="*/ 731 h 902"/>
              <a:gd name="T100" fmla="*/ 317 w 450"/>
              <a:gd name="T101" fmla="*/ 716 h 902"/>
              <a:gd name="T102" fmla="*/ 334 w 450"/>
              <a:gd name="T103" fmla="*/ 698 h 902"/>
              <a:gd name="T104" fmla="*/ 346 w 450"/>
              <a:gd name="T105" fmla="*/ 677 h 902"/>
              <a:gd name="T106" fmla="*/ 355 w 450"/>
              <a:gd name="T107" fmla="*/ 654 h 902"/>
              <a:gd name="T108" fmla="*/ 360 w 450"/>
              <a:gd name="T109" fmla="*/ 629 h 902"/>
              <a:gd name="T110" fmla="*/ 360 w 450"/>
              <a:gd name="T111" fmla="*/ 210 h 902"/>
              <a:gd name="T112" fmla="*/ 442 w 450"/>
              <a:gd name="T113" fmla="*/ 209 h 902"/>
              <a:gd name="T114" fmla="*/ 449 w 450"/>
              <a:gd name="T115" fmla="*/ 201 h 902"/>
              <a:gd name="T116" fmla="*/ 449 w 450"/>
              <a:gd name="T117" fmla="*/ 189 h 902"/>
              <a:gd name="T118" fmla="*/ 442 w 450"/>
              <a:gd name="T119" fmla="*/ 182 h 9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50" h="902">
                <a:moveTo>
                  <a:pt x="436" y="180"/>
                </a:moveTo>
                <a:lnTo>
                  <a:pt x="301" y="180"/>
                </a:lnTo>
                <a:lnTo>
                  <a:pt x="301" y="30"/>
                </a:lnTo>
                <a:lnTo>
                  <a:pt x="346" y="30"/>
                </a:lnTo>
                <a:lnTo>
                  <a:pt x="351" y="29"/>
                </a:lnTo>
                <a:lnTo>
                  <a:pt x="355" y="25"/>
                </a:lnTo>
                <a:lnTo>
                  <a:pt x="359" y="21"/>
                </a:lnTo>
                <a:lnTo>
                  <a:pt x="360" y="15"/>
                </a:lnTo>
                <a:lnTo>
                  <a:pt x="359" y="10"/>
                </a:lnTo>
                <a:lnTo>
                  <a:pt x="355" y="5"/>
                </a:lnTo>
                <a:lnTo>
                  <a:pt x="351" y="1"/>
                </a:lnTo>
                <a:lnTo>
                  <a:pt x="346" y="0"/>
                </a:lnTo>
                <a:lnTo>
                  <a:pt x="285" y="0"/>
                </a:lnTo>
                <a:lnTo>
                  <a:pt x="165" y="0"/>
                </a:lnTo>
                <a:lnTo>
                  <a:pt x="104" y="0"/>
                </a:lnTo>
                <a:lnTo>
                  <a:pt x="99" y="1"/>
                </a:lnTo>
                <a:lnTo>
                  <a:pt x="94" y="5"/>
                </a:lnTo>
                <a:lnTo>
                  <a:pt x="91" y="10"/>
                </a:lnTo>
                <a:lnTo>
                  <a:pt x="90" y="15"/>
                </a:lnTo>
                <a:lnTo>
                  <a:pt x="91" y="21"/>
                </a:lnTo>
                <a:lnTo>
                  <a:pt x="94" y="25"/>
                </a:lnTo>
                <a:lnTo>
                  <a:pt x="99" y="29"/>
                </a:lnTo>
                <a:lnTo>
                  <a:pt x="104" y="30"/>
                </a:lnTo>
                <a:lnTo>
                  <a:pt x="150" y="30"/>
                </a:lnTo>
                <a:lnTo>
                  <a:pt x="150" y="180"/>
                </a:lnTo>
                <a:lnTo>
                  <a:pt x="14" y="180"/>
                </a:lnTo>
                <a:lnTo>
                  <a:pt x="8" y="181"/>
                </a:lnTo>
                <a:lnTo>
                  <a:pt x="3" y="184"/>
                </a:lnTo>
                <a:lnTo>
                  <a:pt x="1" y="189"/>
                </a:lnTo>
                <a:lnTo>
                  <a:pt x="0" y="195"/>
                </a:lnTo>
                <a:lnTo>
                  <a:pt x="1" y="201"/>
                </a:lnTo>
                <a:lnTo>
                  <a:pt x="3" y="206"/>
                </a:lnTo>
                <a:lnTo>
                  <a:pt x="8" y="209"/>
                </a:lnTo>
                <a:lnTo>
                  <a:pt x="14" y="210"/>
                </a:lnTo>
                <a:lnTo>
                  <a:pt x="90" y="210"/>
                </a:lnTo>
                <a:lnTo>
                  <a:pt x="90" y="301"/>
                </a:lnTo>
                <a:lnTo>
                  <a:pt x="195" y="301"/>
                </a:lnTo>
                <a:lnTo>
                  <a:pt x="201" y="302"/>
                </a:lnTo>
                <a:lnTo>
                  <a:pt x="206" y="305"/>
                </a:lnTo>
                <a:lnTo>
                  <a:pt x="209" y="310"/>
                </a:lnTo>
                <a:lnTo>
                  <a:pt x="210" y="316"/>
                </a:lnTo>
                <a:lnTo>
                  <a:pt x="209" y="322"/>
                </a:lnTo>
                <a:lnTo>
                  <a:pt x="206" y="327"/>
                </a:lnTo>
                <a:lnTo>
                  <a:pt x="201" y="329"/>
                </a:lnTo>
                <a:lnTo>
                  <a:pt x="195" y="330"/>
                </a:lnTo>
                <a:lnTo>
                  <a:pt x="90" y="330"/>
                </a:lnTo>
                <a:lnTo>
                  <a:pt x="90" y="391"/>
                </a:lnTo>
                <a:lnTo>
                  <a:pt x="195" y="391"/>
                </a:lnTo>
                <a:lnTo>
                  <a:pt x="201" y="392"/>
                </a:lnTo>
                <a:lnTo>
                  <a:pt x="206" y="396"/>
                </a:lnTo>
                <a:lnTo>
                  <a:pt x="209" y="401"/>
                </a:lnTo>
                <a:lnTo>
                  <a:pt x="210" y="405"/>
                </a:lnTo>
                <a:lnTo>
                  <a:pt x="209" y="412"/>
                </a:lnTo>
                <a:lnTo>
                  <a:pt x="206" y="416"/>
                </a:lnTo>
                <a:lnTo>
                  <a:pt x="201" y="420"/>
                </a:lnTo>
                <a:lnTo>
                  <a:pt x="195" y="421"/>
                </a:lnTo>
                <a:lnTo>
                  <a:pt x="90" y="421"/>
                </a:lnTo>
                <a:lnTo>
                  <a:pt x="90" y="481"/>
                </a:lnTo>
                <a:lnTo>
                  <a:pt x="195" y="481"/>
                </a:lnTo>
                <a:lnTo>
                  <a:pt x="201" y="482"/>
                </a:lnTo>
                <a:lnTo>
                  <a:pt x="206" y="486"/>
                </a:lnTo>
                <a:lnTo>
                  <a:pt x="209" y="490"/>
                </a:lnTo>
                <a:lnTo>
                  <a:pt x="210" y="497"/>
                </a:lnTo>
                <a:lnTo>
                  <a:pt x="209" y="503"/>
                </a:lnTo>
                <a:lnTo>
                  <a:pt x="206" y="507"/>
                </a:lnTo>
                <a:lnTo>
                  <a:pt x="201" y="510"/>
                </a:lnTo>
                <a:lnTo>
                  <a:pt x="195" y="511"/>
                </a:lnTo>
                <a:lnTo>
                  <a:pt x="90" y="511"/>
                </a:lnTo>
                <a:lnTo>
                  <a:pt x="90" y="617"/>
                </a:lnTo>
                <a:lnTo>
                  <a:pt x="91" y="629"/>
                </a:lnTo>
                <a:lnTo>
                  <a:pt x="92" y="642"/>
                </a:lnTo>
                <a:lnTo>
                  <a:pt x="94" y="654"/>
                </a:lnTo>
                <a:lnTo>
                  <a:pt x="99" y="666"/>
                </a:lnTo>
                <a:lnTo>
                  <a:pt x="104" y="677"/>
                </a:lnTo>
                <a:lnTo>
                  <a:pt x="110" y="688"/>
                </a:lnTo>
                <a:lnTo>
                  <a:pt x="116" y="698"/>
                </a:lnTo>
                <a:lnTo>
                  <a:pt x="125" y="708"/>
                </a:lnTo>
                <a:lnTo>
                  <a:pt x="133" y="716"/>
                </a:lnTo>
                <a:lnTo>
                  <a:pt x="142" y="724"/>
                </a:lnTo>
                <a:lnTo>
                  <a:pt x="153" y="731"/>
                </a:lnTo>
                <a:lnTo>
                  <a:pt x="162" y="737"/>
                </a:lnTo>
                <a:lnTo>
                  <a:pt x="173" y="743"/>
                </a:lnTo>
                <a:lnTo>
                  <a:pt x="185" y="747"/>
                </a:lnTo>
                <a:lnTo>
                  <a:pt x="198" y="750"/>
                </a:lnTo>
                <a:lnTo>
                  <a:pt x="210" y="751"/>
                </a:lnTo>
                <a:lnTo>
                  <a:pt x="210" y="887"/>
                </a:lnTo>
                <a:lnTo>
                  <a:pt x="211" y="894"/>
                </a:lnTo>
                <a:lnTo>
                  <a:pt x="215" y="898"/>
                </a:lnTo>
                <a:lnTo>
                  <a:pt x="219" y="901"/>
                </a:lnTo>
                <a:lnTo>
                  <a:pt x="226" y="902"/>
                </a:lnTo>
                <a:lnTo>
                  <a:pt x="230" y="901"/>
                </a:lnTo>
                <a:lnTo>
                  <a:pt x="235" y="898"/>
                </a:lnTo>
                <a:lnTo>
                  <a:pt x="239" y="894"/>
                </a:lnTo>
                <a:lnTo>
                  <a:pt x="240" y="887"/>
                </a:lnTo>
                <a:lnTo>
                  <a:pt x="240" y="751"/>
                </a:lnTo>
                <a:lnTo>
                  <a:pt x="252" y="749"/>
                </a:lnTo>
                <a:lnTo>
                  <a:pt x="264" y="747"/>
                </a:lnTo>
                <a:lnTo>
                  <a:pt x="276" y="743"/>
                </a:lnTo>
                <a:lnTo>
                  <a:pt x="287" y="737"/>
                </a:lnTo>
                <a:lnTo>
                  <a:pt x="298" y="731"/>
                </a:lnTo>
                <a:lnTo>
                  <a:pt x="308" y="724"/>
                </a:lnTo>
                <a:lnTo>
                  <a:pt x="317" y="716"/>
                </a:lnTo>
                <a:lnTo>
                  <a:pt x="325" y="708"/>
                </a:lnTo>
                <a:lnTo>
                  <a:pt x="334" y="698"/>
                </a:lnTo>
                <a:lnTo>
                  <a:pt x="340" y="688"/>
                </a:lnTo>
                <a:lnTo>
                  <a:pt x="346" y="677"/>
                </a:lnTo>
                <a:lnTo>
                  <a:pt x="351" y="666"/>
                </a:lnTo>
                <a:lnTo>
                  <a:pt x="355" y="654"/>
                </a:lnTo>
                <a:lnTo>
                  <a:pt x="358" y="642"/>
                </a:lnTo>
                <a:lnTo>
                  <a:pt x="360" y="629"/>
                </a:lnTo>
                <a:lnTo>
                  <a:pt x="360" y="617"/>
                </a:lnTo>
                <a:lnTo>
                  <a:pt x="360" y="210"/>
                </a:lnTo>
                <a:lnTo>
                  <a:pt x="436" y="210"/>
                </a:lnTo>
                <a:lnTo>
                  <a:pt x="442" y="209"/>
                </a:lnTo>
                <a:lnTo>
                  <a:pt x="446" y="206"/>
                </a:lnTo>
                <a:lnTo>
                  <a:pt x="449" y="201"/>
                </a:lnTo>
                <a:lnTo>
                  <a:pt x="450" y="195"/>
                </a:lnTo>
                <a:lnTo>
                  <a:pt x="449" y="189"/>
                </a:lnTo>
                <a:lnTo>
                  <a:pt x="446" y="184"/>
                </a:lnTo>
                <a:lnTo>
                  <a:pt x="442" y="182"/>
                </a:lnTo>
                <a:lnTo>
                  <a:pt x="436" y="1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060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4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16B2B3FA-7E4F-447E-BE23-06ABE957E88B}"/>
              </a:ext>
            </a:extLst>
          </p:cNvPr>
          <p:cNvSpPr/>
          <p:nvPr/>
        </p:nvSpPr>
        <p:spPr>
          <a:xfrm>
            <a:off x="0" y="914400"/>
            <a:ext cx="4064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="" xmlns:a16="http://schemas.microsoft.com/office/drawing/2014/main" id="{1B888D87-731E-4786-9F98-6D723D18EA0E}"/>
              </a:ext>
            </a:extLst>
          </p:cNvPr>
          <p:cNvSpPr/>
          <p:nvPr/>
        </p:nvSpPr>
        <p:spPr>
          <a:xfrm>
            <a:off x="4064000" y="914400"/>
            <a:ext cx="4064000" cy="2743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="" xmlns:a16="http://schemas.microsoft.com/office/drawing/2014/main" id="{5099B008-E5A1-4C27-BFFB-3111876D8F76}"/>
              </a:ext>
            </a:extLst>
          </p:cNvPr>
          <p:cNvSpPr/>
          <p:nvPr/>
        </p:nvSpPr>
        <p:spPr>
          <a:xfrm>
            <a:off x="0" y="3657600"/>
            <a:ext cx="4064000" cy="2743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99BD23"/>
                </a:solidFill>
              </a:rPr>
              <a:t>78%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="" xmlns:a16="http://schemas.microsoft.com/office/drawing/2014/main" id="{4C447239-1F39-4917-B406-1D2FE857BA09}"/>
              </a:ext>
            </a:extLst>
          </p:cNvPr>
          <p:cNvSpPr/>
          <p:nvPr/>
        </p:nvSpPr>
        <p:spPr>
          <a:xfrm>
            <a:off x="4064000" y="3657600"/>
            <a:ext cx="4064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ED5F5B26-5EDC-4A4A-9023-A538E0922D4D}"/>
              </a:ext>
            </a:extLst>
          </p:cNvPr>
          <p:cNvSpPr/>
          <p:nvPr/>
        </p:nvSpPr>
        <p:spPr>
          <a:xfrm>
            <a:off x="8128000" y="914400"/>
            <a:ext cx="4064000" cy="2743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="" xmlns:a16="http://schemas.microsoft.com/office/drawing/2014/main" id="{792D4787-243D-41AF-B9D5-169BCBB08876}"/>
              </a:ext>
            </a:extLst>
          </p:cNvPr>
          <p:cNvSpPr/>
          <p:nvPr/>
        </p:nvSpPr>
        <p:spPr>
          <a:xfrm>
            <a:off x="8128000" y="3657600"/>
            <a:ext cx="4064000" cy="27432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solidFill>
                  <a:srgbClr val="042941"/>
                </a:solidFill>
              </a:rPr>
              <a:t>LOREM IPSUM</a:t>
            </a:r>
          </a:p>
        </p:txBody>
      </p:sp>
      <p:sp>
        <p:nvSpPr>
          <p:cNvPr id="51" name="Freeform 51">
            <a:extLst>
              <a:ext uri="{FF2B5EF4-FFF2-40B4-BE49-F238E27FC236}">
                <a16:creationId xmlns="" xmlns:a16="http://schemas.microsoft.com/office/drawing/2014/main" id="{8F3F7284-4474-4A3A-9769-519414049965}"/>
              </a:ext>
            </a:extLst>
          </p:cNvPr>
          <p:cNvSpPr>
            <a:spLocks noEditPoints="1"/>
          </p:cNvSpPr>
          <p:nvPr/>
        </p:nvSpPr>
        <p:spPr bwMode="auto">
          <a:xfrm>
            <a:off x="1759744" y="1239874"/>
            <a:ext cx="544512" cy="656871"/>
          </a:xfrm>
          <a:custGeom>
            <a:avLst/>
            <a:gdLst>
              <a:gd name="T0" fmla="*/ 10 w 80"/>
              <a:gd name="T1" fmla="*/ 0 h 96"/>
              <a:gd name="T2" fmla="*/ 0 w 80"/>
              <a:gd name="T3" fmla="*/ 86 h 96"/>
              <a:gd name="T4" fmla="*/ 70 w 80"/>
              <a:gd name="T5" fmla="*/ 96 h 96"/>
              <a:gd name="T6" fmla="*/ 80 w 80"/>
              <a:gd name="T7" fmla="*/ 10 h 96"/>
              <a:gd name="T8" fmla="*/ 52 w 80"/>
              <a:gd name="T9" fmla="*/ 12 h 96"/>
              <a:gd name="T10" fmla="*/ 56 w 80"/>
              <a:gd name="T11" fmla="*/ 28 h 96"/>
              <a:gd name="T12" fmla="*/ 44 w 80"/>
              <a:gd name="T13" fmla="*/ 20 h 96"/>
              <a:gd name="T14" fmla="*/ 52 w 80"/>
              <a:gd name="T15" fmla="*/ 40 h 96"/>
              <a:gd name="T16" fmla="*/ 56 w 80"/>
              <a:gd name="T17" fmla="*/ 56 h 96"/>
              <a:gd name="T18" fmla="*/ 44 w 80"/>
              <a:gd name="T19" fmla="*/ 48 h 96"/>
              <a:gd name="T20" fmla="*/ 16 w 80"/>
              <a:gd name="T21" fmla="*/ 12 h 96"/>
              <a:gd name="T22" fmla="*/ 20 w 80"/>
              <a:gd name="T23" fmla="*/ 28 h 96"/>
              <a:gd name="T24" fmla="*/ 8 w 80"/>
              <a:gd name="T25" fmla="*/ 20 h 96"/>
              <a:gd name="T26" fmla="*/ 16 w 80"/>
              <a:gd name="T27" fmla="*/ 40 h 96"/>
              <a:gd name="T28" fmla="*/ 20 w 80"/>
              <a:gd name="T29" fmla="*/ 56 h 96"/>
              <a:gd name="T30" fmla="*/ 8 w 80"/>
              <a:gd name="T31" fmla="*/ 48 h 96"/>
              <a:gd name="T32" fmla="*/ 16 w 80"/>
              <a:gd name="T33" fmla="*/ 84 h 96"/>
              <a:gd name="T34" fmla="*/ 16 w 80"/>
              <a:gd name="T35" fmla="*/ 68 h 96"/>
              <a:gd name="T36" fmla="*/ 20 w 80"/>
              <a:gd name="T37" fmla="*/ 84 h 96"/>
              <a:gd name="T38" fmla="*/ 28 w 80"/>
              <a:gd name="T39" fmla="*/ 84 h 96"/>
              <a:gd name="T40" fmla="*/ 24 w 80"/>
              <a:gd name="T41" fmla="*/ 68 h 96"/>
              <a:gd name="T42" fmla="*/ 36 w 80"/>
              <a:gd name="T43" fmla="*/ 76 h 96"/>
              <a:gd name="T44" fmla="*/ 28 w 80"/>
              <a:gd name="T45" fmla="*/ 56 h 96"/>
              <a:gd name="T46" fmla="*/ 24 w 80"/>
              <a:gd name="T47" fmla="*/ 40 h 96"/>
              <a:gd name="T48" fmla="*/ 36 w 80"/>
              <a:gd name="T49" fmla="*/ 48 h 96"/>
              <a:gd name="T50" fmla="*/ 28 w 80"/>
              <a:gd name="T51" fmla="*/ 28 h 96"/>
              <a:gd name="T52" fmla="*/ 24 w 80"/>
              <a:gd name="T53" fmla="*/ 12 h 96"/>
              <a:gd name="T54" fmla="*/ 36 w 80"/>
              <a:gd name="T55" fmla="*/ 20 h 96"/>
              <a:gd name="T56" fmla="*/ 64 w 80"/>
              <a:gd name="T57" fmla="*/ 84 h 96"/>
              <a:gd name="T58" fmla="*/ 44 w 80"/>
              <a:gd name="T59" fmla="*/ 76 h 96"/>
              <a:gd name="T60" fmla="*/ 64 w 80"/>
              <a:gd name="T61" fmla="*/ 68 h 96"/>
              <a:gd name="T62" fmla="*/ 64 w 80"/>
              <a:gd name="T63" fmla="*/ 84 h 96"/>
              <a:gd name="T64" fmla="*/ 60 w 80"/>
              <a:gd name="T65" fmla="*/ 56 h 96"/>
              <a:gd name="T66" fmla="*/ 64 w 80"/>
              <a:gd name="T67" fmla="*/ 40 h 96"/>
              <a:gd name="T68" fmla="*/ 64 w 80"/>
              <a:gd name="T69" fmla="*/ 56 h 96"/>
              <a:gd name="T70" fmla="*/ 60 w 80"/>
              <a:gd name="T71" fmla="*/ 28 h 96"/>
              <a:gd name="T72" fmla="*/ 64 w 80"/>
              <a:gd name="T73" fmla="*/ 12 h 96"/>
              <a:gd name="T74" fmla="*/ 64 w 80"/>
              <a:gd name="T75" fmla="*/ 2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6">
                <a:moveTo>
                  <a:pt x="70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4" y="96"/>
                  <a:pt x="10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6" y="96"/>
                  <a:pt x="80" y="92"/>
                  <a:pt x="80" y="86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5"/>
                  <a:pt x="76" y="0"/>
                  <a:pt x="70" y="0"/>
                </a:cubicBezTo>
                <a:close/>
                <a:moveTo>
                  <a:pt x="52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6" y="28"/>
                  <a:pt x="56" y="28"/>
                  <a:pt x="56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48" y="28"/>
                  <a:pt x="44" y="24"/>
                  <a:pt x="44" y="20"/>
                </a:cubicBezTo>
                <a:cubicBezTo>
                  <a:pt x="44" y="16"/>
                  <a:pt x="48" y="12"/>
                  <a:pt x="52" y="12"/>
                </a:cubicBezTo>
                <a:close/>
                <a:moveTo>
                  <a:pt x="52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56"/>
                  <a:pt x="56" y="56"/>
                  <a:pt x="56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48" y="56"/>
                  <a:pt x="44" y="52"/>
                  <a:pt x="44" y="48"/>
                </a:cubicBezTo>
                <a:cubicBezTo>
                  <a:pt x="44" y="44"/>
                  <a:pt x="48" y="40"/>
                  <a:pt x="52" y="40"/>
                </a:cubicBezTo>
                <a:close/>
                <a:moveTo>
                  <a:pt x="16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20" y="28"/>
                  <a:pt x="20" y="28"/>
                  <a:pt x="2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2" y="28"/>
                  <a:pt x="8" y="24"/>
                  <a:pt x="8" y="20"/>
                </a:cubicBezTo>
                <a:cubicBezTo>
                  <a:pt x="8" y="16"/>
                  <a:pt x="12" y="12"/>
                  <a:pt x="16" y="12"/>
                </a:cubicBezTo>
                <a:close/>
                <a:moveTo>
                  <a:pt x="16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56"/>
                  <a:pt x="20" y="56"/>
                  <a:pt x="20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2" y="56"/>
                  <a:pt x="8" y="52"/>
                  <a:pt x="8" y="48"/>
                </a:cubicBezTo>
                <a:cubicBezTo>
                  <a:pt x="8" y="44"/>
                  <a:pt x="12" y="40"/>
                  <a:pt x="16" y="40"/>
                </a:cubicBezTo>
                <a:close/>
                <a:moveTo>
                  <a:pt x="16" y="84"/>
                </a:moveTo>
                <a:cubicBezTo>
                  <a:pt x="12" y="84"/>
                  <a:pt x="8" y="80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84"/>
                  <a:pt x="20" y="84"/>
                  <a:pt x="20" y="84"/>
                </a:cubicBezTo>
                <a:lnTo>
                  <a:pt x="16" y="84"/>
                </a:lnTo>
                <a:close/>
                <a:moveTo>
                  <a:pt x="28" y="84"/>
                </a:moveTo>
                <a:cubicBezTo>
                  <a:pt x="24" y="84"/>
                  <a:pt x="24" y="84"/>
                  <a:pt x="24" y="84"/>
                </a:cubicBezTo>
                <a:cubicBezTo>
                  <a:pt x="24" y="68"/>
                  <a:pt x="24" y="68"/>
                  <a:pt x="24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32" y="68"/>
                  <a:pt x="36" y="72"/>
                  <a:pt x="36" y="76"/>
                </a:cubicBezTo>
                <a:cubicBezTo>
                  <a:pt x="36" y="80"/>
                  <a:pt x="32" y="84"/>
                  <a:pt x="28" y="84"/>
                </a:cubicBezTo>
                <a:close/>
                <a:moveTo>
                  <a:pt x="28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0"/>
                  <a:pt x="24" y="40"/>
                  <a:pt x="24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2" y="40"/>
                  <a:pt x="36" y="44"/>
                  <a:pt x="36" y="48"/>
                </a:cubicBezTo>
                <a:cubicBezTo>
                  <a:pt x="36" y="52"/>
                  <a:pt x="32" y="56"/>
                  <a:pt x="28" y="56"/>
                </a:cubicBezTo>
                <a:close/>
                <a:moveTo>
                  <a:pt x="2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32" y="12"/>
                  <a:pt x="36" y="16"/>
                  <a:pt x="36" y="20"/>
                </a:cubicBezTo>
                <a:cubicBezTo>
                  <a:pt x="36" y="24"/>
                  <a:pt x="32" y="28"/>
                  <a:pt x="28" y="28"/>
                </a:cubicBezTo>
                <a:close/>
                <a:moveTo>
                  <a:pt x="64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48" y="84"/>
                  <a:pt x="44" y="80"/>
                  <a:pt x="44" y="76"/>
                </a:cubicBezTo>
                <a:cubicBezTo>
                  <a:pt x="44" y="72"/>
                  <a:pt x="48" y="68"/>
                  <a:pt x="52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8" y="68"/>
                  <a:pt x="72" y="72"/>
                  <a:pt x="72" y="76"/>
                </a:cubicBezTo>
                <a:cubicBezTo>
                  <a:pt x="72" y="80"/>
                  <a:pt x="68" y="84"/>
                  <a:pt x="64" y="84"/>
                </a:cubicBezTo>
                <a:close/>
                <a:moveTo>
                  <a:pt x="64" y="56"/>
                </a:moveTo>
                <a:cubicBezTo>
                  <a:pt x="60" y="56"/>
                  <a:pt x="60" y="56"/>
                  <a:pt x="60" y="56"/>
                </a:cubicBezTo>
                <a:cubicBezTo>
                  <a:pt x="60" y="40"/>
                  <a:pt x="60" y="40"/>
                  <a:pt x="60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ubicBezTo>
                  <a:pt x="72" y="52"/>
                  <a:pt x="68" y="56"/>
                  <a:pt x="64" y="56"/>
                </a:cubicBezTo>
                <a:close/>
                <a:moveTo>
                  <a:pt x="64" y="28"/>
                </a:moveTo>
                <a:cubicBezTo>
                  <a:pt x="60" y="28"/>
                  <a:pt x="60" y="28"/>
                  <a:pt x="60" y="28"/>
                </a:cubicBezTo>
                <a:cubicBezTo>
                  <a:pt x="60" y="12"/>
                  <a:pt x="60" y="12"/>
                  <a:pt x="60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8" y="12"/>
                  <a:pt x="72" y="16"/>
                  <a:pt x="72" y="20"/>
                </a:cubicBezTo>
                <a:cubicBezTo>
                  <a:pt x="72" y="24"/>
                  <a:pt x="68" y="28"/>
                  <a:pt x="64" y="28"/>
                </a:cubicBezTo>
                <a:close/>
              </a:path>
            </a:pathLst>
          </a:custGeom>
          <a:solidFill>
            <a:srgbClr val="04294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2" name="TextBox 51">
            <a:extLst>
              <a:ext uri="{FF2B5EF4-FFF2-40B4-BE49-F238E27FC236}">
                <a16:creationId xmlns="" xmlns:a16="http://schemas.microsoft.com/office/drawing/2014/main" id="{3A55477D-7C74-4434-BB1B-471DEC747262}"/>
              </a:ext>
            </a:extLst>
          </p:cNvPr>
          <p:cNvSpPr txBox="1"/>
          <p:nvPr/>
        </p:nvSpPr>
        <p:spPr>
          <a:xfrm>
            <a:off x="232231" y="2101021"/>
            <a:ext cx="361405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rhoncus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fermentum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ex. 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="" xmlns:a16="http://schemas.microsoft.com/office/drawing/2014/main" id="{0D91B647-5B3A-47D1-87B4-1055E01C431A}"/>
              </a:ext>
            </a:extLst>
          </p:cNvPr>
          <p:cNvSpPr txBox="1"/>
          <p:nvPr/>
        </p:nvSpPr>
        <p:spPr>
          <a:xfrm>
            <a:off x="8352972" y="1260533"/>
            <a:ext cx="361405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rhoncus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fermentum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ex. </a:t>
            </a:r>
          </a:p>
        </p:txBody>
      </p:sp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A9682C69-BA7D-45E3-BFC2-13BC98C18B83}"/>
              </a:ext>
            </a:extLst>
          </p:cNvPr>
          <p:cNvSpPr/>
          <p:nvPr/>
        </p:nvSpPr>
        <p:spPr>
          <a:xfrm>
            <a:off x="8490857" y="2695915"/>
            <a:ext cx="3468912" cy="615553"/>
          </a:xfrm>
          <a:prstGeom prst="roundRect">
            <a:avLst>
              <a:gd name="adj" fmla="val 50000"/>
            </a:avLst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LOREM IPSUM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="" xmlns:a16="http://schemas.microsoft.com/office/drawing/2014/main" id="{8CC68B3F-B624-4703-A782-37F4910AD9E8}"/>
              </a:ext>
            </a:extLst>
          </p:cNvPr>
          <p:cNvSpPr txBox="1"/>
          <p:nvPr/>
        </p:nvSpPr>
        <p:spPr>
          <a:xfrm>
            <a:off x="4288972" y="2507735"/>
            <a:ext cx="3614056" cy="55399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600" dirty="0">
                <a:solidFill>
                  <a:srgbClr val="99BD23"/>
                </a:solidFill>
              </a:rPr>
              <a:t>$100 billion</a:t>
            </a:r>
          </a:p>
        </p:txBody>
      </p:sp>
      <p:grpSp>
        <p:nvGrpSpPr>
          <p:cNvPr id="57" name="Group 56">
            <a:extLst>
              <a:ext uri="{FF2B5EF4-FFF2-40B4-BE49-F238E27FC236}">
                <a16:creationId xmlns="" xmlns:a16="http://schemas.microsoft.com/office/drawing/2014/main" id="{67A2CE89-4182-487E-ADFC-07EBB7AFCF05}"/>
              </a:ext>
            </a:extLst>
          </p:cNvPr>
          <p:cNvGrpSpPr/>
          <p:nvPr/>
        </p:nvGrpSpPr>
        <p:grpSpPr>
          <a:xfrm>
            <a:off x="5680302" y="1510268"/>
            <a:ext cx="831396" cy="824105"/>
            <a:chOff x="4117975" y="3279775"/>
            <a:chExt cx="361950" cy="358776"/>
          </a:xfrm>
          <a:solidFill>
            <a:srgbClr val="99BD23"/>
          </a:solidFill>
        </p:grpSpPr>
        <p:sp>
          <p:nvSpPr>
            <p:cNvPr id="58" name="Freeform 10">
              <a:extLst>
                <a:ext uri="{FF2B5EF4-FFF2-40B4-BE49-F238E27FC236}">
                  <a16:creationId xmlns="" xmlns:a16="http://schemas.microsoft.com/office/drawing/2014/main" id="{DB31811F-8BF8-4F99-B5FC-5C2A595763F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975" y="3411538"/>
              <a:ext cx="361950" cy="227013"/>
            </a:xfrm>
            <a:custGeom>
              <a:avLst/>
              <a:gdLst>
                <a:gd name="T0" fmla="*/ 90 w 96"/>
                <a:gd name="T1" fmla="*/ 0 h 60"/>
                <a:gd name="T2" fmla="*/ 6 w 96"/>
                <a:gd name="T3" fmla="*/ 0 h 60"/>
                <a:gd name="T4" fmla="*/ 0 w 96"/>
                <a:gd name="T5" fmla="*/ 6 h 60"/>
                <a:gd name="T6" fmla="*/ 6 w 96"/>
                <a:gd name="T7" fmla="*/ 12 h 60"/>
                <a:gd name="T8" fmla="*/ 8 w 96"/>
                <a:gd name="T9" fmla="*/ 12 h 60"/>
                <a:gd name="T10" fmla="*/ 30 w 96"/>
                <a:gd name="T11" fmla="*/ 48 h 60"/>
                <a:gd name="T12" fmla="*/ 18 w 96"/>
                <a:gd name="T13" fmla="*/ 58 h 60"/>
                <a:gd name="T14" fmla="*/ 20 w 96"/>
                <a:gd name="T15" fmla="*/ 60 h 60"/>
                <a:gd name="T16" fmla="*/ 76 w 96"/>
                <a:gd name="T17" fmla="*/ 60 h 60"/>
                <a:gd name="T18" fmla="*/ 76 w 96"/>
                <a:gd name="T19" fmla="*/ 60 h 60"/>
                <a:gd name="T20" fmla="*/ 78 w 96"/>
                <a:gd name="T21" fmla="*/ 58 h 60"/>
                <a:gd name="T22" fmla="*/ 66 w 96"/>
                <a:gd name="T23" fmla="*/ 48 h 60"/>
                <a:gd name="T24" fmla="*/ 88 w 96"/>
                <a:gd name="T25" fmla="*/ 12 h 60"/>
                <a:gd name="T26" fmla="*/ 90 w 96"/>
                <a:gd name="T27" fmla="*/ 12 h 60"/>
                <a:gd name="T28" fmla="*/ 96 w 96"/>
                <a:gd name="T29" fmla="*/ 6 h 60"/>
                <a:gd name="T30" fmla="*/ 90 w 96"/>
                <a:gd name="T31" fmla="*/ 0 h 60"/>
                <a:gd name="T32" fmla="*/ 40 w 96"/>
                <a:gd name="T33" fmla="*/ 37 h 60"/>
                <a:gd name="T34" fmla="*/ 37 w 96"/>
                <a:gd name="T35" fmla="*/ 38 h 60"/>
                <a:gd name="T36" fmla="*/ 22 w 96"/>
                <a:gd name="T37" fmla="*/ 23 h 60"/>
                <a:gd name="T38" fmla="*/ 23 w 96"/>
                <a:gd name="T39" fmla="*/ 20 h 60"/>
                <a:gd name="T40" fmla="*/ 26 w 96"/>
                <a:gd name="T41" fmla="*/ 21 h 60"/>
                <a:gd name="T42" fmla="*/ 39 w 96"/>
                <a:gd name="T43" fmla="*/ 34 h 60"/>
                <a:gd name="T44" fmla="*/ 40 w 96"/>
                <a:gd name="T45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60">
                  <a:moveTo>
                    <a:pt x="9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27"/>
                    <a:pt x="17" y="41"/>
                    <a:pt x="30" y="48"/>
                  </a:cubicBezTo>
                  <a:cubicBezTo>
                    <a:pt x="23" y="50"/>
                    <a:pt x="18" y="54"/>
                    <a:pt x="18" y="58"/>
                  </a:cubicBezTo>
                  <a:cubicBezTo>
                    <a:pt x="18" y="59"/>
                    <a:pt x="19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60"/>
                    <a:pt x="78" y="59"/>
                    <a:pt x="78" y="58"/>
                  </a:cubicBezTo>
                  <a:cubicBezTo>
                    <a:pt x="78" y="53"/>
                    <a:pt x="71" y="49"/>
                    <a:pt x="66" y="48"/>
                  </a:cubicBezTo>
                  <a:cubicBezTo>
                    <a:pt x="79" y="41"/>
                    <a:pt x="87" y="27"/>
                    <a:pt x="88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3" y="12"/>
                    <a:pt x="96" y="9"/>
                    <a:pt x="96" y="6"/>
                  </a:cubicBezTo>
                  <a:cubicBezTo>
                    <a:pt x="96" y="3"/>
                    <a:pt x="93" y="0"/>
                    <a:pt x="90" y="0"/>
                  </a:cubicBezTo>
                  <a:close/>
                  <a:moveTo>
                    <a:pt x="40" y="37"/>
                  </a:moveTo>
                  <a:cubicBezTo>
                    <a:pt x="39" y="38"/>
                    <a:pt x="38" y="38"/>
                    <a:pt x="37" y="38"/>
                  </a:cubicBezTo>
                  <a:cubicBezTo>
                    <a:pt x="30" y="35"/>
                    <a:pt x="25" y="30"/>
                    <a:pt x="22" y="23"/>
                  </a:cubicBezTo>
                  <a:cubicBezTo>
                    <a:pt x="22" y="22"/>
                    <a:pt x="22" y="21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8" y="27"/>
                    <a:pt x="33" y="32"/>
                    <a:pt x="39" y="34"/>
                  </a:cubicBezTo>
                  <a:cubicBezTo>
                    <a:pt x="40" y="35"/>
                    <a:pt x="40" y="36"/>
                    <a:pt x="4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9" name="Freeform 11">
              <a:extLst>
                <a:ext uri="{FF2B5EF4-FFF2-40B4-BE49-F238E27FC236}">
                  <a16:creationId xmlns="" xmlns:a16="http://schemas.microsoft.com/office/drawing/2014/main" id="{CC95BD83-4A29-4AE2-A304-EAAD987BB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3279775"/>
              <a:ext cx="142875" cy="117475"/>
            </a:xfrm>
            <a:custGeom>
              <a:avLst/>
              <a:gdLst>
                <a:gd name="T0" fmla="*/ 2 w 38"/>
                <a:gd name="T1" fmla="*/ 31 h 31"/>
                <a:gd name="T2" fmla="*/ 18 w 38"/>
                <a:gd name="T3" fmla="*/ 31 h 31"/>
                <a:gd name="T4" fmla="*/ 20 w 38"/>
                <a:gd name="T5" fmla="*/ 30 h 31"/>
                <a:gd name="T6" fmla="*/ 33 w 38"/>
                <a:gd name="T7" fmla="*/ 1 h 31"/>
                <a:gd name="T8" fmla="*/ 30 w 38"/>
                <a:gd name="T9" fmla="*/ 0 h 31"/>
                <a:gd name="T10" fmla="*/ 1 w 38"/>
                <a:gd name="T11" fmla="*/ 28 h 31"/>
                <a:gd name="T12" fmla="*/ 0 w 38"/>
                <a:gd name="T13" fmla="*/ 30 h 31"/>
                <a:gd name="T14" fmla="*/ 2 w 38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1">
                  <a:moveTo>
                    <a:pt x="2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20" y="30"/>
                  </a:cubicBezTo>
                  <a:cubicBezTo>
                    <a:pt x="36" y="7"/>
                    <a:pt x="38" y="5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6" y="0"/>
                    <a:pt x="23" y="4"/>
                    <a:pt x="1" y="28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1" y="31"/>
                    <a:pt x="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D1E0D11F-32AE-4FB8-B871-4EC7EFDCC383}"/>
              </a:ext>
            </a:extLst>
          </p:cNvPr>
          <p:cNvSpPr txBox="1"/>
          <p:nvPr/>
        </p:nvSpPr>
        <p:spPr>
          <a:xfrm>
            <a:off x="4288972" y="4809099"/>
            <a:ext cx="3614056" cy="123110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rhoncus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fermentum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ex. </a:t>
            </a:r>
          </a:p>
        </p:txBody>
      </p:sp>
      <p:grpSp>
        <p:nvGrpSpPr>
          <p:cNvPr id="62" name="Group 61">
            <a:extLst>
              <a:ext uri="{FF2B5EF4-FFF2-40B4-BE49-F238E27FC236}">
                <a16:creationId xmlns="" xmlns:a16="http://schemas.microsoft.com/office/drawing/2014/main" id="{BCD1BB5A-D334-4C22-BF14-D2C3F230595F}"/>
              </a:ext>
            </a:extLst>
          </p:cNvPr>
          <p:cNvGrpSpPr/>
          <p:nvPr/>
        </p:nvGrpSpPr>
        <p:grpSpPr>
          <a:xfrm>
            <a:off x="5754087" y="4018196"/>
            <a:ext cx="683828" cy="686838"/>
            <a:chOff x="7724775" y="3998913"/>
            <a:chExt cx="360363" cy="361950"/>
          </a:xfrm>
          <a:solidFill>
            <a:srgbClr val="EF5B61"/>
          </a:solidFill>
        </p:grpSpPr>
        <p:sp>
          <p:nvSpPr>
            <p:cNvPr id="63" name="Freeform 83">
              <a:extLst>
                <a:ext uri="{FF2B5EF4-FFF2-40B4-BE49-F238E27FC236}">
                  <a16:creationId xmlns="" xmlns:a16="http://schemas.microsoft.com/office/drawing/2014/main" id="{23EB49EE-4929-466B-8484-FE23A1496E1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775" y="4014788"/>
              <a:ext cx="134938" cy="104775"/>
            </a:xfrm>
            <a:custGeom>
              <a:avLst/>
              <a:gdLst>
                <a:gd name="T0" fmla="*/ 35 w 36"/>
                <a:gd name="T1" fmla="*/ 2 h 28"/>
                <a:gd name="T2" fmla="*/ 13 w 36"/>
                <a:gd name="T3" fmla="*/ 8 h 28"/>
                <a:gd name="T4" fmla="*/ 2 w 36"/>
                <a:gd name="T5" fmla="*/ 12 h 28"/>
                <a:gd name="T6" fmla="*/ 0 w 36"/>
                <a:gd name="T7" fmla="*/ 13 h 28"/>
                <a:gd name="T8" fmla="*/ 0 w 36"/>
                <a:gd name="T9" fmla="*/ 15 h 28"/>
                <a:gd name="T10" fmla="*/ 31 w 36"/>
                <a:gd name="T11" fmla="*/ 28 h 28"/>
                <a:gd name="T12" fmla="*/ 36 w 36"/>
                <a:gd name="T13" fmla="*/ 28 h 28"/>
                <a:gd name="T14" fmla="*/ 35 w 36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8">
                  <a:moveTo>
                    <a:pt x="35" y="2"/>
                  </a:moveTo>
                  <a:cubicBezTo>
                    <a:pt x="27" y="0"/>
                    <a:pt x="19" y="4"/>
                    <a:pt x="13" y="8"/>
                  </a:cubicBezTo>
                  <a:cubicBezTo>
                    <a:pt x="9" y="10"/>
                    <a:pt x="5" y="12"/>
                    <a:pt x="2" y="12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22"/>
                    <a:pt x="17" y="28"/>
                    <a:pt x="31" y="28"/>
                  </a:cubicBezTo>
                  <a:cubicBezTo>
                    <a:pt x="33" y="28"/>
                    <a:pt x="34" y="28"/>
                    <a:pt x="36" y="28"/>
                  </a:cubicBezTo>
                  <a:cubicBezTo>
                    <a:pt x="34" y="8"/>
                    <a:pt x="34" y="6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84">
              <a:extLst>
                <a:ext uri="{FF2B5EF4-FFF2-40B4-BE49-F238E27FC236}">
                  <a16:creationId xmlns="" xmlns:a16="http://schemas.microsoft.com/office/drawing/2014/main" id="{B5E64D99-7816-4CC9-BFCE-E09A2DAB1ACB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4010025"/>
              <a:ext cx="131763" cy="109538"/>
            </a:xfrm>
            <a:custGeom>
              <a:avLst/>
              <a:gdLst>
                <a:gd name="T0" fmla="*/ 35 w 35"/>
                <a:gd name="T1" fmla="*/ 14 h 29"/>
                <a:gd name="T2" fmla="*/ 33 w 35"/>
                <a:gd name="T3" fmla="*/ 13 h 29"/>
                <a:gd name="T4" fmla="*/ 22 w 35"/>
                <a:gd name="T5" fmla="*/ 8 h 29"/>
                <a:gd name="T6" fmla="*/ 0 w 35"/>
                <a:gd name="T7" fmla="*/ 3 h 29"/>
                <a:gd name="T8" fmla="*/ 0 w 35"/>
                <a:gd name="T9" fmla="*/ 29 h 29"/>
                <a:gd name="T10" fmla="*/ 4 w 35"/>
                <a:gd name="T11" fmla="*/ 29 h 29"/>
                <a:gd name="T12" fmla="*/ 35 w 35"/>
                <a:gd name="T13" fmla="*/ 16 h 29"/>
                <a:gd name="T14" fmla="*/ 35 w 35"/>
                <a:gd name="T1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9">
                  <a:moveTo>
                    <a:pt x="35" y="14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30" y="13"/>
                    <a:pt x="26" y="11"/>
                    <a:pt x="22" y="8"/>
                  </a:cubicBezTo>
                  <a:cubicBezTo>
                    <a:pt x="16" y="5"/>
                    <a:pt x="8" y="0"/>
                    <a:pt x="0" y="3"/>
                  </a:cubicBezTo>
                  <a:cubicBezTo>
                    <a:pt x="2" y="7"/>
                    <a:pt x="1" y="8"/>
                    <a:pt x="0" y="29"/>
                  </a:cubicBezTo>
                  <a:cubicBezTo>
                    <a:pt x="1" y="29"/>
                    <a:pt x="3" y="29"/>
                    <a:pt x="4" y="29"/>
                  </a:cubicBezTo>
                  <a:cubicBezTo>
                    <a:pt x="19" y="29"/>
                    <a:pt x="32" y="23"/>
                    <a:pt x="35" y="16"/>
                  </a:cubicBezTo>
                  <a:cubicBezTo>
                    <a:pt x="35" y="15"/>
                    <a:pt x="35" y="14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5" name="Freeform 85">
              <a:extLst>
                <a:ext uri="{FF2B5EF4-FFF2-40B4-BE49-F238E27FC236}">
                  <a16:creationId xmlns="" xmlns:a16="http://schemas.microsoft.com/office/drawing/2014/main" id="{CEBB0833-1E8D-44D7-8977-1DF29225F7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438" y="4133850"/>
              <a:ext cx="63500" cy="79375"/>
            </a:xfrm>
            <a:custGeom>
              <a:avLst/>
              <a:gdLst>
                <a:gd name="T0" fmla="*/ 2 w 17"/>
                <a:gd name="T1" fmla="*/ 4 h 21"/>
                <a:gd name="T2" fmla="*/ 13 w 17"/>
                <a:gd name="T3" fmla="*/ 11 h 21"/>
                <a:gd name="T4" fmla="*/ 7 w 17"/>
                <a:gd name="T5" fmla="*/ 18 h 21"/>
                <a:gd name="T6" fmla="*/ 11 w 17"/>
                <a:gd name="T7" fmla="*/ 21 h 21"/>
                <a:gd name="T8" fmla="*/ 17 w 17"/>
                <a:gd name="T9" fmla="*/ 11 h 21"/>
                <a:gd name="T10" fmla="*/ 3 w 17"/>
                <a:gd name="T11" fmla="*/ 0 h 21"/>
                <a:gd name="T12" fmla="*/ 0 w 17"/>
                <a:gd name="T13" fmla="*/ 1 h 21"/>
                <a:gd name="T14" fmla="*/ 2 w 17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1">
                  <a:moveTo>
                    <a:pt x="2" y="4"/>
                  </a:moveTo>
                  <a:cubicBezTo>
                    <a:pt x="10" y="6"/>
                    <a:pt x="13" y="9"/>
                    <a:pt x="13" y="11"/>
                  </a:cubicBezTo>
                  <a:cubicBezTo>
                    <a:pt x="13" y="15"/>
                    <a:pt x="11" y="17"/>
                    <a:pt x="7" y="18"/>
                  </a:cubicBezTo>
                  <a:cubicBezTo>
                    <a:pt x="8" y="19"/>
                    <a:pt x="10" y="20"/>
                    <a:pt x="11" y="21"/>
                  </a:cubicBezTo>
                  <a:cubicBezTo>
                    <a:pt x="15" y="19"/>
                    <a:pt x="17" y="15"/>
                    <a:pt x="17" y="11"/>
                  </a:cubicBezTo>
                  <a:cubicBezTo>
                    <a:pt x="17" y="6"/>
                    <a:pt x="12" y="2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6" name="Freeform 86">
              <a:extLst>
                <a:ext uri="{FF2B5EF4-FFF2-40B4-BE49-F238E27FC236}">
                  <a16:creationId xmlns="" xmlns:a16="http://schemas.microsoft.com/office/drawing/2014/main" id="{4857777F-93EE-4DF7-A64A-D3E884A80C2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3998913"/>
              <a:ext cx="76200" cy="195263"/>
            </a:xfrm>
            <a:custGeom>
              <a:avLst/>
              <a:gdLst>
                <a:gd name="T0" fmla="*/ 17 w 20"/>
                <a:gd name="T1" fmla="*/ 52 h 52"/>
                <a:gd name="T2" fmla="*/ 20 w 20"/>
                <a:gd name="T3" fmla="*/ 10 h 52"/>
                <a:gd name="T4" fmla="*/ 10 w 20"/>
                <a:gd name="T5" fmla="*/ 0 h 52"/>
                <a:gd name="T6" fmla="*/ 0 w 20"/>
                <a:gd name="T7" fmla="*/ 10 h 52"/>
                <a:gd name="T8" fmla="*/ 3 w 20"/>
                <a:gd name="T9" fmla="*/ 52 h 52"/>
                <a:gd name="T10" fmla="*/ 17 w 20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2">
                  <a:moveTo>
                    <a:pt x="17" y="52"/>
                  </a:moveTo>
                  <a:cubicBezTo>
                    <a:pt x="17" y="52"/>
                    <a:pt x="20" y="12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"/>
                    <a:pt x="3" y="52"/>
                    <a:pt x="3" y="52"/>
                  </a:cubicBezTo>
                  <a:lnTo>
                    <a:pt x="1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7" name="Freeform 87">
              <a:extLst>
                <a:ext uri="{FF2B5EF4-FFF2-40B4-BE49-F238E27FC236}">
                  <a16:creationId xmlns="" xmlns:a16="http://schemas.microsoft.com/office/drawing/2014/main" id="{282A3819-ACD3-4FA2-9756-A4FDAF5CCEB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938" y="4240213"/>
              <a:ext cx="44450" cy="30163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0 h 8"/>
                <a:gd name="T4" fmla="*/ 0 w 12"/>
                <a:gd name="T5" fmla="*/ 0 h 8"/>
                <a:gd name="T6" fmla="*/ 0 w 12"/>
                <a:gd name="T7" fmla="*/ 7 h 8"/>
                <a:gd name="T8" fmla="*/ 6 w 12"/>
                <a:gd name="T9" fmla="*/ 7 h 8"/>
                <a:gd name="T10" fmla="*/ 12 w 1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2" y="5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"/>
                    <a:pt x="0" y="7"/>
                  </a:cubicBezTo>
                  <a:cubicBezTo>
                    <a:pt x="2" y="7"/>
                    <a:pt x="4" y="7"/>
                    <a:pt x="6" y="7"/>
                  </a:cubicBezTo>
                  <a:cubicBezTo>
                    <a:pt x="7" y="7"/>
                    <a:pt x="9" y="7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8" name="Freeform 88">
              <a:extLst>
                <a:ext uri="{FF2B5EF4-FFF2-40B4-BE49-F238E27FC236}">
                  <a16:creationId xmlns="" xmlns:a16="http://schemas.microsoft.com/office/drawing/2014/main" id="{A0B35359-9892-4258-9CD4-0FAB809156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113" y="4311650"/>
              <a:ext cx="38100" cy="49213"/>
            </a:xfrm>
            <a:custGeom>
              <a:avLst/>
              <a:gdLst>
                <a:gd name="T0" fmla="*/ 5 w 10"/>
                <a:gd name="T1" fmla="*/ 0 h 13"/>
                <a:gd name="T2" fmla="*/ 5 w 10"/>
                <a:gd name="T3" fmla="*/ 0 h 13"/>
                <a:gd name="T4" fmla="*/ 0 w 10"/>
                <a:gd name="T5" fmla="*/ 0 h 13"/>
                <a:gd name="T6" fmla="*/ 1 w 10"/>
                <a:gd name="T7" fmla="*/ 9 h 13"/>
                <a:gd name="T8" fmla="*/ 5 w 10"/>
                <a:gd name="T9" fmla="*/ 13 h 13"/>
                <a:gd name="T10" fmla="*/ 9 w 10"/>
                <a:gd name="T11" fmla="*/ 9 h 13"/>
                <a:gd name="T12" fmla="*/ 10 w 10"/>
                <a:gd name="T13" fmla="*/ 2 h 13"/>
                <a:gd name="T14" fmla="*/ 5 w 1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11"/>
                    <a:pt x="3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7"/>
                    <a:pt x="9" y="4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9" name="Freeform 89">
              <a:extLst>
                <a:ext uri="{FF2B5EF4-FFF2-40B4-BE49-F238E27FC236}">
                  <a16:creationId xmlns="" xmlns:a16="http://schemas.microsoft.com/office/drawing/2014/main" id="{F940C770-9FE0-461B-BD50-BB4B76FA22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388" y="4133850"/>
              <a:ext cx="192088" cy="158750"/>
            </a:xfrm>
            <a:custGeom>
              <a:avLst/>
              <a:gdLst>
                <a:gd name="T0" fmla="*/ 28 w 51"/>
                <a:gd name="T1" fmla="*/ 20 h 42"/>
                <a:gd name="T2" fmla="*/ 11 w 51"/>
                <a:gd name="T3" fmla="*/ 18 h 42"/>
                <a:gd name="T4" fmla="*/ 4 w 51"/>
                <a:gd name="T5" fmla="*/ 11 h 42"/>
                <a:gd name="T6" fmla="*/ 16 w 51"/>
                <a:gd name="T7" fmla="*/ 4 h 42"/>
                <a:gd name="T8" fmla="*/ 17 w 51"/>
                <a:gd name="T9" fmla="*/ 1 h 42"/>
                <a:gd name="T10" fmla="*/ 15 w 51"/>
                <a:gd name="T11" fmla="*/ 0 h 42"/>
                <a:gd name="T12" fmla="*/ 0 w 51"/>
                <a:gd name="T13" fmla="*/ 11 h 42"/>
                <a:gd name="T14" fmla="*/ 10 w 51"/>
                <a:gd name="T15" fmla="*/ 22 h 42"/>
                <a:gd name="T16" fmla="*/ 28 w 51"/>
                <a:gd name="T17" fmla="*/ 24 h 42"/>
                <a:gd name="T18" fmla="*/ 47 w 51"/>
                <a:gd name="T19" fmla="*/ 31 h 42"/>
                <a:gd name="T20" fmla="*/ 39 w 51"/>
                <a:gd name="T21" fmla="*/ 38 h 42"/>
                <a:gd name="T22" fmla="*/ 42 w 51"/>
                <a:gd name="T23" fmla="*/ 42 h 42"/>
                <a:gd name="T24" fmla="*/ 51 w 51"/>
                <a:gd name="T25" fmla="*/ 31 h 42"/>
                <a:gd name="T26" fmla="*/ 28 w 51"/>
                <a:gd name="T2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2">
                  <a:moveTo>
                    <a:pt x="28" y="20"/>
                  </a:moveTo>
                  <a:cubicBezTo>
                    <a:pt x="22" y="20"/>
                    <a:pt x="16" y="20"/>
                    <a:pt x="11" y="18"/>
                  </a:cubicBezTo>
                  <a:cubicBezTo>
                    <a:pt x="6" y="17"/>
                    <a:pt x="4" y="15"/>
                    <a:pt x="4" y="11"/>
                  </a:cubicBezTo>
                  <a:cubicBezTo>
                    <a:pt x="4" y="9"/>
                    <a:pt x="8" y="6"/>
                    <a:pt x="16" y="4"/>
                  </a:cubicBezTo>
                  <a:cubicBezTo>
                    <a:pt x="17" y="4"/>
                    <a:pt x="17" y="2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5" y="2"/>
                    <a:pt x="0" y="6"/>
                    <a:pt x="0" y="11"/>
                  </a:cubicBezTo>
                  <a:cubicBezTo>
                    <a:pt x="0" y="17"/>
                    <a:pt x="4" y="21"/>
                    <a:pt x="10" y="22"/>
                  </a:cubicBezTo>
                  <a:cubicBezTo>
                    <a:pt x="15" y="24"/>
                    <a:pt x="23" y="24"/>
                    <a:pt x="28" y="24"/>
                  </a:cubicBezTo>
                  <a:cubicBezTo>
                    <a:pt x="41" y="24"/>
                    <a:pt x="47" y="26"/>
                    <a:pt x="47" y="31"/>
                  </a:cubicBezTo>
                  <a:cubicBezTo>
                    <a:pt x="47" y="35"/>
                    <a:pt x="45" y="37"/>
                    <a:pt x="39" y="38"/>
                  </a:cubicBezTo>
                  <a:cubicBezTo>
                    <a:pt x="40" y="39"/>
                    <a:pt x="41" y="40"/>
                    <a:pt x="42" y="42"/>
                  </a:cubicBezTo>
                  <a:cubicBezTo>
                    <a:pt x="47" y="40"/>
                    <a:pt x="51" y="37"/>
                    <a:pt x="51" y="31"/>
                  </a:cubicBezTo>
                  <a:cubicBezTo>
                    <a:pt x="51" y="20"/>
                    <a:pt x="35" y="20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90">
              <a:extLst>
                <a:ext uri="{FF2B5EF4-FFF2-40B4-BE49-F238E27FC236}">
                  <a16:creationId xmlns="" xmlns:a16="http://schemas.microsoft.com/office/drawing/2014/main" id="{EE4D309A-3A05-4246-9C31-01F9A293E6A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4306888"/>
              <a:ext cx="23813" cy="38100"/>
            </a:xfrm>
            <a:custGeom>
              <a:avLst/>
              <a:gdLst>
                <a:gd name="T0" fmla="*/ 5 w 6"/>
                <a:gd name="T1" fmla="*/ 1 h 10"/>
                <a:gd name="T2" fmla="*/ 1 w 6"/>
                <a:gd name="T3" fmla="*/ 0 h 10"/>
                <a:gd name="T4" fmla="*/ 1 w 6"/>
                <a:gd name="T5" fmla="*/ 9 h 10"/>
                <a:gd name="T6" fmla="*/ 3 w 6"/>
                <a:gd name="T7" fmla="*/ 10 h 10"/>
                <a:gd name="T8" fmla="*/ 4 w 6"/>
                <a:gd name="T9" fmla="*/ 10 h 10"/>
                <a:gd name="T10" fmla="*/ 5 w 6"/>
                <a:gd name="T11" fmla="*/ 7 h 10"/>
                <a:gd name="T12" fmla="*/ 5 w 6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5" y="1"/>
                  </a:moveTo>
                  <a:cubicBezTo>
                    <a:pt x="4" y="1"/>
                    <a:pt x="2" y="1"/>
                    <a:pt x="1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9"/>
                    <a:pt x="5" y="7"/>
                  </a:cubicBezTo>
                  <a:cubicBezTo>
                    <a:pt x="4" y="5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1" name="Freeform 91">
              <a:extLst>
                <a:ext uri="{FF2B5EF4-FFF2-40B4-BE49-F238E27FC236}">
                  <a16:creationId xmlns="" xmlns:a16="http://schemas.microsoft.com/office/drawing/2014/main" id="{01670FC8-8B11-4064-9D01-2E4A8A9B109A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8" y="4229100"/>
              <a:ext cx="134938" cy="115888"/>
            </a:xfrm>
            <a:custGeom>
              <a:avLst/>
              <a:gdLst>
                <a:gd name="T0" fmla="*/ 23 w 36"/>
                <a:gd name="T1" fmla="*/ 14 h 31"/>
                <a:gd name="T2" fmla="*/ 4 w 36"/>
                <a:gd name="T3" fmla="*/ 6 h 31"/>
                <a:gd name="T4" fmla="*/ 6 w 36"/>
                <a:gd name="T5" fmla="*/ 2 h 31"/>
                <a:gd name="T6" fmla="*/ 2 w 36"/>
                <a:gd name="T7" fmla="*/ 0 h 31"/>
                <a:gd name="T8" fmla="*/ 0 w 36"/>
                <a:gd name="T9" fmla="*/ 6 h 31"/>
                <a:gd name="T10" fmla="*/ 23 w 36"/>
                <a:gd name="T11" fmla="*/ 18 h 31"/>
                <a:gd name="T12" fmla="*/ 31 w 36"/>
                <a:gd name="T13" fmla="*/ 21 h 31"/>
                <a:gd name="T14" fmla="*/ 31 w 36"/>
                <a:gd name="T15" fmla="*/ 28 h 31"/>
                <a:gd name="T16" fmla="*/ 32 w 36"/>
                <a:gd name="T17" fmla="*/ 31 h 31"/>
                <a:gd name="T18" fmla="*/ 33 w 36"/>
                <a:gd name="T19" fmla="*/ 31 h 31"/>
                <a:gd name="T20" fmla="*/ 35 w 36"/>
                <a:gd name="T21" fmla="*/ 30 h 31"/>
                <a:gd name="T22" fmla="*/ 34 w 36"/>
                <a:gd name="T23" fmla="*/ 19 h 31"/>
                <a:gd name="T24" fmla="*/ 23 w 36"/>
                <a:gd name="T2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23" y="14"/>
                  </a:moveTo>
                  <a:cubicBezTo>
                    <a:pt x="10" y="14"/>
                    <a:pt x="4" y="12"/>
                    <a:pt x="4" y="6"/>
                  </a:cubicBezTo>
                  <a:cubicBezTo>
                    <a:pt x="4" y="4"/>
                    <a:pt x="6" y="2"/>
                    <a:pt x="6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18"/>
                    <a:pt x="16" y="18"/>
                    <a:pt x="23" y="18"/>
                  </a:cubicBezTo>
                  <a:cubicBezTo>
                    <a:pt x="23" y="18"/>
                    <a:pt x="29" y="18"/>
                    <a:pt x="31" y="21"/>
                  </a:cubicBezTo>
                  <a:cubicBezTo>
                    <a:pt x="32" y="23"/>
                    <a:pt x="32" y="25"/>
                    <a:pt x="31" y="28"/>
                  </a:cubicBezTo>
                  <a:cubicBezTo>
                    <a:pt x="31" y="30"/>
                    <a:pt x="31" y="31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4" y="31"/>
                    <a:pt x="34" y="31"/>
                    <a:pt x="35" y="30"/>
                  </a:cubicBezTo>
                  <a:cubicBezTo>
                    <a:pt x="36" y="26"/>
                    <a:pt x="36" y="22"/>
                    <a:pt x="34" y="19"/>
                  </a:cubicBezTo>
                  <a:cubicBezTo>
                    <a:pt x="31" y="14"/>
                    <a:pt x="23" y="14"/>
                    <a:pt x="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</p:spTree>
    <p:extLst>
      <p:ext uri="{BB962C8B-B14F-4D97-AF65-F5344CB8AC3E}">
        <p14:creationId xmlns:p14="http://schemas.microsoft.com/office/powerpoint/2010/main" val="17784816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5</a:t>
            </a:fld>
            <a:endParaRPr lang="en-US"/>
          </a:p>
        </p:txBody>
      </p: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82E108C4-24B8-4BF5-B696-1DE884EE71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30" y="1138407"/>
            <a:ext cx="3363390" cy="5038385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="" xmlns:a16="http://schemas.microsoft.com/office/drawing/2014/main" id="{CF9895F7-0460-477F-AC3D-1D8E20C79F38}"/>
              </a:ext>
            </a:extLst>
          </p:cNvPr>
          <p:cNvSpPr/>
          <p:nvPr/>
        </p:nvSpPr>
        <p:spPr>
          <a:xfrm>
            <a:off x="4267200" y="1511300"/>
            <a:ext cx="6905113" cy="923216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ight Triangle 16">
            <a:extLst>
              <a:ext uri="{FF2B5EF4-FFF2-40B4-BE49-F238E27FC236}">
                <a16:creationId xmlns="" xmlns:a16="http://schemas.microsoft.com/office/drawing/2014/main" id="{8CF1396C-3FE9-4CEC-A2C7-8F711F391962}"/>
              </a:ext>
            </a:extLst>
          </p:cNvPr>
          <p:cNvSpPr/>
          <p:nvPr/>
        </p:nvSpPr>
        <p:spPr>
          <a:xfrm rot="16200000" flipH="1">
            <a:off x="4237472" y="2464245"/>
            <a:ext cx="175333" cy="115876"/>
          </a:xfrm>
          <a:prstGeom prst="rtTriangle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="" xmlns:a16="http://schemas.microsoft.com/office/drawing/2014/main" id="{D3819996-5077-49C6-B2CC-38539B0BBB2E}"/>
              </a:ext>
            </a:extLst>
          </p:cNvPr>
          <p:cNvSpPr/>
          <p:nvPr/>
        </p:nvSpPr>
        <p:spPr>
          <a:xfrm>
            <a:off x="825500" y="1362784"/>
            <a:ext cx="3752850" cy="4589631"/>
          </a:xfrm>
          <a:prstGeom prst="rect">
            <a:avLst/>
          </a:prstGeom>
          <a:noFill/>
          <a:ln w="2222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="" xmlns:a16="http://schemas.microsoft.com/office/drawing/2014/main" id="{9C744E3C-5EF9-4282-8D9A-D7C0D4ED434B}"/>
              </a:ext>
            </a:extLst>
          </p:cNvPr>
          <p:cNvSpPr txBox="1"/>
          <p:nvPr/>
        </p:nvSpPr>
        <p:spPr>
          <a:xfrm>
            <a:off x="4949370" y="2609850"/>
            <a:ext cx="6222399" cy="221599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rhoncus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non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fermentum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ex.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Quisque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quis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euismod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in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sodales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nisl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Maecenas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vehicula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pulvinar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pharetra. Morbi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scelerisque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odio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sed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malesuada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pulvinar. Integer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eros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sit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magna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ullamcorper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et vitae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Proin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arcu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dignissim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id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faucibus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volutpat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 dolor.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Fusce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pulvinar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sollicitudin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dolor,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ullamcorper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ante pharetra sed. In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eu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laoreet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massa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id tempus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felis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Integer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justo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ut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viverra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a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erat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i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i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="" xmlns:a16="http://schemas.microsoft.com/office/drawing/2014/main" id="{9B67EAA1-A599-42C4-9806-6547225E42E0}"/>
              </a:ext>
            </a:extLst>
          </p:cNvPr>
          <p:cNvSpPr txBox="1"/>
          <p:nvPr/>
        </p:nvSpPr>
        <p:spPr>
          <a:xfrm>
            <a:off x="4949370" y="5117700"/>
            <a:ext cx="622239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/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- JOHN DOE, LOREM IPSUM</a:t>
            </a:r>
          </a:p>
        </p:txBody>
      </p:sp>
    </p:spTree>
    <p:extLst>
      <p:ext uri="{BB962C8B-B14F-4D97-AF65-F5344CB8AC3E}">
        <p14:creationId xmlns:p14="http://schemas.microsoft.com/office/powerpoint/2010/main" val="3475690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="" xmlns:a16="http://schemas.microsoft.com/office/drawing/2014/main" id="{47607201-489E-4402-90E2-640FE56698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28" r="17023"/>
          <a:stretch/>
        </p:blipFill>
        <p:spPr>
          <a:xfrm>
            <a:off x="6057900" y="707267"/>
            <a:ext cx="5901873" cy="544588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6</a:t>
            </a:fld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F194A34-5A05-4DBB-A229-81D287D3D804}"/>
              </a:ext>
            </a:extLst>
          </p:cNvPr>
          <p:cNvSpPr/>
          <p:nvPr/>
        </p:nvSpPr>
        <p:spPr>
          <a:xfrm>
            <a:off x="5837011" y="704850"/>
            <a:ext cx="6343649" cy="2657257"/>
          </a:xfrm>
          <a:prstGeom prst="rect">
            <a:avLst/>
          </a:prstGeom>
          <a:solidFill>
            <a:srgbClr val="EF5B61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="" xmlns:a16="http://schemas.microsoft.com/office/drawing/2014/main" id="{9270F9F1-5C43-4523-A0C7-04438C514AF8}"/>
              </a:ext>
            </a:extLst>
          </p:cNvPr>
          <p:cNvSpPr/>
          <p:nvPr/>
        </p:nvSpPr>
        <p:spPr>
          <a:xfrm>
            <a:off x="5837011" y="3495893"/>
            <a:ext cx="6343649" cy="2657257"/>
          </a:xfrm>
          <a:prstGeom prst="rect">
            <a:avLst/>
          </a:prstGeom>
          <a:solidFill>
            <a:srgbClr val="99BD2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838200" y="1521091"/>
            <a:ext cx="457562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30435089-EC04-4E6C-BAFD-1163CDEF574A}"/>
              </a:ext>
            </a:extLst>
          </p:cNvPr>
          <p:cNvSpPr txBox="1"/>
          <p:nvPr/>
        </p:nvSpPr>
        <p:spPr>
          <a:xfrm>
            <a:off x="838200" y="3077576"/>
            <a:ext cx="4575629" cy="492443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="" xmlns:a16="http://schemas.microsoft.com/office/drawing/2014/main" id="{1DC1415C-EF0D-4E40-A063-0922B3C83135}"/>
              </a:ext>
            </a:extLst>
          </p:cNvPr>
          <p:cNvCxnSpPr/>
          <p:nvPr/>
        </p:nvCxnSpPr>
        <p:spPr>
          <a:xfrm>
            <a:off x="838200" y="2855537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25F4718B-2B51-4606-B043-69CB06E3C7C7}"/>
              </a:ext>
            </a:extLst>
          </p:cNvPr>
          <p:cNvSpPr txBox="1"/>
          <p:nvPr/>
        </p:nvSpPr>
        <p:spPr>
          <a:xfrm>
            <a:off x="1222314" y="5076188"/>
            <a:ext cx="4191516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b="1" dirty="0">
                <a:solidFill>
                  <a:srgbClr val="EF5B61"/>
                </a:solidFill>
              </a:rPr>
              <a:t>Lorem ipsum dolor sit </a:t>
            </a:r>
            <a:r>
              <a:rPr lang="en-US" sz="1600" b="1" dirty="0" err="1">
                <a:solidFill>
                  <a:srgbClr val="EF5B61"/>
                </a:solidFill>
              </a:rPr>
              <a:t>amet</a:t>
            </a:r>
            <a:r>
              <a:rPr lang="en-US" sz="1600" b="1" dirty="0">
                <a:solidFill>
                  <a:srgbClr val="EF5B61"/>
                </a:solidFill>
              </a:rPr>
              <a:t>.</a:t>
            </a:r>
          </a:p>
        </p:txBody>
      </p:sp>
      <p:sp>
        <p:nvSpPr>
          <p:cNvPr id="20" name="Freeform 271">
            <a:extLst>
              <a:ext uri="{FF2B5EF4-FFF2-40B4-BE49-F238E27FC236}">
                <a16:creationId xmlns="" xmlns:a16="http://schemas.microsoft.com/office/drawing/2014/main" id="{2A26B2CE-145B-4DA5-9B7B-CDD735D9FA70}"/>
              </a:ext>
            </a:extLst>
          </p:cNvPr>
          <p:cNvSpPr>
            <a:spLocks noEditPoints="1"/>
          </p:cNvSpPr>
          <p:nvPr/>
        </p:nvSpPr>
        <p:spPr bwMode="auto">
          <a:xfrm>
            <a:off x="838200" y="5053046"/>
            <a:ext cx="283864" cy="283864"/>
          </a:xfrm>
          <a:custGeom>
            <a:avLst/>
            <a:gdLst>
              <a:gd name="T0" fmla="*/ 213 w 597"/>
              <a:gd name="T1" fmla="*/ 486 h 596"/>
              <a:gd name="T2" fmla="*/ 202 w 597"/>
              <a:gd name="T3" fmla="*/ 483 h 596"/>
              <a:gd name="T4" fmla="*/ 200 w 597"/>
              <a:gd name="T5" fmla="*/ 472 h 596"/>
              <a:gd name="T6" fmla="*/ 202 w 597"/>
              <a:gd name="T7" fmla="*/ 126 h 596"/>
              <a:gd name="T8" fmla="*/ 200 w 597"/>
              <a:gd name="T9" fmla="*/ 116 h 596"/>
              <a:gd name="T10" fmla="*/ 209 w 597"/>
              <a:gd name="T11" fmla="*/ 109 h 596"/>
              <a:gd name="T12" fmla="*/ 415 w 597"/>
              <a:gd name="T13" fmla="*/ 291 h 596"/>
              <a:gd name="T14" fmla="*/ 417 w 597"/>
              <a:gd name="T15" fmla="*/ 301 h 596"/>
              <a:gd name="T16" fmla="*/ 283 w 597"/>
              <a:gd name="T17" fmla="*/ 0 h 596"/>
              <a:gd name="T18" fmla="*/ 239 w 597"/>
              <a:gd name="T19" fmla="*/ 6 h 596"/>
              <a:gd name="T20" fmla="*/ 197 w 597"/>
              <a:gd name="T21" fmla="*/ 18 h 596"/>
              <a:gd name="T22" fmla="*/ 157 w 597"/>
              <a:gd name="T23" fmla="*/ 36 h 596"/>
              <a:gd name="T24" fmla="*/ 120 w 597"/>
              <a:gd name="T25" fmla="*/ 60 h 596"/>
              <a:gd name="T26" fmla="*/ 88 w 597"/>
              <a:gd name="T27" fmla="*/ 88 h 596"/>
              <a:gd name="T28" fmla="*/ 60 w 597"/>
              <a:gd name="T29" fmla="*/ 120 h 596"/>
              <a:gd name="T30" fmla="*/ 37 w 597"/>
              <a:gd name="T31" fmla="*/ 156 h 596"/>
              <a:gd name="T32" fmla="*/ 19 w 597"/>
              <a:gd name="T33" fmla="*/ 196 h 596"/>
              <a:gd name="T34" fmla="*/ 7 w 597"/>
              <a:gd name="T35" fmla="*/ 238 h 596"/>
              <a:gd name="T36" fmla="*/ 2 w 597"/>
              <a:gd name="T37" fmla="*/ 282 h 596"/>
              <a:gd name="T38" fmla="*/ 3 w 597"/>
              <a:gd name="T39" fmla="*/ 328 h 596"/>
              <a:gd name="T40" fmla="*/ 10 w 597"/>
              <a:gd name="T41" fmla="*/ 373 h 596"/>
              <a:gd name="T42" fmla="*/ 24 w 597"/>
              <a:gd name="T43" fmla="*/ 414 h 596"/>
              <a:gd name="T44" fmla="*/ 44 w 597"/>
              <a:gd name="T45" fmla="*/ 453 h 596"/>
              <a:gd name="T46" fmla="*/ 69 w 597"/>
              <a:gd name="T47" fmla="*/ 487 h 596"/>
              <a:gd name="T48" fmla="*/ 99 w 597"/>
              <a:gd name="T49" fmla="*/ 519 h 596"/>
              <a:gd name="T50" fmla="*/ 132 w 597"/>
              <a:gd name="T51" fmla="*/ 544 h 596"/>
              <a:gd name="T52" fmla="*/ 170 w 597"/>
              <a:gd name="T53" fmla="*/ 566 h 596"/>
              <a:gd name="T54" fmla="*/ 210 w 597"/>
              <a:gd name="T55" fmla="*/ 582 h 596"/>
              <a:gd name="T56" fmla="*/ 253 w 597"/>
              <a:gd name="T57" fmla="*/ 592 h 596"/>
              <a:gd name="T58" fmla="*/ 299 w 597"/>
              <a:gd name="T59" fmla="*/ 596 h 596"/>
              <a:gd name="T60" fmla="*/ 344 w 597"/>
              <a:gd name="T61" fmla="*/ 592 h 596"/>
              <a:gd name="T62" fmla="*/ 387 w 597"/>
              <a:gd name="T63" fmla="*/ 582 h 596"/>
              <a:gd name="T64" fmla="*/ 428 w 597"/>
              <a:gd name="T65" fmla="*/ 566 h 596"/>
              <a:gd name="T66" fmla="*/ 465 w 597"/>
              <a:gd name="T67" fmla="*/ 544 h 596"/>
              <a:gd name="T68" fmla="*/ 499 w 597"/>
              <a:gd name="T69" fmla="*/ 519 h 596"/>
              <a:gd name="T70" fmla="*/ 529 w 597"/>
              <a:gd name="T71" fmla="*/ 487 h 596"/>
              <a:gd name="T72" fmla="*/ 553 w 597"/>
              <a:gd name="T73" fmla="*/ 453 h 596"/>
              <a:gd name="T74" fmla="*/ 573 w 597"/>
              <a:gd name="T75" fmla="*/ 414 h 596"/>
              <a:gd name="T76" fmla="*/ 587 w 597"/>
              <a:gd name="T77" fmla="*/ 373 h 596"/>
              <a:gd name="T78" fmla="*/ 596 w 597"/>
              <a:gd name="T79" fmla="*/ 328 h 596"/>
              <a:gd name="T80" fmla="*/ 597 w 597"/>
              <a:gd name="T81" fmla="*/ 282 h 596"/>
              <a:gd name="T82" fmla="*/ 591 w 597"/>
              <a:gd name="T83" fmla="*/ 238 h 596"/>
              <a:gd name="T84" fmla="*/ 578 w 597"/>
              <a:gd name="T85" fmla="*/ 196 h 596"/>
              <a:gd name="T86" fmla="*/ 561 w 597"/>
              <a:gd name="T87" fmla="*/ 156 h 596"/>
              <a:gd name="T88" fmla="*/ 537 w 597"/>
              <a:gd name="T89" fmla="*/ 120 h 596"/>
              <a:gd name="T90" fmla="*/ 509 w 597"/>
              <a:gd name="T91" fmla="*/ 88 h 596"/>
              <a:gd name="T92" fmla="*/ 477 w 597"/>
              <a:gd name="T93" fmla="*/ 60 h 596"/>
              <a:gd name="T94" fmla="*/ 441 w 597"/>
              <a:gd name="T95" fmla="*/ 36 h 596"/>
              <a:gd name="T96" fmla="*/ 401 w 597"/>
              <a:gd name="T97" fmla="*/ 18 h 596"/>
              <a:gd name="T98" fmla="*/ 359 w 597"/>
              <a:gd name="T99" fmla="*/ 6 h 596"/>
              <a:gd name="T100" fmla="*/ 314 w 597"/>
              <a:gd name="T101" fmla="*/ 0 h 5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97" h="596">
                <a:moveTo>
                  <a:pt x="415" y="305"/>
                </a:moveTo>
                <a:lnTo>
                  <a:pt x="216" y="484"/>
                </a:lnTo>
                <a:lnTo>
                  <a:pt x="213" y="486"/>
                </a:lnTo>
                <a:lnTo>
                  <a:pt x="210" y="486"/>
                </a:lnTo>
                <a:lnTo>
                  <a:pt x="206" y="486"/>
                </a:lnTo>
                <a:lnTo>
                  <a:pt x="202" y="483"/>
                </a:lnTo>
                <a:lnTo>
                  <a:pt x="200" y="480"/>
                </a:lnTo>
                <a:lnTo>
                  <a:pt x="199" y="476"/>
                </a:lnTo>
                <a:lnTo>
                  <a:pt x="200" y="472"/>
                </a:lnTo>
                <a:lnTo>
                  <a:pt x="202" y="469"/>
                </a:lnTo>
                <a:lnTo>
                  <a:pt x="394" y="298"/>
                </a:lnTo>
                <a:lnTo>
                  <a:pt x="202" y="126"/>
                </a:lnTo>
                <a:lnTo>
                  <a:pt x="200" y="123"/>
                </a:lnTo>
                <a:lnTo>
                  <a:pt x="199" y="120"/>
                </a:lnTo>
                <a:lnTo>
                  <a:pt x="200" y="116"/>
                </a:lnTo>
                <a:lnTo>
                  <a:pt x="202" y="112"/>
                </a:lnTo>
                <a:lnTo>
                  <a:pt x="206" y="110"/>
                </a:lnTo>
                <a:lnTo>
                  <a:pt x="209" y="109"/>
                </a:lnTo>
                <a:lnTo>
                  <a:pt x="213" y="109"/>
                </a:lnTo>
                <a:lnTo>
                  <a:pt x="216" y="111"/>
                </a:lnTo>
                <a:lnTo>
                  <a:pt x="415" y="291"/>
                </a:lnTo>
                <a:lnTo>
                  <a:pt x="417" y="294"/>
                </a:lnTo>
                <a:lnTo>
                  <a:pt x="418" y="298"/>
                </a:lnTo>
                <a:lnTo>
                  <a:pt x="417" y="301"/>
                </a:lnTo>
                <a:lnTo>
                  <a:pt x="415" y="305"/>
                </a:lnTo>
                <a:close/>
                <a:moveTo>
                  <a:pt x="299" y="0"/>
                </a:moveTo>
                <a:lnTo>
                  <a:pt x="283" y="0"/>
                </a:lnTo>
                <a:lnTo>
                  <a:pt x="268" y="1"/>
                </a:lnTo>
                <a:lnTo>
                  <a:pt x="253" y="3"/>
                </a:lnTo>
                <a:lnTo>
                  <a:pt x="239" y="6"/>
                </a:lnTo>
                <a:lnTo>
                  <a:pt x="224" y="9"/>
                </a:lnTo>
                <a:lnTo>
                  <a:pt x="210" y="13"/>
                </a:lnTo>
                <a:lnTo>
                  <a:pt x="197" y="18"/>
                </a:lnTo>
                <a:lnTo>
                  <a:pt x="183" y="24"/>
                </a:lnTo>
                <a:lnTo>
                  <a:pt x="170" y="29"/>
                </a:lnTo>
                <a:lnTo>
                  <a:pt x="157" y="36"/>
                </a:lnTo>
                <a:lnTo>
                  <a:pt x="144" y="43"/>
                </a:lnTo>
                <a:lnTo>
                  <a:pt x="132" y="51"/>
                </a:lnTo>
                <a:lnTo>
                  <a:pt x="120" y="60"/>
                </a:lnTo>
                <a:lnTo>
                  <a:pt x="110" y="68"/>
                </a:lnTo>
                <a:lnTo>
                  <a:pt x="99" y="78"/>
                </a:lnTo>
                <a:lnTo>
                  <a:pt x="88" y="88"/>
                </a:lnTo>
                <a:lnTo>
                  <a:pt x="78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2"/>
                </a:lnTo>
                <a:lnTo>
                  <a:pt x="44" y="144"/>
                </a:lnTo>
                <a:lnTo>
                  <a:pt x="37" y="156"/>
                </a:lnTo>
                <a:lnTo>
                  <a:pt x="31" y="169"/>
                </a:lnTo>
                <a:lnTo>
                  <a:pt x="24" y="182"/>
                </a:lnTo>
                <a:lnTo>
                  <a:pt x="19" y="196"/>
                </a:lnTo>
                <a:lnTo>
                  <a:pt x="15" y="210"/>
                </a:lnTo>
                <a:lnTo>
                  <a:pt x="10" y="224"/>
                </a:lnTo>
                <a:lnTo>
                  <a:pt x="7" y="238"/>
                </a:lnTo>
                <a:lnTo>
                  <a:pt x="5" y="253"/>
                </a:lnTo>
                <a:lnTo>
                  <a:pt x="3" y="267"/>
                </a:lnTo>
                <a:lnTo>
                  <a:pt x="2" y="282"/>
                </a:lnTo>
                <a:lnTo>
                  <a:pt x="0" y="298"/>
                </a:lnTo>
                <a:lnTo>
                  <a:pt x="2" y="313"/>
                </a:lnTo>
                <a:lnTo>
                  <a:pt x="3" y="328"/>
                </a:lnTo>
                <a:lnTo>
                  <a:pt x="5" y="344"/>
                </a:lnTo>
                <a:lnTo>
                  <a:pt x="7" y="358"/>
                </a:lnTo>
                <a:lnTo>
                  <a:pt x="10" y="373"/>
                </a:lnTo>
                <a:lnTo>
                  <a:pt x="15" y="387"/>
                </a:lnTo>
                <a:lnTo>
                  <a:pt x="19" y="400"/>
                </a:lnTo>
                <a:lnTo>
                  <a:pt x="24" y="414"/>
                </a:lnTo>
                <a:lnTo>
                  <a:pt x="31" y="427"/>
                </a:lnTo>
                <a:lnTo>
                  <a:pt x="37" y="440"/>
                </a:lnTo>
                <a:lnTo>
                  <a:pt x="44" y="453"/>
                </a:lnTo>
                <a:lnTo>
                  <a:pt x="52" y="465"/>
                </a:lnTo>
                <a:lnTo>
                  <a:pt x="60" y="476"/>
                </a:lnTo>
                <a:lnTo>
                  <a:pt x="69" y="487"/>
                </a:lnTo>
                <a:lnTo>
                  <a:pt x="78" y="498"/>
                </a:lnTo>
                <a:lnTo>
                  <a:pt x="88" y="509"/>
                </a:lnTo>
                <a:lnTo>
                  <a:pt x="99" y="519"/>
                </a:lnTo>
                <a:lnTo>
                  <a:pt x="110" y="527"/>
                </a:lnTo>
                <a:lnTo>
                  <a:pt x="120" y="537"/>
                </a:lnTo>
                <a:lnTo>
                  <a:pt x="132" y="544"/>
                </a:lnTo>
                <a:lnTo>
                  <a:pt x="144" y="553"/>
                </a:lnTo>
                <a:lnTo>
                  <a:pt x="157" y="560"/>
                </a:lnTo>
                <a:lnTo>
                  <a:pt x="170" y="566"/>
                </a:lnTo>
                <a:lnTo>
                  <a:pt x="183" y="573"/>
                </a:lnTo>
                <a:lnTo>
                  <a:pt x="197" y="578"/>
                </a:lnTo>
                <a:lnTo>
                  <a:pt x="210" y="582"/>
                </a:lnTo>
                <a:lnTo>
                  <a:pt x="224" y="587"/>
                </a:lnTo>
                <a:lnTo>
                  <a:pt x="239" y="590"/>
                </a:lnTo>
                <a:lnTo>
                  <a:pt x="253" y="592"/>
                </a:lnTo>
                <a:lnTo>
                  <a:pt x="268" y="594"/>
                </a:lnTo>
                <a:lnTo>
                  <a:pt x="283" y="595"/>
                </a:lnTo>
                <a:lnTo>
                  <a:pt x="299" y="596"/>
                </a:lnTo>
                <a:lnTo>
                  <a:pt x="314" y="595"/>
                </a:lnTo>
                <a:lnTo>
                  <a:pt x="329" y="594"/>
                </a:lnTo>
                <a:lnTo>
                  <a:pt x="344" y="592"/>
                </a:lnTo>
                <a:lnTo>
                  <a:pt x="359" y="590"/>
                </a:lnTo>
                <a:lnTo>
                  <a:pt x="373" y="587"/>
                </a:lnTo>
                <a:lnTo>
                  <a:pt x="387" y="582"/>
                </a:lnTo>
                <a:lnTo>
                  <a:pt x="401" y="578"/>
                </a:lnTo>
                <a:lnTo>
                  <a:pt x="415" y="573"/>
                </a:lnTo>
                <a:lnTo>
                  <a:pt x="428" y="566"/>
                </a:lnTo>
                <a:lnTo>
                  <a:pt x="441" y="560"/>
                </a:lnTo>
                <a:lnTo>
                  <a:pt x="453" y="553"/>
                </a:lnTo>
                <a:lnTo>
                  <a:pt x="465" y="544"/>
                </a:lnTo>
                <a:lnTo>
                  <a:pt x="477" y="537"/>
                </a:lnTo>
                <a:lnTo>
                  <a:pt x="489" y="527"/>
                </a:lnTo>
                <a:lnTo>
                  <a:pt x="499" y="519"/>
                </a:lnTo>
                <a:lnTo>
                  <a:pt x="509" y="509"/>
                </a:lnTo>
                <a:lnTo>
                  <a:pt x="519" y="498"/>
                </a:lnTo>
                <a:lnTo>
                  <a:pt x="529" y="487"/>
                </a:lnTo>
                <a:lnTo>
                  <a:pt x="537" y="476"/>
                </a:lnTo>
                <a:lnTo>
                  <a:pt x="546" y="465"/>
                </a:lnTo>
                <a:lnTo>
                  <a:pt x="553" y="453"/>
                </a:lnTo>
                <a:lnTo>
                  <a:pt x="561" y="440"/>
                </a:lnTo>
                <a:lnTo>
                  <a:pt x="567" y="427"/>
                </a:lnTo>
                <a:lnTo>
                  <a:pt x="573" y="414"/>
                </a:lnTo>
                <a:lnTo>
                  <a:pt x="578" y="400"/>
                </a:lnTo>
                <a:lnTo>
                  <a:pt x="584" y="387"/>
                </a:lnTo>
                <a:lnTo>
                  <a:pt x="587" y="373"/>
                </a:lnTo>
                <a:lnTo>
                  <a:pt x="591" y="358"/>
                </a:lnTo>
                <a:lnTo>
                  <a:pt x="593" y="344"/>
                </a:lnTo>
                <a:lnTo>
                  <a:pt x="596" y="328"/>
                </a:lnTo>
                <a:lnTo>
                  <a:pt x="597" y="313"/>
                </a:lnTo>
                <a:lnTo>
                  <a:pt x="597" y="298"/>
                </a:lnTo>
                <a:lnTo>
                  <a:pt x="597" y="282"/>
                </a:lnTo>
                <a:lnTo>
                  <a:pt x="596" y="267"/>
                </a:lnTo>
                <a:lnTo>
                  <a:pt x="593" y="253"/>
                </a:lnTo>
                <a:lnTo>
                  <a:pt x="591" y="238"/>
                </a:lnTo>
                <a:lnTo>
                  <a:pt x="587" y="224"/>
                </a:lnTo>
                <a:lnTo>
                  <a:pt x="584" y="210"/>
                </a:lnTo>
                <a:lnTo>
                  <a:pt x="578" y="196"/>
                </a:lnTo>
                <a:lnTo>
                  <a:pt x="573" y="182"/>
                </a:lnTo>
                <a:lnTo>
                  <a:pt x="567" y="169"/>
                </a:lnTo>
                <a:lnTo>
                  <a:pt x="561" y="156"/>
                </a:lnTo>
                <a:lnTo>
                  <a:pt x="553" y="144"/>
                </a:lnTo>
                <a:lnTo>
                  <a:pt x="546" y="132"/>
                </a:lnTo>
                <a:lnTo>
                  <a:pt x="537" y="120"/>
                </a:lnTo>
                <a:lnTo>
                  <a:pt x="529" y="108"/>
                </a:lnTo>
                <a:lnTo>
                  <a:pt x="519" y="97"/>
                </a:lnTo>
                <a:lnTo>
                  <a:pt x="509" y="88"/>
                </a:lnTo>
                <a:lnTo>
                  <a:pt x="499" y="78"/>
                </a:lnTo>
                <a:lnTo>
                  <a:pt x="489" y="68"/>
                </a:lnTo>
                <a:lnTo>
                  <a:pt x="477" y="60"/>
                </a:lnTo>
                <a:lnTo>
                  <a:pt x="465" y="51"/>
                </a:lnTo>
                <a:lnTo>
                  <a:pt x="453" y="43"/>
                </a:lnTo>
                <a:lnTo>
                  <a:pt x="441" y="36"/>
                </a:lnTo>
                <a:lnTo>
                  <a:pt x="428" y="29"/>
                </a:lnTo>
                <a:lnTo>
                  <a:pt x="415" y="24"/>
                </a:lnTo>
                <a:lnTo>
                  <a:pt x="401" y="18"/>
                </a:lnTo>
                <a:lnTo>
                  <a:pt x="387" y="13"/>
                </a:lnTo>
                <a:lnTo>
                  <a:pt x="373" y="9"/>
                </a:lnTo>
                <a:lnTo>
                  <a:pt x="359" y="6"/>
                </a:lnTo>
                <a:lnTo>
                  <a:pt x="344" y="3"/>
                </a:lnTo>
                <a:lnTo>
                  <a:pt x="329" y="1"/>
                </a:lnTo>
                <a:lnTo>
                  <a:pt x="314" y="0"/>
                </a:lnTo>
                <a:lnTo>
                  <a:pt x="299" y="0"/>
                </a:lnTo>
                <a:close/>
              </a:path>
            </a:pathLst>
          </a:custGeom>
          <a:solidFill>
            <a:srgbClr val="EF5B6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54FA0901-4FBA-4375-AC82-9F258107A0E2}"/>
              </a:ext>
            </a:extLst>
          </p:cNvPr>
          <p:cNvSpPr txBox="1"/>
          <p:nvPr/>
        </p:nvSpPr>
        <p:spPr>
          <a:xfrm>
            <a:off x="838200" y="3792057"/>
            <a:ext cx="4575629" cy="98488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Donec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hendrerit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rhoncus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 non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feugiat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Etiam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fermentum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mauris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finibus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mollis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nulla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eget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congue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ex. 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="" xmlns:a16="http://schemas.microsoft.com/office/drawing/2014/main" id="{D3D82A44-B0FF-400D-B366-76AC3BEDC1F7}"/>
              </a:ext>
            </a:extLst>
          </p:cNvPr>
          <p:cNvGrpSpPr/>
          <p:nvPr/>
        </p:nvGrpSpPr>
        <p:grpSpPr>
          <a:xfrm>
            <a:off x="9679991" y="1190584"/>
            <a:ext cx="1700702" cy="1685790"/>
            <a:chOff x="4117975" y="3279775"/>
            <a:chExt cx="361950" cy="358776"/>
          </a:xfrm>
          <a:solidFill>
            <a:schemeClr val="bg1"/>
          </a:solidFill>
        </p:grpSpPr>
        <p:sp>
          <p:nvSpPr>
            <p:cNvPr id="23" name="Freeform 10">
              <a:extLst>
                <a:ext uri="{FF2B5EF4-FFF2-40B4-BE49-F238E27FC236}">
                  <a16:creationId xmlns="" xmlns:a16="http://schemas.microsoft.com/office/drawing/2014/main" id="{8C0A103D-9E89-46A5-BEE0-CF597247E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975" y="3411538"/>
              <a:ext cx="361950" cy="227013"/>
            </a:xfrm>
            <a:custGeom>
              <a:avLst/>
              <a:gdLst>
                <a:gd name="T0" fmla="*/ 90 w 96"/>
                <a:gd name="T1" fmla="*/ 0 h 60"/>
                <a:gd name="T2" fmla="*/ 6 w 96"/>
                <a:gd name="T3" fmla="*/ 0 h 60"/>
                <a:gd name="T4" fmla="*/ 0 w 96"/>
                <a:gd name="T5" fmla="*/ 6 h 60"/>
                <a:gd name="T6" fmla="*/ 6 w 96"/>
                <a:gd name="T7" fmla="*/ 12 h 60"/>
                <a:gd name="T8" fmla="*/ 8 w 96"/>
                <a:gd name="T9" fmla="*/ 12 h 60"/>
                <a:gd name="T10" fmla="*/ 30 w 96"/>
                <a:gd name="T11" fmla="*/ 48 h 60"/>
                <a:gd name="T12" fmla="*/ 18 w 96"/>
                <a:gd name="T13" fmla="*/ 58 h 60"/>
                <a:gd name="T14" fmla="*/ 20 w 96"/>
                <a:gd name="T15" fmla="*/ 60 h 60"/>
                <a:gd name="T16" fmla="*/ 76 w 96"/>
                <a:gd name="T17" fmla="*/ 60 h 60"/>
                <a:gd name="T18" fmla="*/ 76 w 96"/>
                <a:gd name="T19" fmla="*/ 60 h 60"/>
                <a:gd name="T20" fmla="*/ 78 w 96"/>
                <a:gd name="T21" fmla="*/ 58 h 60"/>
                <a:gd name="T22" fmla="*/ 66 w 96"/>
                <a:gd name="T23" fmla="*/ 48 h 60"/>
                <a:gd name="T24" fmla="*/ 88 w 96"/>
                <a:gd name="T25" fmla="*/ 12 h 60"/>
                <a:gd name="T26" fmla="*/ 90 w 96"/>
                <a:gd name="T27" fmla="*/ 12 h 60"/>
                <a:gd name="T28" fmla="*/ 96 w 96"/>
                <a:gd name="T29" fmla="*/ 6 h 60"/>
                <a:gd name="T30" fmla="*/ 90 w 96"/>
                <a:gd name="T31" fmla="*/ 0 h 60"/>
                <a:gd name="T32" fmla="*/ 40 w 96"/>
                <a:gd name="T33" fmla="*/ 37 h 60"/>
                <a:gd name="T34" fmla="*/ 37 w 96"/>
                <a:gd name="T35" fmla="*/ 38 h 60"/>
                <a:gd name="T36" fmla="*/ 22 w 96"/>
                <a:gd name="T37" fmla="*/ 23 h 60"/>
                <a:gd name="T38" fmla="*/ 23 w 96"/>
                <a:gd name="T39" fmla="*/ 20 h 60"/>
                <a:gd name="T40" fmla="*/ 26 w 96"/>
                <a:gd name="T41" fmla="*/ 21 h 60"/>
                <a:gd name="T42" fmla="*/ 39 w 96"/>
                <a:gd name="T43" fmla="*/ 34 h 60"/>
                <a:gd name="T44" fmla="*/ 40 w 96"/>
                <a:gd name="T45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60">
                  <a:moveTo>
                    <a:pt x="9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27"/>
                    <a:pt x="17" y="41"/>
                    <a:pt x="30" y="48"/>
                  </a:cubicBezTo>
                  <a:cubicBezTo>
                    <a:pt x="23" y="50"/>
                    <a:pt x="18" y="54"/>
                    <a:pt x="18" y="58"/>
                  </a:cubicBezTo>
                  <a:cubicBezTo>
                    <a:pt x="18" y="59"/>
                    <a:pt x="19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60"/>
                    <a:pt x="78" y="59"/>
                    <a:pt x="78" y="58"/>
                  </a:cubicBezTo>
                  <a:cubicBezTo>
                    <a:pt x="78" y="53"/>
                    <a:pt x="71" y="49"/>
                    <a:pt x="66" y="48"/>
                  </a:cubicBezTo>
                  <a:cubicBezTo>
                    <a:pt x="79" y="41"/>
                    <a:pt x="87" y="27"/>
                    <a:pt x="88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3" y="12"/>
                    <a:pt x="96" y="9"/>
                    <a:pt x="96" y="6"/>
                  </a:cubicBezTo>
                  <a:cubicBezTo>
                    <a:pt x="96" y="3"/>
                    <a:pt x="93" y="0"/>
                    <a:pt x="90" y="0"/>
                  </a:cubicBezTo>
                  <a:close/>
                  <a:moveTo>
                    <a:pt x="40" y="37"/>
                  </a:moveTo>
                  <a:cubicBezTo>
                    <a:pt x="39" y="38"/>
                    <a:pt x="38" y="38"/>
                    <a:pt x="37" y="38"/>
                  </a:cubicBezTo>
                  <a:cubicBezTo>
                    <a:pt x="30" y="35"/>
                    <a:pt x="25" y="30"/>
                    <a:pt x="22" y="23"/>
                  </a:cubicBezTo>
                  <a:cubicBezTo>
                    <a:pt x="22" y="22"/>
                    <a:pt x="22" y="21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8" y="27"/>
                    <a:pt x="33" y="32"/>
                    <a:pt x="39" y="34"/>
                  </a:cubicBezTo>
                  <a:cubicBezTo>
                    <a:pt x="40" y="35"/>
                    <a:pt x="40" y="36"/>
                    <a:pt x="4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4" name="Freeform 11">
              <a:extLst>
                <a:ext uri="{FF2B5EF4-FFF2-40B4-BE49-F238E27FC236}">
                  <a16:creationId xmlns="" xmlns:a16="http://schemas.microsoft.com/office/drawing/2014/main" id="{F77AABFD-05F9-41A7-8B37-183FA278FF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3279775"/>
              <a:ext cx="142875" cy="117475"/>
            </a:xfrm>
            <a:custGeom>
              <a:avLst/>
              <a:gdLst>
                <a:gd name="T0" fmla="*/ 2 w 38"/>
                <a:gd name="T1" fmla="*/ 31 h 31"/>
                <a:gd name="T2" fmla="*/ 18 w 38"/>
                <a:gd name="T3" fmla="*/ 31 h 31"/>
                <a:gd name="T4" fmla="*/ 20 w 38"/>
                <a:gd name="T5" fmla="*/ 30 h 31"/>
                <a:gd name="T6" fmla="*/ 33 w 38"/>
                <a:gd name="T7" fmla="*/ 1 h 31"/>
                <a:gd name="T8" fmla="*/ 30 w 38"/>
                <a:gd name="T9" fmla="*/ 0 h 31"/>
                <a:gd name="T10" fmla="*/ 1 w 38"/>
                <a:gd name="T11" fmla="*/ 28 h 31"/>
                <a:gd name="T12" fmla="*/ 0 w 38"/>
                <a:gd name="T13" fmla="*/ 30 h 31"/>
                <a:gd name="T14" fmla="*/ 2 w 38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1">
                  <a:moveTo>
                    <a:pt x="2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20" y="30"/>
                  </a:cubicBezTo>
                  <a:cubicBezTo>
                    <a:pt x="36" y="7"/>
                    <a:pt x="38" y="5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6" y="0"/>
                    <a:pt x="23" y="4"/>
                    <a:pt x="1" y="28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1" y="31"/>
                    <a:pt x="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="" xmlns:a16="http://schemas.microsoft.com/office/drawing/2014/main" id="{D85238C3-EAA8-4C0D-99D0-6FA077239C40}"/>
              </a:ext>
            </a:extLst>
          </p:cNvPr>
          <p:cNvGrpSpPr/>
          <p:nvPr/>
        </p:nvGrpSpPr>
        <p:grpSpPr>
          <a:xfrm>
            <a:off x="9830923" y="4122023"/>
            <a:ext cx="1398840" cy="1404996"/>
            <a:chOff x="7724775" y="3998913"/>
            <a:chExt cx="360363" cy="361950"/>
          </a:xfrm>
          <a:solidFill>
            <a:schemeClr val="bg1"/>
          </a:solidFill>
        </p:grpSpPr>
        <p:sp>
          <p:nvSpPr>
            <p:cNvPr id="26" name="Freeform 83">
              <a:extLst>
                <a:ext uri="{FF2B5EF4-FFF2-40B4-BE49-F238E27FC236}">
                  <a16:creationId xmlns="" xmlns:a16="http://schemas.microsoft.com/office/drawing/2014/main" id="{0735A06A-792E-4B63-893A-0C4E96CCE29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775" y="4014788"/>
              <a:ext cx="134938" cy="104775"/>
            </a:xfrm>
            <a:custGeom>
              <a:avLst/>
              <a:gdLst>
                <a:gd name="T0" fmla="*/ 35 w 36"/>
                <a:gd name="T1" fmla="*/ 2 h 28"/>
                <a:gd name="T2" fmla="*/ 13 w 36"/>
                <a:gd name="T3" fmla="*/ 8 h 28"/>
                <a:gd name="T4" fmla="*/ 2 w 36"/>
                <a:gd name="T5" fmla="*/ 12 h 28"/>
                <a:gd name="T6" fmla="*/ 0 w 36"/>
                <a:gd name="T7" fmla="*/ 13 h 28"/>
                <a:gd name="T8" fmla="*/ 0 w 36"/>
                <a:gd name="T9" fmla="*/ 15 h 28"/>
                <a:gd name="T10" fmla="*/ 31 w 36"/>
                <a:gd name="T11" fmla="*/ 28 h 28"/>
                <a:gd name="T12" fmla="*/ 36 w 36"/>
                <a:gd name="T13" fmla="*/ 28 h 28"/>
                <a:gd name="T14" fmla="*/ 35 w 36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8">
                  <a:moveTo>
                    <a:pt x="35" y="2"/>
                  </a:moveTo>
                  <a:cubicBezTo>
                    <a:pt x="27" y="0"/>
                    <a:pt x="19" y="4"/>
                    <a:pt x="13" y="8"/>
                  </a:cubicBezTo>
                  <a:cubicBezTo>
                    <a:pt x="9" y="10"/>
                    <a:pt x="5" y="12"/>
                    <a:pt x="2" y="12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22"/>
                    <a:pt x="17" y="28"/>
                    <a:pt x="31" y="28"/>
                  </a:cubicBezTo>
                  <a:cubicBezTo>
                    <a:pt x="33" y="28"/>
                    <a:pt x="34" y="28"/>
                    <a:pt x="36" y="28"/>
                  </a:cubicBezTo>
                  <a:cubicBezTo>
                    <a:pt x="34" y="8"/>
                    <a:pt x="34" y="6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7" name="Freeform 84">
              <a:extLst>
                <a:ext uri="{FF2B5EF4-FFF2-40B4-BE49-F238E27FC236}">
                  <a16:creationId xmlns="" xmlns:a16="http://schemas.microsoft.com/office/drawing/2014/main" id="{3905B920-A9DB-458B-9985-B4CE94455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4010025"/>
              <a:ext cx="131763" cy="109538"/>
            </a:xfrm>
            <a:custGeom>
              <a:avLst/>
              <a:gdLst>
                <a:gd name="T0" fmla="*/ 35 w 35"/>
                <a:gd name="T1" fmla="*/ 14 h 29"/>
                <a:gd name="T2" fmla="*/ 33 w 35"/>
                <a:gd name="T3" fmla="*/ 13 h 29"/>
                <a:gd name="T4" fmla="*/ 22 w 35"/>
                <a:gd name="T5" fmla="*/ 8 h 29"/>
                <a:gd name="T6" fmla="*/ 0 w 35"/>
                <a:gd name="T7" fmla="*/ 3 h 29"/>
                <a:gd name="T8" fmla="*/ 0 w 35"/>
                <a:gd name="T9" fmla="*/ 29 h 29"/>
                <a:gd name="T10" fmla="*/ 4 w 35"/>
                <a:gd name="T11" fmla="*/ 29 h 29"/>
                <a:gd name="T12" fmla="*/ 35 w 35"/>
                <a:gd name="T13" fmla="*/ 16 h 29"/>
                <a:gd name="T14" fmla="*/ 35 w 35"/>
                <a:gd name="T1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9">
                  <a:moveTo>
                    <a:pt x="35" y="14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30" y="13"/>
                    <a:pt x="26" y="11"/>
                    <a:pt x="22" y="8"/>
                  </a:cubicBezTo>
                  <a:cubicBezTo>
                    <a:pt x="16" y="5"/>
                    <a:pt x="8" y="0"/>
                    <a:pt x="0" y="3"/>
                  </a:cubicBezTo>
                  <a:cubicBezTo>
                    <a:pt x="2" y="7"/>
                    <a:pt x="1" y="8"/>
                    <a:pt x="0" y="29"/>
                  </a:cubicBezTo>
                  <a:cubicBezTo>
                    <a:pt x="1" y="29"/>
                    <a:pt x="3" y="29"/>
                    <a:pt x="4" y="29"/>
                  </a:cubicBezTo>
                  <a:cubicBezTo>
                    <a:pt x="19" y="29"/>
                    <a:pt x="32" y="23"/>
                    <a:pt x="35" y="16"/>
                  </a:cubicBezTo>
                  <a:cubicBezTo>
                    <a:pt x="35" y="15"/>
                    <a:pt x="35" y="14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8" name="Freeform 85">
              <a:extLst>
                <a:ext uri="{FF2B5EF4-FFF2-40B4-BE49-F238E27FC236}">
                  <a16:creationId xmlns="" xmlns:a16="http://schemas.microsoft.com/office/drawing/2014/main" id="{2AAEB73B-1480-425B-BF8C-2E0270CB0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438" y="4133850"/>
              <a:ext cx="63500" cy="79375"/>
            </a:xfrm>
            <a:custGeom>
              <a:avLst/>
              <a:gdLst>
                <a:gd name="T0" fmla="*/ 2 w 17"/>
                <a:gd name="T1" fmla="*/ 4 h 21"/>
                <a:gd name="T2" fmla="*/ 13 w 17"/>
                <a:gd name="T3" fmla="*/ 11 h 21"/>
                <a:gd name="T4" fmla="*/ 7 w 17"/>
                <a:gd name="T5" fmla="*/ 18 h 21"/>
                <a:gd name="T6" fmla="*/ 11 w 17"/>
                <a:gd name="T7" fmla="*/ 21 h 21"/>
                <a:gd name="T8" fmla="*/ 17 w 17"/>
                <a:gd name="T9" fmla="*/ 11 h 21"/>
                <a:gd name="T10" fmla="*/ 3 w 17"/>
                <a:gd name="T11" fmla="*/ 0 h 21"/>
                <a:gd name="T12" fmla="*/ 0 w 17"/>
                <a:gd name="T13" fmla="*/ 1 h 21"/>
                <a:gd name="T14" fmla="*/ 2 w 17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1">
                  <a:moveTo>
                    <a:pt x="2" y="4"/>
                  </a:moveTo>
                  <a:cubicBezTo>
                    <a:pt x="10" y="6"/>
                    <a:pt x="13" y="9"/>
                    <a:pt x="13" y="11"/>
                  </a:cubicBezTo>
                  <a:cubicBezTo>
                    <a:pt x="13" y="15"/>
                    <a:pt x="11" y="17"/>
                    <a:pt x="7" y="18"/>
                  </a:cubicBezTo>
                  <a:cubicBezTo>
                    <a:pt x="8" y="19"/>
                    <a:pt x="10" y="20"/>
                    <a:pt x="11" y="21"/>
                  </a:cubicBezTo>
                  <a:cubicBezTo>
                    <a:pt x="15" y="19"/>
                    <a:pt x="17" y="15"/>
                    <a:pt x="17" y="11"/>
                  </a:cubicBezTo>
                  <a:cubicBezTo>
                    <a:pt x="17" y="6"/>
                    <a:pt x="12" y="2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29" name="Freeform 86">
              <a:extLst>
                <a:ext uri="{FF2B5EF4-FFF2-40B4-BE49-F238E27FC236}">
                  <a16:creationId xmlns="" xmlns:a16="http://schemas.microsoft.com/office/drawing/2014/main" id="{BAF389FB-29BD-47A1-8901-30C295CF255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3998913"/>
              <a:ext cx="76200" cy="195263"/>
            </a:xfrm>
            <a:custGeom>
              <a:avLst/>
              <a:gdLst>
                <a:gd name="T0" fmla="*/ 17 w 20"/>
                <a:gd name="T1" fmla="*/ 52 h 52"/>
                <a:gd name="T2" fmla="*/ 20 w 20"/>
                <a:gd name="T3" fmla="*/ 10 h 52"/>
                <a:gd name="T4" fmla="*/ 10 w 20"/>
                <a:gd name="T5" fmla="*/ 0 h 52"/>
                <a:gd name="T6" fmla="*/ 0 w 20"/>
                <a:gd name="T7" fmla="*/ 10 h 52"/>
                <a:gd name="T8" fmla="*/ 3 w 20"/>
                <a:gd name="T9" fmla="*/ 52 h 52"/>
                <a:gd name="T10" fmla="*/ 17 w 20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2">
                  <a:moveTo>
                    <a:pt x="17" y="52"/>
                  </a:moveTo>
                  <a:cubicBezTo>
                    <a:pt x="17" y="52"/>
                    <a:pt x="20" y="12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"/>
                    <a:pt x="3" y="52"/>
                    <a:pt x="3" y="52"/>
                  </a:cubicBezTo>
                  <a:lnTo>
                    <a:pt x="1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0" name="Freeform 87">
              <a:extLst>
                <a:ext uri="{FF2B5EF4-FFF2-40B4-BE49-F238E27FC236}">
                  <a16:creationId xmlns="" xmlns:a16="http://schemas.microsoft.com/office/drawing/2014/main" id="{2FDEFCA5-3EE4-436F-8640-FEB3EB892C8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938" y="4240213"/>
              <a:ext cx="44450" cy="30163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0 h 8"/>
                <a:gd name="T4" fmla="*/ 0 w 12"/>
                <a:gd name="T5" fmla="*/ 0 h 8"/>
                <a:gd name="T6" fmla="*/ 0 w 12"/>
                <a:gd name="T7" fmla="*/ 7 h 8"/>
                <a:gd name="T8" fmla="*/ 6 w 12"/>
                <a:gd name="T9" fmla="*/ 7 h 8"/>
                <a:gd name="T10" fmla="*/ 12 w 1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2" y="5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"/>
                    <a:pt x="0" y="7"/>
                  </a:cubicBezTo>
                  <a:cubicBezTo>
                    <a:pt x="2" y="7"/>
                    <a:pt x="4" y="7"/>
                    <a:pt x="6" y="7"/>
                  </a:cubicBezTo>
                  <a:cubicBezTo>
                    <a:pt x="7" y="7"/>
                    <a:pt x="9" y="7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1" name="Freeform 88">
              <a:extLst>
                <a:ext uri="{FF2B5EF4-FFF2-40B4-BE49-F238E27FC236}">
                  <a16:creationId xmlns="" xmlns:a16="http://schemas.microsoft.com/office/drawing/2014/main" id="{4BBD430B-D077-4C0F-AF6C-83839E2636C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113" y="4311650"/>
              <a:ext cx="38100" cy="49213"/>
            </a:xfrm>
            <a:custGeom>
              <a:avLst/>
              <a:gdLst>
                <a:gd name="T0" fmla="*/ 5 w 10"/>
                <a:gd name="T1" fmla="*/ 0 h 13"/>
                <a:gd name="T2" fmla="*/ 5 w 10"/>
                <a:gd name="T3" fmla="*/ 0 h 13"/>
                <a:gd name="T4" fmla="*/ 0 w 10"/>
                <a:gd name="T5" fmla="*/ 0 h 13"/>
                <a:gd name="T6" fmla="*/ 1 w 10"/>
                <a:gd name="T7" fmla="*/ 9 h 13"/>
                <a:gd name="T8" fmla="*/ 5 w 10"/>
                <a:gd name="T9" fmla="*/ 13 h 13"/>
                <a:gd name="T10" fmla="*/ 9 w 10"/>
                <a:gd name="T11" fmla="*/ 9 h 13"/>
                <a:gd name="T12" fmla="*/ 10 w 10"/>
                <a:gd name="T13" fmla="*/ 2 h 13"/>
                <a:gd name="T14" fmla="*/ 5 w 1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11"/>
                    <a:pt x="3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7"/>
                    <a:pt x="9" y="4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89">
              <a:extLst>
                <a:ext uri="{FF2B5EF4-FFF2-40B4-BE49-F238E27FC236}">
                  <a16:creationId xmlns="" xmlns:a16="http://schemas.microsoft.com/office/drawing/2014/main" id="{BEE77758-6183-415B-9F71-2C28EA0E272F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388" y="4133850"/>
              <a:ext cx="192088" cy="158750"/>
            </a:xfrm>
            <a:custGeom>
              <a:avLst/>
              <a:gdLst>
                <a:gd name="T0" fmla="*/ 28 w 51"/>
                <a:gd name="T1" fmla="*/ 20 h 42"/>
                <a:gd name="T2" fmla="*/ 11 w 51"/>
                <a:gd name="T3" fmla="*/ 18 h 42"/>
                <a:gd name="T4" fmla="*/ 4 w 51"/>
                <a:gd name="T5" fmla="*/ 11 h 42"/>
                <a:gd name="T6" fmla="*/ 16 w 51"/>
                <a:gd name="T7" fmla="*/ 4 h 42"/>
                <a:gd name="T8" fmla="*/ 17 w 51"/>
                <a:gd name="T9" fmla="*/ 1 h 42"/>
                <a:gd name="T10" fmla="*/ 15 w 51"/>
                <a:gd name="T11" fmla="*/ 0 h 42"/>
                <a:gd name="T12" fmla="*/ 0 w 51"/>
                <a:gd name="T13" fmla="*/ 11 h 42"/>
                <a:gd name="T14" fmla="*/ 10 w 51"/>
                <a:gd name="T15" fmla="*/ 22 h 42"/>
                <a:gd name="T16" fmla="*/ 28 w 51"/>
                <a:gd name="T17" fmla="*/ 24 h 42"/>
                <a:gd name="T18" fmla="*/ 47 w 51"/>
                <a:gd name="T19" fmla="*/ 31 h 42"/>
                <a:gd name="T20" fmla="*/ 39 w 51"/>
                <a:gd name="T21" fmla="*/ 38 h 42"/>
                <a:gd name="T22" fmla="*/ 42 w 51"/>
                <a:gd name="T23" fmla="*/ 42 h 42"/>
                <a:gd name="T24" fmla="*/ 51 w 51"/>
                <a:gd name="T25" fmla="*/ 31 h 42"/>
                <a:gd name="T26" fmla="*/ 28 w 51"/>
                <a:gd name="T2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2">
                  <a:moveTo>
                    <a:pt x="28" y="20"/>
                  </a:moveTo>
                  <a:cubicBezTo>
                    <a:pt x="22" y="20"/>
                    <a:pt x="16" y="20"/>
                    <a:pt x="11" y="18"/>
                  </a:cubicBezTo>
                  <a:cubicBezTo>
                    <a:pt x="6" y="17"/>
                    <a:pt x="4" y="15"/>
                    <a:pt x="4" y="11"/>
                  </a:cubicBezTo>
                  <a:cubicBezTo>
                    <a:pt x="4" y="9"/>
                    <a:pt x="8" y="6"/>
                    <a:pt x="16" y="4"/>
                  </a:cubicBezTo>
                  <a:cubicBezTo>
                    <a:pt x="17" y="4"/>
                    <a:pt x="17" y="2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5" y="2"/>
                    <a:pt x="0" y="6"/>
                    <a:pt x="0" y="11"/>
                  </a:cubicBezTo>
                  <a:cubicBezTo>
                    <a:pt x="0" y="17"/>
                    <a:pt x="4" y="21"/>
                    <a:pt x="10" y="22"/>
                  </a:cubicBezTo>
                  <a:cubicBezTo>
                    <a:pt x="15" y="24"/>
                    <a:pt x="23" y="24"/>
                    <a:pt x="28" y="24"/>
                  </a:cubicBezTo>
                  <a:cubicBezTo>
                    <a:pt x="41" y="24"/>
                    <a:pt x="47" y="26"/>
                    <a:pt x="47" y="31"/>
                  </a:cubicBezTo>
                  <a:cubicBezTo>
                    <a:pt x="47" y="35"/>
                    <a:pt x="45" y="37"/>
                    <a:pt x="39" y="38"/>
                  </a:cubicBezTo>
                  <a:cubicBezTo>
                    <a:pt x="40" y="39"/>
                    <a:pt x="41" y="40"/>
                    <a:pt x="42" y="42"/>
                  </a:cubicBezTo>
                  <a:cubicBezTo>
                    <a:pt x="47" y="40"/>
                    <a:pt x="51" y="37"/>
                    <a:pt x="51" y="31"/>
                  </a:cubicBezTo>
                  <a:cubicBezTo>
                    <a:pt x="51" y="20"/>
                    <a:pt x="35" y="20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3" name="Freeform 90">
              <a:extLst>
                <a:ext uri="{FF2B5EF4-FFF2-40B4-BE49-F238E27FC236}">
                  <a16:creationId xmlns="" xmlns:a16="http://schemas.microsoft.com/office/drawing/2014/main" id="{D8C310E6-A4C0-4F7F-AC40-0B6990940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4306888"/>
              <a:ext cx="23813" cy="38100"/>
            </a:xfrm>
            <a:custGeom>
              <a:avLst/>
              <a:gdLst>
                <a:gd name="T0" fmla="*/ 5 w 6"/>
                <a:gd name="T1" fmla="*/ 1 h 10"/>
                <a:gd name="T2" fmla="*/ 1 w 6"/>
                <a:gd name="T3" fmla="*/ 0 h 10"/>
                <a:gd name="T4" fmla="*/ 1 w 6"/>
                <a:gd name="T5" fmla="*/ 9 h 10"/>
                <a:gd name="T6" fmla="*/ 3 w 6"/>
                <a:gd name="T7" fmla="*/ 10 h 10"/>
                <a:gd name="T8" fmla="*/ 4 w 6"/>
                <a:gd name="T9" fmla="*/ 10 h 10"/>
                <a:gd name="T10" fmla="*/ 5 w 6"/>
                <a:gd name="T11" fmla="*/ 7 h 10"/>
                <a:gd name="T12" fmla="*/ 5 w 6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5" y="1"/>
                  </a:moveTo>
                  <a:cubicBezTo>
                    <a:pt x="4" y="1"/>
                    <a:pt x="2" y="1"/>
                    <a:pt x="1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9"/>
                    <a:pt x="5" y="7"/>
                  </a:cubicBezTo>
                  <a:cubicBezTo>
                    <a:pt x="4" y="5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4" name="Freeform 91">
              <a:extLst>
                <a:ext uri="{FF2B5EF4-FFF2-40B4-BE49-F238E27FC236}">
                  <a16:creationId xmlns="" xmlns:a16="http://schemas.microsoft.com/office/drawing/2014/main" id="{8824D601-AFDC-4CA9-9D49-EF955EAC645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8" y="4229100"/>
              <a:ext cx="134938" cy="115888"/>
            </a:xfrm>
            <a:custGeom>
              <a:avLst/>
              <a:gdLst>
                <a:gd name="T0" fmla="*/ 23 w 36"/>
                <a:gd name="T1" fmla="*/ 14 h 31"/>
                <a:gd name="T2" fmla="*/ 4 w 36"/>
                <a:gd name="T3" fmla="*/ 6 h 31"/>
                <a:gd name="T4" fmla="*/ 6 w 36"/>
                <a:gd name="T5" fmla="*/ 2 h 31"/>
                <a:gd name="T6" fmla="*/ 2 w 36"/>
                <a:gd name="T7" fmla="*/ 0 h 31"/>
                <a:gd name="T8" fmla="*/ 0 w 36"/>
                <a:gd name="T9" fmla="*/ 6 h 31"/>
                <a:gd name="T10" fmla="*/ 23 w 36"/>
                <a:gd name="T11" fmla="*/ 18 h 31"/>
                <a:gd name="T12" fmla="*/ 31 w 36"/>
                <a:gd name="T13" fmla="*/ 21 h 31"/>
                <a:gd name="T14" fmla="*/ 31 w 36"/>
                <a:gd name="T15" fmla="*/ 28 h 31"/>
                <a:gd name="T16" fmla="*/ 32 w 36"/>
                <a:gd name="T17" fmla="*/ 31 h 31"/>
                <a:gd name="T18" fmla="*/ 33 w 36"/>
                <a:gd name="T19" fmla="*/ 31 h 31"/>
                <a:gd name="T20" fmla="*/ 35 w 36"/>
                <a:gd name="T21" fmla="*/ 30 h 31"/>
                <a:gd name="T22" fmla="*/ 34 w 36"/>
                <a:gd name="T23" fmla="*/ 19 h 31"/>
                <a:gd name="T24" fmla="*/ 23 w 36"/>
                <a:gd name="T2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23" y="14"/>
                  </a:moveTo>
                  <a:cubicBezTo>
                    <a:pt x="10" y="14"/>
                    <a:pt x="4" y="12"/>
                    <a:pt x="4" y="6"/>
                  </a:cubicBezTo>
                  <a:cubicBezTo>
                    <a:pt x="4" y="4"/>
                    <a:pt x="6" y="2"/>
                    <a:pt x="6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18"/>
                    <a:pt x="16" y="18"/>
                    <a:pt x="23" y="18"/>
                  </a:cubicBezTo>
                  <a:cubicBezTo>
                    <a:pt x="23" y="18"/>
                    <a:pt x="29" y="18"/>
                    <a:pt x="31" y="21"/>
                  </a:cubicBezTo>
                  <a:cubicBezTo>
                    <a:pt x="32" y="23"/>
                    <a:pt x="32" y="25"/>
                    <a:pt x="31" y="28"/>
                  </a:cubicBezTo>
                  <a:cubicBezTo>
                    <a:pt x="31" y="30"/>
                    <a:pt x="31" y="31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4" y="31"/>
                    <a:pt x="34" y="31"/>
                    <a:pt x="35" y="30"/>
                  </a:cubicBezTo>
                  <a:cubicBezTo>
                    <a:pt x="36" y="26"/>
                    <a:pt x="36" y="22"/>
                    <a:pt x="34" y="19"/>
                  </a:cubicBezTo>
                  <a:cubicBezTo>
                    <a:pt x="31" y="14"/>
                    <a:pt x="23" y="14"/>
                    <a:pt x="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35" name="TextBox 34">
            <a:extLst>
              <a:ext uri="{FF2B5EF4-FFF2-40B4-BE49-F238E27FC236}">
                <a16:creationId xmlns="" xmlns:a16="http://schemas.microsoft.com/office/drawing/2014/main" id="{3A550E04-1ABF-46BE-9FF5-B2730DA6D9F5}"/>
              </a:ext>
            </a:extLst>
          </p:cNvPr>
          <p:cNvSpPr txBox="1"/>
          <p:nvPr/>
        </p:nvSpPr>
        <p:spPr>
          <a:xfrm>
            <a:off x="6327193" y="1417925"/>
            <a:ext cx="3083508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</a:rPr>
              <a:t>TRADITIONAL REMEDIES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="" xmlns:a16="http://schemas.microsoft.com/office/drawing/2014/main" id="{CA16D83B-EE97-4853-B670-0DF7740C7DC6}"/>
              </a:ext>
            </a:extLst>
          </p:cNvPr>
          <p:cNvSpPr txBox="1"/>
          <p:nvPr/>
        </p:nvSpPr>
        <p:spPr>
          <a:xfrm>
            <a:off x="6327193" y="4208968"/>
            <a:ext cx="3083508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+mj-lt"/>
              </a:rPr>
              <a:t>MEDICAL TREATMENT</a:t>
            </a:r>
          </a:p>
        </p:txBody>
      </p:sp>
    </p:spTree>
    <p:extLst>
      <p:ext uri="{BB962C8B-B14F-4D97-AF65-F5344CB8AC3E}">
        <p14:creationId xmlns:p14="http://schemas.microsoft.com/office/powerpoint/2010/main" val="1241423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11" name="Chart 10">
            <a:extLst>
              <a:ext uri="{FF2B5EF4-FFF2-40B4-BE49-F238E27FC236}">
                <a16:creationId xmlns="" xmlns:a16="http://schemas.microsoft.com/office/drawing/2014/main" id="{7293E5FE-5CB0-4078-B405-575536AD94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0642474"/>
              </p:ext>
            </p:extLst>
          </p:nvPr>
        </p:nvGraphicFramePr>
        <p:xfrm>
          <a:off x="1603829" y="1101121"/>
          <a:ext cx="8984343" cy="28522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Rectangle: Rounded Corners 14">
            <a:extLst>
              <a:ext uri="{FF2B5EF4-FFF2-40B4-BE49-F238E27FC236}">
                <a16:creationId xmlns="" xmlns:a16="http://schemas.microsoft.com/office/drawing/2014/main" id="{AE233F22-1123-447A-810C-FB4A8B3B2673}"/>
              </a:ext>
            </a:extLst>
          </p:cNvPr>
          <p:cNvSpPr/>
          <p:nvPr/>
        </p:nvSpPr>
        <p:spPr>
          <a:xfrm rot="2700000">
            <a:off x="1976664" y="4659250"/>
            <a:ext cx="798286" cy="798286"/>
          </a:xfrm>
          <a:prstGeom prst="roundRect">
            <a:avLst/>
          </a:prstGeom>
          <a:solidFill>
            <a:srgbClr val="99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C01F3E4-1085-4300-AE82-0466D9521061}"/>
              </a:ext>
            </a:extLst>
          </p:cNvPr>
          <p:cNvSpPr txBox="1"/>
          <p:nvPr/>
        </p:nvSpPr>
        <p:spPr>
          <a:xfrm>
            <a:off x="732066" y="5726554"/>
            <a:ext cx="3287484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4" name="Rectangle: Rounded Corners 23">
            <a:extLst>
              <a:ext uri="{FF2B5EF4-FFF2-40B4-BE49-F238E27FC236}">
                <a16:creationId xmlns="" xmlns:a16="http://schemas.microsoft.com/office/drawing/2014/main" id="{294B0213-37C7-4024-8C19-121BD2F2D7BA}"/>
              </a:ext>
            </a:extLst>
          </p:cNvPr>
          <p:cNvSpPr/>
          <p:nvPr/>
        </p:nvSpPr>
        <p:spPr>
          <a:xfrm rot="2700000">
            <a:off x="5696857" y="4659250"/>
            <a:ext cx="798286" cy="798286"/>
          </a:xfrm>
          <a:prstGeom prst="round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0BD98113-9008-417B-9362-5C5F2E8C67D2}"/>
              </a:ext>
            </a:extLst>
          </p:cNvPr>
          <p:cNvSpPr txBox="1"/>
          <p:nvPr/>
        </p:nvSpPr>
        <p:spPr>
          <a:xfrm>
            <a:off x="4452258" y="5726554"/>
            <a:ext cx="3287484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7" name="Rectangle: Rounded Corners 26">
            <a:extLst>
              <a:ext uri="{FF2B5EF4-FFF2-40B4-BE49-F238E27FC236}">
                <a16:creationId xmlns="" xmlns:a16="http://schemas.microsoft.com/office/drawing/2014/main" id="{0C6A3E59-43A9-48CB-A352-8583416AEEB4}"/>
              </a:ext>
            </a:extLst>
          </p:cNvPr>
          <p:cNvSpPr/>
          <p:nvPr/>
        </p:nvSpPr>
        <p:spPr>
          <a:xfrm rot="2700000">
            <a:off x="9417050" y="4659250"/>
            <a:ext cx="798286" cy="798286"/>
          </a:xfrm>
          <a:prstGeom prst="roundRect">
            <a:avLst/>
          </a:prstGeom>
          <a:solidFill>
            <a:srgbClr val="EF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>
            <a:extLst>
              <a:ext uri="{FF2B5EF4-FFF2-40B4-BE49-F238E27FC236}">
                <a16:creationId xmlns="" xmlns:a16="http://schemas.microsoft.com/office/drawing/2014/main" id="{FC660F5B-AF93-4A02-AE1C-F9B4A70FC0C1}"/>
              </a:ext>
            </a:extLst>
          </p:cNvPr>
          <p:cNvSpPr txBox="1"/>
          <p:nvPr/>
        </p:nvSpPr>
        <p:spPr>
          <a:xfrm>
            <a:off x="8172452" y="5726554"/>
            <a:ext cx="3287484" cy="43088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amet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consectetur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adipiscing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elit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. </a:t>
            </a:r>
          </a:p>
        </p:txBody>
      </p:sp>
      <p:sp>
        <p:nvSpPr>
          <p:cNvPr id="29" name="Freeform 51">
            <a:extLst>
              <a:ext uri="{FF2B5EF4-FFF2-40B4-BE49-F238E27FC236}">
                <a16:creationId xmlns="" xmlns:a16="http://schemas.microsoft.com/office/drawing/2014/main" id="{257C0232-F230-4185-B680-4E3BF943CFF4}"/>
              </a:ext>
            </a:extLst>
          </p:cNvPr>
          <p:cNvSpPr>
            <a:spLocks noEditPoints="1"/>
          </p:cNvSpPr>
          <p:nvPr/>
        </p:nvSpPr>
        <p:spPr bwMode="auto">
          <a:xfrm>
            <a:off x="2267082" y="4927234"/>
            <a:ext cx="217450" cy="262320"/>
          </a:xfrm>
          <a:custGeom>
            <a:avLst/>
            <a:gdLst>
              <a:gd name="T0" fmla="*/ 10 w 80"/>
              <a:gd name="T1" fmla="*/ 0 h 96"/>
              <a:gd name="T2" fmla="*/ 0 w 80"/>
              <a:gd name="T3" fmla="*/ 86 h 96"/>
              <a:gd name="T4" fmla="*/ 70 w 80"/>
              <a:gd name="T5" fmla="*/ 96 h 96"/>
              <a:gd name="T6" fmla="*/ 80 w 80"/>
              <a:gd name="T7" fmla="*/ 10 h 96"/>
              <a:gd name="T8" fmla="*/ 52 w 80"/>
              <a:gd name="T9" fmla="*/ 12 h 96"/>
              <a:gd name="T10" fmla="*/ 56 w 80"/>
              <a:gd name="T11" fmla="*/ 28 h 96"/>
              <a:gd name="T12" fmla="*/ 44 w 80"/>
              <a:gd name="T13" fmla="*/ 20 h 96"/>
              <a:gd name="T14" fmla="*/ 52 w 80"/>
              <a:gd name="T15" fmla="*/ 40 h 96"/>
              <a:gd name="T16" fmla="*/ 56 w 80"/>
              <a:gd name="T17" fmla="*/ 56 h 96"/>
              <a:gd name="T18" fmla="*/ 44 w 80"/>
              <a:gd name="T19" fmla="*/ 48 h 96"/>
              <a:gd name="T20" fmla="*/ 16 w 80"/>
              <a:gd name="T21" fmla="*/ 12 h 96"/>
              <a:gd name="T22" fmla="*/ 20 w 80"/>
              <a:gd name="T23" fmla="*/ 28 h 96"/>
              <a:gd name="T24" fmla="*/ 8 w 80"/>
              <a:gd name="T25" fmla="*/ 20 h 96"/>
              <a:gd name="T26" fmla="*/ 16 w 80"/>
              <a:gd name="T27" fmla="*/ 40 h 96"/>
              <a:gd name="T28" fmla="*/ 20 w 80"/>
              <a:gd name="T29" fmla="*/ 56 h 96"/>
              <a:gd name="T30" fmla="*/ 8 w 80"/>
              <a:gd name="T31" fmla="*/ 48 h 96"/>
              <a:gd name="T32" fmla="*/ 16 w 80"/>
              <a:gd name="T33" fmla="*/ 84 h 96"/>
              <a:gd name="T34" fmla="*/ 16 w 80"/>
              <a:gd name="T35" fmla="*/ 68 h 96"/>
              <a:gd name="T36" fmla="*/ 20 w 80"/>
              <a:gd name="T37" fmla="*/ 84 h 96"/>
              <a:gd name="T38" fmla="*/ 28 w 80"/>
              <a:gd name="T39" fmla="*/ 84 h 96"/>
              <a:gd name="T40" fmla="*/ 24 w 80"/>
              <a:gd name="T41" fmla="*/ 68 h 96"/>
              <a:gd name="T42" fmla="*/ 36 w 80"/>
              <a:gd name="T43" fmla="*/ 76 h 96"/>
              <a:gd name="T44" fmla="*/ 28 w 80"/>
              <a:gd name="T45" fmla="*/ 56 h 96"/>
              <a:gd name="T46" fmla="*/ 24 w 80"/>
              <a:gd name="T47" fmla="*/ 40 h 96"/>
              <a:gd name="T48" fmla="*/ 36 w 80"/>
              <a:gd name="T49" fmla="*/ 48 h 96"/>
              <a:gd name="T50" fmla="*/ 28 w 80"/>
              <a:gd name="T51" fmla="*/ 28 h 96"/>
              <a:gd name="T52" fmla="*/ 24 w 80"/>
              <a:gd name="T53" fmla="*/ 12 h 96"/>
              <a:gd name="T54" fmla="*/ 36 w 80"/>
              <a:gd name="T55" fmla="*/ 20 h 96"/>
              <a:gd name="T56" fmla="*/ 64 w 80"/>
              <a:gd name="T57" fmla="*/ 84 h 96"/>
              <a:gd name="T58" fmla="*/ 44 w 80"/>
              <a:gd name="T59" fmla="*/ 76 h 96"/>
              <a:gd name="T60" fmla="*/ 64 w 80"/>
              <a:gd name="T61" fmla="*/ 68 h 96"/>
              <a:gd name="T62" fmla="*/ 64 w 80"/>
              <a:gd name="T63" fmla="*/ 84 h 96"/>
              <a:gd name="T64" fmla="*/ 60 w 80"/>
              <a:gd name="T65" fmla="*/ 56 h 96"/>
              <a:gd name="T66" fmla="*/ 64 w 80"/>
              <a:gd name="T67" fmla="*/ 40 h 96"/>
              <a:gd name="T68" fmla="*/ 64 w 80"/>
              <a:gd name="T69" fmla="*/ 56 h 96"/>
              <a:gd name="T70" fmla="*/ 60 w 80"/>
              <a:gd name="T71" fmla="*/ 28 h 96"/>
              <a:gd name="T72" fmla="*/ 64 w 80"/>
              <a:gd name="T73" fmla="*/ 12 h 96"/>
              <a:gd name="T74" fmla="*/ 64 w 80"/>
              <a:gd name="T75" fmla="*/ 28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80" h="96">
                <a:moveTo>
                  <a:pt x="70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86"/>
                  <a:pt x="0" y="86"/>
                  <a:pt x="0" y="86"/>
                </a:cubicBezTo>
                <a:cubicBezTo>
                  <a:pt x="0" y="92"/>
                  <a:pt x="4" y="96"/>
                  <a:pt x="10" y="96"/>
                </a:cubicBezTo>
                <a:cubicBezTo>
                  <a:pt x="70" y="96"/>
                  <a:pt x="70" y="96"/>
                  <a:pt x="70" y="96"/>
                </a:cubicBezTo>
                <a:cubicBezTo>
                  <a:pt x="76" y="96"/>
                  <a:pt x="80" y="92"/>
                  <a:pt x="80" y="86"/>
                </a:cubicBezTo>
                <a:cubicBezTo>
                  <a:pt x="80" y="10"/>
                  <a:pt x="80" y="10"/>
                  <a:pt x="80" y="10"/>
                </a:cubicBezTo>
                <a:cubicBezTo>
                  <a:pt x="80" y="5"/>
                  <a:pt x="76" y="0"/>
                  <a:pt x="70" y="0"/>
                </a:cubicBezTo>
                <a:close/>
                <a:moveTo>
                  <a:pt x="52" y="12"/>
                </a:moveTo>
                <a:cubicBezTo>
                  <a:pt x="56" y="12"/>
                  <a:pt x="56" y="12"/>
                  <a:pt x="56" y="12"/>
                </a:cubicBezTo>
                <a:cubicBezTo>
                  <a:pt x="56" y="28"/>
                  <a:pt x="56" y="28"/>
                  <a:pt x="56" y="28"/>
                </a:cubicBezTo>
                <a:cubicBezTo>
                  <a:pt x="52" y="28"/>
                  <a:pt x="52" y="28"/>
                  <a:pt x="52" y="28"/>
                </a:cubicBezTo>
                <a:cubicBezTo>
                  <a:pt x="48" y="28"/>
                  <a:pt x="44" y="24"/>
                  <a:pt x="44" y="20"/>
                </a:cubicBezTo>
                <a:cubicBezTo>
                  <a:pt x="44" y="16"/>
                  <a:pt x="48" y="12"/>
                  <a:pt x="52" y="12"/>
                </a:cubicBezTo>
                <a:close/>
                <a:moveTo>
                  <a:pt x="52" y="40"/>
                </a:moveTo>
                <a:cubicBezTo>
                  <a:pt x="56" y="40"/>
                  <a:pt x="56" y="40"/>
                  <a:pt x="56" y="40"/>
                </a:cubicBezTo>
                <a:cubicBezTo>
                  <a:pt x="56" y="56"/>
                  <a:pt x="56" y="56"/>
                  <a:pt x="56" y="56"/>
                </a:cubicBezTo>
                <a:cubicBezTo>
                  <a:pt x="52" y="56"/>
                  <a:pt x="52" y="56"/>
                  <a:pt x="52" y="56"/>
                </a:cubicBezTo>
                <a:cubicBezTo>
                  <a:pt x="48" y="56"/>
                  <a:pt x="44" y="52"/>
                  <a:pt x="44" y="48"/>
                </a:cubicBezTo>
                <a:cubicBezTo>
                  <a:pt x="44" y="44"/>
                  <a:pt x="48" y="40"/>
                  <a:pt x="52" y="40"/>
                </a:cubicBezTo>
                <a:close/>
                <a:moveTo>
                  <a:pt x="16" y="12"/>
                </a:moveTo>
                <a:cubicBezTo>
                  <a:pt x="20" y="12"/>
                  <a:pt x="20" y="12"/>
                  <a:pt x="20" y="12"/>
                </a:cubicBezTo>
                <a:cubicBezTo>
                  <a:pt x="20" y="28"/>
                  <a:pt x="20" y="28"/>
                  <a:pt x="20" y="28"/>
                </a:cubicBezTo>
                <a:cubicBezTo>
                  <a:pt x="16" y="28"/>
                  <a:pt x="16" y="28"/>
                  <a:pt x="16" y="28"/>
                </a:cubicBezTo>
                <a:cubicBezTo>
                  <a:pt x="12" y="28"/>
                  <a:pt x="8" y="24"/>
                  <a:pt x="8" y="20"/>
                </a:cubicBezTo>
                <a:cubicBezTo>
                  <a:pt x="8" y="16"/>
                  <a:pt x="12" y="12"/>
                  <a:pt x="16" y="12"/>
                </a:cubicBezTo>
                <a:close/>
                <a:moveTo>
                  <a:pt x="16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20" y="56"/>
                  <a:pt x="20" y="56"/>
                  <a:pt x="20" y="56"/>
                </a:cubicBezTo>
                <a:cubicBezTo>
                  <a:pt x="16" y="56"/>
                  <a:pt x="16" y="56"/>
                  <a:pt x="16" y="56"/>
                </a:cubicBezTo>
                <a:cubicBezTo>
                  <a:pt x="12" y="56"/>
                  <a:pt x="8" y="52"/>
                  <a:pt x="8" y="48"/>
                </a:cubicBezTo>
                <a:cubicBezTo>
                  <a:pt x="8" y="44"/>
                  <a:pt x="12" y="40"/>
                  <a:pt x="16" y="40"/>
                </a:cubicBezTo>
                <a:close/>
                <a:moveTo>
                  <a:pt x="16" y="84"/>
                </a:moveTo>
                <a:cubicBezTo>
                  <a:pt x="12" y="84"/>
                  <a:pt x="8" y="80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20" y="68"/>
                  <a:pt x="20" y="68"/>
                  <a:pt x="20" y="68"/>
                </a:cubicBezTo>
                <a:cubicBezTo>
                  <a:pt x="20" y="84"/>
                  <a:pt x="20" y="84"/>
                  <a:pt x="20" y="84"/>
                </a:cubicBezTo>
                <a:lnTo>
                  <a:pt x="16" y="84"/>
                </a:lnTo>
                <a:close/>
                <a:moveTo>
                  <a:pt x="28" y="84"/>
                </a:moveTo>
                <a:cubicBezTo>
                  <a:pt x="24" y="84"/>
                  <a:pt x="24" y="84"/>
                  <a:pt x="24" y="84"/>
                </a:cubicBezTo>
                <a:cubicBezTo>
                  <a:pt x="24" y="68"/>
                  <a:pt x="24" y="68"/>
                  <a:pt x="24" y="68"/>
                </a:cubicBezTo>
                <a:cubicBezTo>
                  <a:pt x="28" y="68"/>
                  <a:pt x="28" y="68"/>
                  <a:pt x="28" y="68"/>
                </a:cubicBezTo>
                <a:cubicBezTo>
                  <a:pt x="32" y="68"/>
                  <a:pt x="36" y="72"/>
                  <a:pt x="36" y="76"/>
                </a:cubicBezTo>
                <a:cubicBezTo>
                  <a:pt x="36" y="80"/>
                  <a:pt x="32" y="84"/>
                  <a:pt x="28" y="84"/>
                </a:cubicBezTo>
                <a:close/>
                <a:moveTo>
                  <a:pt x="28" y="56"/>
                </a:moveTo>
                <a:cubicBezTo>
                  <a:pt x="24" y="56"/>
                  <a:pt x="24" y="56"/>
                  <a:pt x="24" y="56"/>
                </a:cubicBezTo>
                <a:cubicBezTo>
                  <a:pt x="24" y="40"/>
                  <a:pt x="24" y="40"/>
                  <a:pt x="24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32" y="40"/>
                  <a:pt x="36" y="44"/>
                  <a:pt x="36" y="48"/>
                </a:cubicBezTo>
                <a:cubicBezTo>
                  <a:pt x="36" y="52"/>
                  <a:pt x="32" y="56"/>
                  <a:pt x="28" y="56"/>
                </a:cubicBezTo>
                <a:close/>
                <a:moveTo>
                  <a:pt x="28" y="28"/>
                </a:moveTo>
                <a:cubicBezTo>
                  <a:pt x="24" y="28"/>
                  <a:pt x="24" y="28"/>
                  <a:pt x="24" y="28"/>
                </a:cubicBezTo>
                <a:cubicBezTo>
                  <a:pt x="24" y="12"/>
                  <a:pt x="24" y="12"/>
                  <a:pt x="24" y="12"/>
                </a:cubicBezTo>
                <a:cubicBezTo>
                  <a:pt x="28" y="12"/>
                  <a:pt x="28" y="12"/>
                  <a:pt x="28" y="12"/>
                </a:cubicBezTo>
                <a:cubicBezTo>
                  <a:pt x="32" y="12"/>
                  <a:pt x="36" y="16"/>
                  <a:pt x="36" y="20"/>
                </a:cubicBezTo>
                <a:cubicBezTo>
                  <a:pt x="36" y="24"/>
                  <a:pt x="32" y="28"/>
                  <a:pt x="28" y="28"/>
                </a:cubicBezTo>
                <a:close/>
                <a:moveTo>
                  <a:pt x="64" y="84"/>
                </a:moveTo>
                <a:cubicBezTo>
                  <a:pt x="52" y="84"/>
                  <a:pt x="52" y="84"/>
                  <a:pt x="52" y="84"/>
                </a:cubicBezTo>
                <a:cubicBezTo>
                  <a:pt x="48" y="84"/>
                  <a:pt x="44" y="80"/>
                  <a:pt x="44" y="76"/>
                </a:cubicBezTo>
                <a:cubicBezTo>
                  <a:pt x="44" y="72"/>
                  <a:pt x="48" y="68"/>
                  <a:pt x="52" y="68"/>
                </a:cubicBezTo>
                <a:cubicBezTo>
                  <a:pt x="64" y="68"/>
                  <a:pt x="64" y="68"/>
                  <a:pt x="64" y="68"/>
                </a:cubicBezTo>
                <a:cubicBezTo>
                  <a:pt x="68" y="68"/>
                  <a:pt x="72" y="72"/>
                  <a:pt x="72" y="76"/>
                </a:cubicBezTo>
                <a:cubicBezTo>
                  <a:pt x="72" y="80"/>
                  <a:pt x="68" y="84"/>
                  <a:pt x="64" y="84"/>
                </a:cubicBezTo>
                <a:close/>
                <a:moveTo>
                  <a:pt x="64" y="56"/>
                </a:moveTo>
                <a:cubicBezTo>
                  <a:pt x="60" y="56"/>
                  <a:pt x="60" y="56"/>
                  <a:pt x="60" y="56"/>
                </a:cubicBezTo>
                <a:cubicBezTo>
                  <a:pt x="60" y="40"/>
                  <a:pt x="60" y="40"/>
                  <a:pt x="60" y="40"/>
                </a:cubicBezTo>
                <a:cubicBezTo>
                  <a:pt x="64" y="40"/>
                  <a:pt x="64" y="40"/>
                  <a:pt x="64" y="40"/>
                </a:cubicBezTo>
                <a:cubicBezTo>
                  <a:pt x="68" y="40"/>
                  <a:pt x="72" y="44"/>
                  <a:pt x="72" y="48"/>
                </a:cubicBezTo>
                <a:cubicBezTo>
                  <a:pt x="72" y="52"/>
                  <a:pt x="68" y="56"/>
                  <a:pt x="64" y="56"/>
                </a:cubicBezTo>
                <a:close/>
                <a:moveTo>
                  <a:pt x="64" y="28"/>
                </a:moveTo>
                <a:cubicBezTo>
                  <a:pt x="60" y="28"/>
                  <a:pt x="60" y="28"/>
                  <a:pt x="60" y="28"/>
                </a:cubicBezTo>
                <a:cubicBezTo>
                  <a:pt x="60" y="12"/>
                  <a:pt x="60" y="12"/>
                  <a:pt x="60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68" y="12"/>
                  <a:pt x="72" y="16"/>
                  <a:pt x="72" y="20"/>
                </a:cubicBezTo>
                <a:cubicBezTo>
                  <a:pt x="72" y="24"/>
                  <a:pt x="68" y="28"/>
                  <a:pt x="6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30" name="Group 29">
            <a:extLst>
              <a:ext uri="{FF2B5EF4-FFF2-40B4-BE49-F238E27FC236}">
                <a16:creationId xmlns="" xmlns:a16="http://schemas.microsoft.com/office/drawing/2014/main" id="{357AFB05-F0F3-4D92-863C-50D8BB50D284}"/>
              </a:ext>
            </a:extLst>
          </p:cNvPr>
          <p:cNvGrpSpPr/>
          <p:nvPr/>
        </p:nvGrpSpPr>
        <p:grpSpPr>
          <a:xfrm>
            <a:off x="9650186" y="4893843"/>
            <a:ext cx="332014" cy="329102"/>
            <a:chOff x="4117975" y="3279775"/>
            <a:chExt cx="361950" cy="358776"/>
          </a:xfrm>
          <a:solidFill>
            <a:schemeClr val="bg1"/>
          </a:solidFill>
        </p:grpSpPr>
        <p:sp>
          <p:nvSpPr>
            <p:cNvPr id="31" name="Freeform 10">
              <a:extLst>
                <a:ext uri="{FF2B5EF4-FFF2-40B4-BE49-F238E27FC236}">
                  <a16:creationId xmlns="" xmlns:a16="http://schemas.microsoft.com/office/drawing/2014/main" id="{B5873534-DC5E-4540-B936-E1F86CC6BA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7975" y="3411538"/>
              <a:ext cx="361950" cy="227013"/>
            </a:xfrm>
            <a:custGeom>
              <a:avLst/>
              <a:gdLst>
                <a:gd name="T0" fmla="*/ 90 w 96"/>
                <a:gd name="T1" fmla="*/ 0 h 60"/>
                <a:gd name="T2" fmla="*/ 6 w 96"/>
                <a:gd name="T3" fmla="*/ 0 h 60"/>
                <a:gd name="T4" fmla="*/ 0 w 96"/>
                <a:gd name="T5" fmla="*/ 6 h 60"/>
                <a:gd name="T6" fmla="*/ 6 w 96"/>
                <a:gd name="T7" fmla="*/ 12 h 60"/>
                <a:gd name="T8" fmla="*/ 8 w 96"/>
                <a:gd name="T9" fmla="*/ 12 h 60"/>
                <a:gd name="T10" fmla="*/ 30 w 96"/>
                <a:gd name="T11" fmla="*/ 48 h 60"/>
                <a:gd name="T12" fmla="*/ 18 w 96"/>
                <a:gd name="T13" fmla="*/ 58 h 60"/>
                <a:gd name="T14" fmla="*/ 20 w 96"/>
                <a:gd name="T15" fmla="*/ 60 h 60"/>
                <a:gd name="T16" fmla="*/ 76 w 96"/>
                <a:gd name="T17" fmla="*/ 60 h 60"/>
                <a:gd name="T18" fmla="*/ 76 w 96"/>
                <a:gd name="T19" fmla="*/ 60 h 60"/>
                <a:gd name="T20" fmla="*/ 78 w 96"/>
                <a:gd name="T21" fmla="*/ 58 h 60"/>
                <a:gd name="T22" fmla="*/ 66 w 96"/>
                <a:gd name="T23" fmla="*/ 48 h 60"/>
                <a:gd name="T24" fmla="*/ 88 w 96"/>
                <a:gd name="T25" fmla="*/ 12 h 60"/>
                <a:gd name="T26" fmla="*/ 90 w 96"/>
                <a:gd name="T27" fmla="*/ 12 h 60"/>
                <a:gd name="T28" fmla="*/ 96 w 96"/>
                <a:gd name="T29" fmla="*/ 6 h 60"/>
                <a:gd name="T30" fmla="*/ 90 w 96"/>
                <a:gd name="T31" fmla="*/ 0 h 60"/>
                <a:gd name="T32" fmla="*/ 40 w 96"/>
                <a:gd name="T33" fmla="*/ 37 h 60"/>
                <a:gd name="T34" fmla="*/ 37 w 96"/>
                <a:gd name="T35" fmla="*/ 38 h 60"/>
                <a:gd name="T36" fmla="*/ 22 w 96"/>
                <a:gd name="T37" fmla="*/ 23 h 60"/>
                <a:gd name="T38" fmla="*/ 23 w 96"/>
                <a:gd name="T39" fmla="*/ 20 h 60"/>
                <a:gd name="T40" fmla="*/ 26 w 96"/>
                <a:gd name="T41" fmla="*/ 21 h 60"/>
                <a:gd name="T42" fmla="*/ 39 w 96"/>
                <a:gd name="T43" fmla="*/ 34 h 60"/>
                <a:gd name="T44" fmla="*/ 40 w 96"/>
                <a:gd name="T45" fmla="*/ 37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6" h="60">
                  <a:moveTo>
                    <a:pt x="9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27"/>
                    <a:pt x="17" y="41"/>
                    <a:pt x="30" y="48"/>
                  </a:cubicBezTo>
                  <a:cubicBezTo>
                    <a:pt x="23" y="50"/>
                    <a:pt x="18" y="54"/>
                    <a:pt x="18" y="58"/>
                  </a:cubicBezTo>
                  <a:cubicBezTo>
                    <a:pt x="18" y="59"/>
                    <a:pt x="19" y="60"/>
                    <a:pt x="20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6" y="60"/>
                    <a:pt x="76" y="60"/>
                    <a:pt x="76" y="60"/>
                  </a:cubicBezTo>
                  <a:cubicBezTo>
                    <a:pt x="77" y="60"/>
                    <a:pt x="78" y="59"/>
                    <a:pt x="78" y="58"/>
                  </a:cubicBezTo>
                  <a:cubicBezTo>
                    <a:pt x="78" y="53"/>
                    <a:pt x="71" y="49"/>
                    <a:pt x="66" y="48"/>
                  </a:cubicBezTo>
                  <a:cubicBezTo>
                    <a:pt x="79" y="41"/>
                    <a:pt x="87" y="27"/>
                    <a:pt x="88" y="12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93" y="12"/>
                    <a:pt x="96" y="9"/>
                    <a:pt x="96" y="6"/>
                  </a:cubicBezTo>
                  <a:cubicBezTo>
                    <a:pt x="96" y="3"/>
                    <a:pt x="93" y="0"/>
                    <a:pt x="90" y="0"/>
                  </a:cubicBezTo>
                  <a:close/>
                  <a:moveTo>
                    <a:pt x="40" y="37"/>
                  </a:moveTo>
                  <a:cubicBezTo>
                    <a:pt x="39" y="38"/>
                    <a:pt x="38" y="38"/>
                    <a:pt x="37" y="38"/>
                  </a:cubicBezTo>
                  <a:cubicBezTo>
                    <a:pt x="30" y="35"/>
                    <a:pt x="25" y="30"/>
                    <a:pt x="22" y="23"/>
                  </a:cubicBezTo>
                  <a:cubicBezTo>
                    <a:pt x="22" y="22"/>
                    <a:pt x="22" y="21"/>
                    <a:pt x="23" y="20"/>
                  </a:cubicBezTo>
                  <a:cubicBezTo>
                    <a:pt x="24" y="20"/>
                    <a:pt x="25" y="20"/>
                    <a:pt x="26" y="21"/>
                  </a:cubicBezTo>
                  <a:cubicBezTo>
                    <a:pt x="28" y="27"/>
                    <a:pt x="33" y="32"/>
                    <a:pt x="39" y="34"/>
                  </a:cubicBezTo>
                  <a:cubicBezTo>
                    <a:pt x="40" y="35"/>
                    <a:pt x="40" y="36"/>
                    <a:pt x="40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2" name="Freeform 11">
              <a:extLst>
                <a:ext uri="{FF2B5EF4-FFF2-40B4-BE49-F238E27FC236}">
                  <a16:creationId xmlns="" xmlns:a16="http://schemas.microsoft.com/office/drawing/2014/main" id="{029C11DD-E9C9-46FE-851D-1D626764A2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1175" y="3279775"/>
              <a:ext cx="142875" cy="117475"/>
            </a:xfrm>
            <a:custGeom>
              <a:avLst/>
              <a:gdLst>
                <a:gd name="T0" fmla="*/ 2 w 38"/>
                <a:gd name="T1" fmla="*/ 31 h 31"/>
                <a:gd name="T2" fmla="*/ 18 w 38"/>
                <a:gd name="T3" fmla="*/ 31 h 31"/>
                <a:gd name="T4" fmla="*/ 20 w 38"/>
                <a:gd name="T5" fmla="*/ 30 h 31"/>
                <a:gd name="T6" fmla="*/ 33 w 38"/>
                <a:gd name="T7" fmla="*/ 1 h 31"/>
                <a:gd name="T8" fmla="*/ 30 w 38"/>
                <a:gd name="T9" fmla="*/ 0 h 31"/>
                <a:gd name="T10" fmla="*/ 1 w 38"/>
                <a:gd name="T11" fmla="*/ 28 h 31"/>
                <a:gd name="T12" fmla="*/ 0 w 38"/>
                <a:gd name="T13" fmla="*/ 30 h 31"/>
                <a:gd name="T14" fmla="*/ 2 w 38"/>
                <a:gd name="T1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1">
                  <a:moveTo>
                    <a:pt x="2" y="31"/>
                  </a:moveTo>
                  <a:cubicBezTo>
                    <a:pt x="18" y="31"/>
                    <a:pt x="18" y="31"/>
                    <a:pt x="18" y="31"/>
                  </a:cubicBezTo>
                  <a:cubicBezTo>
                    <a:pt x="19" y="31"/>
                    <a:pt x="19" y="31"/>
                    <a:pt x="20" y="30"/>
                  </a:cubicBezTo>
                  <a:cubicBezTo>
                    <a:pt x="36" y="7"/>
                    <a:pt x="38" y="5"/>
                    <a:pt x="33" y="1"/>
                  </a:cubicBezTo>
                  <a:cubicBezTo>
                    <a:pt x="32" y="1"/>
                    <a:pt x="31" y="0"/>
                    <a:pt x="30" y="0"/>
                  </a:cubicBezTo>
                  <a:cubicBezTo>
                    <a:pt x="26" y="0"/>
                    <a:pt x="23" y="4"/>
                    <a:pt x="1" y="28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1" y="31"/>
                    <a:pt x="2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="" xmlns:a16="http://schemas.microsoft.com/office/drawing/2014/main" id="{0B217438-7C12-4BA8-BC79-C6F6DEA9C3B6}"/>
              </a:ext>
            </a:extLst>
          </p:cNvPr>
          <p:cNvGrpSpPr/>
          <p:nvPr/>
        </p:nvGrpSpPr>
        <p:grpSpPr>
          <a:xfrm>
            <a:off x="5959457" y="4921249"/>
            <a:ext cx="273084" cy="274288"/>
            <a:chOff x="7724775" y="3998913"/>
            <a:chExt cx="360363" cy="361950"/>
          </a:xfrm>
          <a:solidFill>
            <a:schemeClr val="bg1"/>
          </a:solidFill>
        </p:grpSpPr>
        <p:sp>
          <p:nvSpPr>
            <p:cNvPr id="34" name="Freeform 83">
              <a:extLst>
                <a:ext uri="{FF2B5EF4-FFF2-40B4-BE49-F238E27FC236}">
                  <a16:creationId xmlns="" xmlns:a16="http://schemas.microsoft.com/office/drawing/2014/main" id="{911ECD44-3D57-47A4-B79D-2F6754C51E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724775" y="4014788"/>
              <a:ext cx="134938" cy="104775"/>
            </a:xfrm>
            <a:custGeom>
              <a:avLst/>
              <a:gdLst>
                <a:gd name="T0" fmla="*/ 35 w 36"/>
                <a:gd name="T1" fmla="*/ 2 h 28"/>
                <a:gd name="T2" fmla="*/ 13 w 36"/>
                <a:gd name="T3" fmla="*/ 8 h 28"/>
                <a:gd name="T4" fmla="*/ 2 w 36"/>
                <a:gd name="T5" fmla="*/ 12 h 28"/>
                <a:gd name="T6" fmla="*/ 0 w 36"/>
                <a:gd name="T7" fmla="*/ 13 h 28"/>
                <a:gd name="T8" fmla="*/ 0 w 36"/>
                <a:gd name="T9" fmla="*/ 15 h 28"/>
                <a:gd name="T10" fmla="*/ 31 w 36"/>
                <a:gd name="T11" fmla="*/ 28 h 28"/>
                <a:gd name="T12" fmla="*/ 36 w 36"/>
                <a:gd name="T13" fmla="*/ 28 h 28"/>
                <a:gd name="T14" fmla="*/ 35 w 36"/>
                <a:gd name="T15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28">
                  <a:moveTo>
                    <a:pt x="35" y="2"/>
                  </a:moveTo>
                  <a:cubicBezTo>
                    <a:pt x="27" y="0"/>
                    <a:pt x="19" y="4"/>
                    <a:pt x="13" y="8"/>
                  </a:cubicBezTo>
                  <a:cubicBezTo>
                    <a:pt x="9" y="10"/>
                    <a:pt x="5" y="12"/>
                    <a:pt x="2" y="12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5"/>
                  </a:cubicBezTo>
                  <a:cubicBezTo>
                    <a:pt x="3" y="22"/>
                    <a:pt x="17" y="28"/>
                    <a:pt x="31" y="28"/>
                  </a:cubicBezTo>
                  <a:cubicBezTo>
                    <a:pt x="33" y="28"/>
                    <a:pt x="34" y="28"/>
                    <a:pt x="36" y="28"/>
                  </a:cubicBezTo>
                  <a:cubicBezTo>
                    <a:pt x="34" y="8"/>
                    <a:pt x="34" y="6"/>
                    <a:pt x="3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5" name="Freeform 84">
              <a:extLst>
                <a:ext uri="{FF2B5EF4-FFF2-40B4-BE49-F238E27FC236}">
                  <a16:creationId xmlns="" xmlns:a16="http://schemas.microsoft.com/office/drawing/2014/main" id="{2CD06717-D992-4D0E-AFE9-CC491343E5A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53375" y="4010025"/>
              <a:ext cx="131763" cy="109538"/>
            </a:xfrm>
            <a:custGeom>
              <a:avLst/>
              <a:gdLst>
                <a:gd name="T0" fmla="*/ 35 w 35"/>
                <a:gd name="T1" fmla="*/ 14 h 29"/>
                <a:gd name="T2" fmla="*/ 33 w 35"/>
                <a:gd name="T3" fmla="*/ 13 h 29"/>
                <a:gd name="T4" fmla="*/ 22 w 35"/>
                <a:gd name="T5" fmla="*/ 8 h 29"/>
                <a:gd name="T6" fmla="*/ 0 w 35"/>
                <a:gd name="T7" fmla="*/ 3 h 29"/>
                <a:gd name="T8" fmla="*/ 0 w 35"/>
                <a:gd name="T9" fmla="*/ 29 h 29"/>
                <a:gd name="T10" fmla="*/ 4 w 35"/>
                <a:gd name="T11" fmla="*/ 29 h 29"/>
                <a:gd name="T12" fmla="*/ 35 w 35"/>
                <a:gd name="T13" fmla="*/ 16 h 29"/>
                <a:gd name="T14" fmla="*/ 35 w 35"/>
                <a:gd name="T15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" h="29">
                  <a:moveTo>
                    <a:pt x="35" y="14"/>
                  </a:moveTo>
                  <a:cubicBezTo>
                    <a:pt x="34" y="13"/>
                    <a:pt x="34" y="13"/>
                    <a:pt x="33" y="13"/>
                  </a:cubicBezTo>
                  <a:cubicBezTo>
                    <a:pt x="30" y="13"/>
                    <a:pt x="26" y="11"/>
                    <a:pt x="22" y="8"/>
                  </a:cubicBezTo>
                  <a:cubicBezTo>
                    <a:pt x="16" y="5"/>
                    <a:pt x="8" y="0"/>
                    <a:pt x="0" y="3"/>
                  </a:cubicBezTo>
                  <a:cubicBezTo>
                    <a:pt x="2" y="7"/>
                    <a:pt x="1" y="8"/>
                    <a:pt x="0" y="29"/>
                  </a:cubicBezTo>
                  <a:cubicBezTo>
                    <a:pt x="1" y="29"/>
                    <a:pt x="3" y="29"/>
                    <a:pt x="4" y="29"/>
                  </a:cubicBezTo>
                  <a:cubicBezTo>
                    <a:pt x="19" y="29"/>
                    <a:pt x="32" y="23"/>
                    <a:pt x="35" y="16"/>
                  </a:cubicBezTo>
                  <a:cubicBezTo>
                    <a:pt x="35" y="15"/>
                    <a:pt x="35" y="14"/>
                    <a:pt x="3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6" name="Freeform 85">
              <a:extLst>
                <a:ext uri="{FF2B5EF4-FFF2-40B4-BE49-F238E27FC236}">
                  <a16:creationId xmlns="" xmlns:a16="http://schemas.microsoft.com/office/drawing/2014/main" id="{479BB9DF-16B5-4B32-8D35-F3299214EFBE}"/>
                </a:ext>
              </a:extLst>
            </p:cNvPr>
            <p:cNvSpPr>
              <a:spLocks/>
            </p:cNvSpPr>
            <p:nvPr/>
          </p:nvSpPr>
          <p:spPr bwMode="auto">
            <a:xfrm>
              <a:off x="7945438" y="4133850"/>
              <a:ext cx="63500" cy="79375"/>
            </a:xfrm>
            <a:custGeom>
              <a:avLst/>
              <a:gdLst>
                <a:gd name="T0" fmla="*/ 2 w 17"/>
                <a:gd name="T1" fmla="*/ 4 h 21"/>
                <a:gd name="T2" fmla="*/ 13 w 17"/>
                <a:gd name="T3" fmla="*/ 11 h 21"/>
                <a:gd name="T4" fmla="*/ 7 w 17"/>
                <a:gd name="T5" fmla="*/ 18 h 21"/>
                <a:gd name="T6" fmla="*/ 11 w 17"/>
                <a:gd name="T7" fmla="*/ 21 h 21"/>
                <a:gd name="T8" fmla="*/ 17 w 17"/>
                <a:gd name="T9" fmla="*/ 11 h 21"/>
                <a:gd name="T10" fmla="*/ 3 w 17"/>
                <a:gd name="T11" fmla="*/ 0 h 21"/>
                <a:gd name="T12" fmla="*/ 0 w 17"/>
                <a:gd name="T13" fmla="*/ 1 h 21"/>
                <a:gd name="T14" fmla="*/ 2 w 17"/>
                <a:gd name="T15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1">
                  <a:moveTo>
                    <a:pt x="2" y="4"/>
                  </a:moveTo>
                  <a:cubicBezTo>
                    <a:pt x="10" y="6"/>
                    <a:pt x="13" y="9"/>
                    <a:pt x="13" y="11"/>
                  </a:cubicBezTo>
                  <a:cubicBezTo>
                    <a:pt x="13" y="15"/>
                    <a:pt x="11" y="17"/>
                    <a:pt x="7" y="18"/>
                  </a:cubicBezTo>
                  <a:cubicBezTo>
                    <a:pt x="8" y="19"/>
                    <a:pt x="10" y="20"/>
                    <a:pt x="11" y="21"/>
                  </a:cubicBezTo>
                  <a:cubicBezTo>
                    <a:pt x="15" y="19"/>
                    <a:pt x="17" y="15"/>
                    <a:pt x="17" y="11"/>
                  </a:cubicBezTo>
                  <a:cubicBezTo>
                    <a:pt x="17" y="6"/>
                    <a:pt x="12" y="2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7" name="Freeform 86">
              <a:extLst>
                <a:ext uri="{FF2B5EF4-FFF2-40B4-BE49-F238E27FC236}">
                  <a16:creationId xmlns="" xmlns:a16="http://schemas.microsoft.com/office/drawing/2014/main" id="{B4E0A05F-A8AE-461C-B393-F8F499866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7866063" y="3998913"/>
              <a:ext cx="76200" cy="195263"/>
            </a:xfrm>
            <a:custGeom>
              <a:avLst/>
              <a:gdLst>
                <a:gd name="T0" fmla="*/ 17 w 20"/>
                <a:gd name="T1" fmla="*/ 52 h 52"/>
                <a:gd name="T2" fmla="*/ 20 w 20"/>
                <a:gd name="T3" fmla="*/ 10 h 52"/>
                <a:gd name="T4" fmla="*/ 10 w 20"/>
                <a:gd name="T5" fmla="*/ 0 h 52"/>
                <a:gd name="T6" fmla="*/ 0 w 20"/>
                <a:gd name="T7" fmla="*/ 10 h 52"/>
                <a:gd name="T8" fmla="*/ 3 w 20"/>
                <a:gd name="T9" fmla="*/ 52 h 52"/>
                <a:gd name="T10" fmla="*/ 17 w 20"/>
                <a:gd name="T11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52">
                  <a:moveTo>
                    <a:pt x="17" y="52"/>
                  </a:moveTo>
                  <a:cubicBezTo>
                    <a:pt x="17" y="52"/>
                    <a:pt x="20" y="12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2"/>
                    <a:pt x="3" y="52"/>
                    <a:pt x="3" y="52"/>
                  </a:cubicBezTo>
                  <a:lnTo>
                    <a:pt x="17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8" name="Freeform 87">
              <a:extLst>
                <a:ext uri="{FF2B5EF4-FFF2-40B4-BE49-F238E27FC236}">
                  <a16:creationId xmlns="" xmlns:a16="http://schemas.microsoft.com/office/drawing/2014/main" id="{4F274433-61F8-4A2A-A3A7-FDA812270EB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1938" y="4240213"/>
              <a:ext cx="44450" cy="30163"/>
            </a:xfrm>
            <a:custGeom>
              <a:avLst/>
              <a:gdLst>
                <a:gd name="T0" fmla="*/ 12 w 12"/>
                <a:gd name="T1" fmla="*/ 8 h 8"/>
                <a:gd name="T2" fmla="*/ 12 w 12"/>
                <a:gd name="T3" fmla="*/ 0 h 8"/>
                <a:gd name="T4" fmla="*/ 0 w 12"/>
                <a:gd name="T5" fmla="*/ 0 h 8"/>
                <a:gd name="T6" fmla="*/ 0 w 12"/>
                <a:gd name="T7" fmla="*/ 7 h 8"/>
                <a:gd name="T8" fmla="*/ 6 w 12"/>
                <a:gd name="T9" fmla="*/ 7 h 8"/>
                <a:gd name="T10" fmla="*/ 12 w 12"/>
                <a:gd name="T11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8">
                  <a:moveTo>
                    <a:pt x="12" y="8"/>
                  </a:moveTo>
                  <a:cubicBezTo>
                    <a:pt x="12" y="5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4"/>
                    <a:pt x="0" y="7"/>
                  </a:cubicBezTo>
                  <a:cubicBezTo>
                    <a:pt x="2" y="7"/>
                    <a:pt x="4" y="7"/>
                    <a:pt x="6" y="7"/>
                  </a:cubicBezTo>
                  <a:cubicBezTo>
                    <a:pt x="7" y="7"/>
                    <a:pt x="9" y="7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39" name="Freeform 88">
              <a:extLst>
                <a:ext uri="{FF2B5EF4-FFF2-40B4-BE49-F238E27FC236}">
                  <a16:creationId xmlns="" xmlns:a16="http://schemas.microsoft.com/office/drawing/2014/main" id="{6CD54191-C557-46F1-A69B-440C6AE92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85113" y="4311650"/>
              <a:ext cx="38100" cy="49213"/>
            </a:xfrm>
            <a:custGeom>
              <a:avLst/>
              <a:gdLst>
                <a:gd name="T0" fmla="*/ 5 w 10"/>
                <a:gd name="T1" fmla="*/ 0 h 13"/>
                <a:gd name="T2" fmla="*/ 5 w 10"/>
                <a:gd name="T3" fmla="*/ 0 h 13"/>
                <a:gd name="T4" fmla="*/ 0 w 10"/>
                <a:gd name="T5" fmla="*/ 0 h 13"/>
                <a:gd name="T6" fmla="*/ 1 w 10"/>
                <a:gd name="T7" fmla="*/ 9 h 13"/>
                <a:gd name="T8" fmla="*/ 5 w 10"/>
                <a:gd name="T9" fmla="*/ 13 h 13"/>
                <a:gd name="T10" fmla="*/ 9 w 10"/>
                <a:gd name="T11" fmla="*/ 9 h 13"/>
                <a:gd name="T12" fmla="*/ 10 w 10"/>
                <a:gd name="T13" fmla="*/ 2 h 13"/>
                <a:gd name="T14" fmla="*/ 5 w 10"/>
                <a:gd name="T1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3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ubicBezTo>
                    <a:pt x="1" y="3"/>
                    <a:pt x="1" y="6"/>
                    <a:pt x="1" y="9"/>
                  </a:cubicBezTo>
                  <a:cubicBezTo>
                    <a:pt x="1" y="11"/>
                    <a:pt x="3" y="13"/>
                    <a:pt x="5" y="13"/>
                  </a:cubicBezTo>
                  <a:cubicBezTo>
                    <a:pt x="7" y="13"/>
                    <a:pt x="9" y="11"/>
                    <a:pt x="9" y="9"/>
                  </a:cubicBezTo>
                  <a:cubicBezTo>
                    <a:pt x="9" y="7"/>
                    <a:pt x="9" y="4"/>
                    <a:pt x="10" y="2"/>
                  </a:cubicBezTo>
                  <a:cubicBezTo>
                    <a:pt x="9" y="1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0" name="Freeform 89">
              <a:extLst>
                <a:ext uri="{FF2B5EF4-FFF2-40B4-BE49-F238E27FC236}">
                  <a16:creationId xmlns="" xmlns:a16="http://schemas.microsoft.com/office/drawing/2014/main" id="{A3B9246A-AD69-419E-8F2A-6A706DBE6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7799388" y="4133850"/>
              <a:ext cx="192088" cy="158750"/>
            </a:xfrm>
            <a:custGeom>
              <a:avLst/>
              <a:gdLst>
                <a:gd name="T0" fmla="*/ 28 w 51"/>
                <a:gd name="T1" fmla="*/ 20 h 42"/>
                <a:gd name="T2" fmla="*/ 11 w 51"/>
                <a:gd name="T3" fmla="*/ 18 h 42"/>
                <a:gd name="T4" fmla="*/ 4 w 51"/>
                <a:gd name="T5" fmla="*/ 11 h 42"/>
                <a:gd name="T6" fmla="*/ 16 w 51"/>
                <a:gd name="T7" fmla="*/ 4 h 42"/>
                <a:gd name="T8" fmla="*/ 17 w 51"/>
                <a:gd name="T9" fmla="*/ 1 h 42"/>
                <a:gd name="T10" fmla="*/ 15 w 51"/>
                <a:gd name="T11" fmla="*/ 0 h 42"/>
                <a:gd name="T12" fmla="*/ 0 w 51"/>
                <a:gd name="T13" fmla="*/ 11 h 42"/>
                <a:gd name="T14" fmla="*/ 10 w 51"/>
                <a:gd name="T15" fmla="*/ 22 h 42"/>
                <a:gd name="T16" fmla="*/ 28 w 51"/>
                <a:gd name="T17" fmla="*/ 24 h 42"/>
                <a:gd name="T18" fmla="*/ 47 w 51"/>
                <a:gd name="T19" fmla="*/ 31 h 42"/>
                <a:gd name="T20" fmla="*/ 39 w 51"/>
                <a:gd name="T21" fmla="*/ 38 h 42"/>
                <a:gd name="T22" fmla="*/ 42 w 51"/>
                <a:gd name="T23" fmla="*/ 42 h 42"/>
                <a:gd name="T24" fmla="*/ 51 w 51"/>
                <a:gd name="T25" fmla="*/ 31 h 42"/>
                <a:gd name="T26" fmla="*/ 28 w 51"/>
                <a:gd name="T27" fmla="*/ 2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42">
                  <a:moveTo>
                    <a:pt x="28" y="20"/>
                  </a:moveTo>
                  <a:cubicBezTo>
                    <a:pt x="22" y="20"/>
                    <a:pt x="16" y="20"/>
                    <a:pt x="11" y="18"/>
                  </a:cubicBezTo>
                  <a:cubicBezTo>
                    <a:pt x="6" y="17"/>
                    <a:pt x="4" y="15"/>
                    <a:pt x="4" y="11"/>
                  </a:cubicBezTo>
                  <a:cubicBezTo>
                    <a:pt x="4" y="9"/>
                    <a:pt x="8" y="6"/>
                    <a:pt x="16" y="4"/>
                  </a:cubicBezTo>
                  <a:cubicBezTo>
                    <a:pt x="17" y="4"/>
                    <a:pt x="17" y="2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5" y="2"/>
                    <a:pt x="0" y="6"/>
                    <a:pt x="0" y="11"/>
                  </a:cubicBezTo>
                  <a:cubicBezTo>
                    <a:pt x="0" y="17"/>
                    <a:pt x="4" y="21"/>
                    <a:pt x="10" y="22"/>
                  </a:cubicBezTo>
                  <a:cubicBezTo>
                    <a:pt x="15" y="24"/>
                    <a:pt x="23" y="24"/>
                    <a:pt x="28" y="24"/>
                  </a:cubicBezTo>
                  <a:cubicBezTo>
                    <a:pt x="41" y="24"/>
                    <a:pt x="47" y="26"/>
                    <a:pt x="47" y="31"/>
                  </a:cubicBezTo>
                  <a:cubicBezTo>
                    <a:pt x="47" y="35"/>
                    <a:pt x="45" y="37"/>
                    <a:pt x="39" y="38"/>
                  </a:cubicBezTo>
                  <a:cubicBezTo>
                    <a:pt x="40" y="39"/>
                    <a:pt x="41" y="40"/>
                    <a:pt x="42" y="42"/>
                  </a:cubicBezTo>
                  <a:cubicBezTo>
                    <a:pt x="47" y="40"/>
                    <a:pt x="51" y="37"/>
                    <a:pt x="51" y="31"/>
                  </a:cubicBezTo>
                  <a:cubicBezTo>
                    <a:pt x="51" y="20"/>
                    <a:pt x="35" y="20"/>
                    <a:pt x="2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1" name="Freeform 90">
              <a:extLst>
                <a:ext uri="{FF2B5EF4-FFF2-40B4-BE49-F238E27FC236}">
                  <a16:creationId xmlns="" xmlns:a16="http://schemas.microsoft.com/office/drawing/2014/main" id="{64D866E4-0659-4790-9483-1268A6777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4950" y="4306888"/>
              <a:ext cx="23813" cy="38100"/>
            </a:xfrm>
            <a:custGeom>
              <a:avLst/>
              <a:gdLst>
                <a:gd name="T0" fmla="*/ 5 w 6"/>
                <a:gd name="T1" fmla="*/ 1 h 10"/>
                <a:gd name="T2" fmla="*/ 1 w 6"/>
                <a:gd name="T3" fmla="*/ 0 h 10"/>
                <a:gd name="T4" fmla="*/ 1 w 6"/>
                <a:gd name="T5" fmla="*/ 9 h 10"/>
                <a:gd name="T6" fmla="*/ 3 w 6"/>
                <a:gd name="T7" fmla="*/ 10 h 10"/>
                <a:gd name="T8" fmla="*/ 4 w 6"/>
                <a:gd name="T9" fmla="*/ 10 h 10"/>
                <a:gd name="T10" fmla="*/ 5 w 6"/>
                <a:gd name="T11" fmla="*/ 7 h 10"/>
                <a:gd name="T12" fmla="*/ 5 w 6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0">
                  <a:moveTo>
                    <a:pt x="5" y="1"/>
                  </a:moveTo>
                  <a:cubicBezTo>
                    <a:pt x="4" y="1"/>
                    <a:pt x="2" y="1"/>
                    <a:pt x="1" y="0"/>
                  </a:cubicBezTo>
                  <a:cubicBezTo>
                    <a:pt x="0" y="3"/>
                    <a:pt x="0" y="6"/>
                    <a:pt x="1" y="9"/>
                  </a:cubicBezTo>
                  <a:cubicBezTo>
                    <a:pt x="2" y="10"/>
                    <a:pt x="2" y="10"/>
                    <a:pt x="3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5" y="10"/>
                    <a:pt x="6" y="9"/>
                    <a:pt x="5" y="7"/>
                  </a:cubicBezTo>
                  <a:cubicBezTo>
                    <a:pt x="4" y="5"/>
                    <a:pt x="4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4" name="Freeform 91">
              <a:extLst>
                <a:ext uri="{FF2B5EF4-FFF2-40B4-BE49-F238E27FC236}">
                  <a16:creationId xmlns="" xmlns:a16="http://schemas.microsoft.com/office/drawing/2014/main" id="{232CB61C-74FC-4390-AEE4-42A48FAE5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8438" y="4229100"/>
              <a:ext cx="134938" cy="115888"/>
            </a:xfrm>
            <a:custGeom>
              <a:avLst/>
              <a:gdLst>
                <a:gd name="T0" fmla="*/ 23 w 36"/>
                <a:gd name="T1" fmla="*/ 14 h 31"/>
                <a:gd name="T2" fmla="*/ 4 w 36"/>
                <a:gd name="T3" fmla="*/ 6 h 31"/>
                <a:gd name="T4" fmla="*/ 6 w 36"/>
                <a:gd name="T5" fmla="*/ 2 h 31"/>
                <a:gd name="T6" fmla="*/ 2 w 36"/>
                <a:gd name="T7" fmla="*/ 0 h 31"/>
                <a:gd name="T8" fmla="*/ 0 w 36"/>
                <a:gd name="T9" fmla="*/ 6 h 31"/>
                <a:gd name="T10" fmla="*/ 23 w 36"/>
                <a:gd name="T11" fmla="*/ 18 h 31"/>
                <a:gd name="T12" fmla="*/ 31 w 36"/>
                <a:gd name="T13" fmla="*/ 21 h 31"/>
                <a:gd name="T14" fmla="*/ 31 w 36"/>
                <a:gd name="T15" fmla="*/ 28 h 31"/>
                <a:gd name="T16" fmla="*/ 32 w 36"/>
                <a:gd name="T17" fmla="*/ 31 h 31"/>
                <a:gd name="T18" fmla="*/ 33 w 36"/>
                <a:gd name="T19" fmla="*/ 31 h 31"/>
                <a:gd name="T20" fmla="*/ 35 w 36"/>
                <a:gd name="T21" fmla="*/ 30 h 31"/>
                <a:gd name="T22" fmla="*/ 34 w 36"/>
                <a:gd name="T23" fmla="*/ 19 h 31"/>
                <a:gd name="T24" fmla="*/ 23 w 36"/>
                <a:gd name="T25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23" y="14"/>
                  </a:moveTo>
                  <a:cubicBezTo>
                    <a:pt x="10" y="14"/>
                    <a:pt x="4" y="12"/>
                    <a:pt x="4" y="6"/>
                  </a:cubicBezTo>
                  <a:cubicBezTo>
                    <a:pt x="4" y="4"/>
                    <a:pt x="6" y="2"/>
                    <a:pt x="6" y="2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4"/>
                    <a:pt x="0" y="6"/>
                  </a:cubicBezTo>
                  <a:cubicBezTo>
                    <a:pt x="0" y="18"/>
                    <a:pt x="16" y="18"/>
                    <a:pt x="23" y="18"/>
                  </a:cubicBezTo>
                  <a:cubicBezTo>
                    <a:pt x="23" y="18"/>
                    <a:pt x="29" y="18"/>
                    <a:pt x="31" y="21"/>
                  </a:cubicBezTo>
                  <a:cubicBezTo>
                    <a:pt x="32" y="23"/>
                    <a:pt x="32" y="25"/>
                    <a:pt x="31" y="28"/>
                  </a:cubicBezTo>
                  <a:cubicBezTo>
                    <a:pt x="31" y="30"/>
                    <a:pt x="31" y="31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4" y="31"/>
                    <a:pt x="34" y="31"/>
                    <a:pt x="35" y="30"/>
                  </a:cubicBezTo>
                  <a:cubicBezTo>
                    <a:pt x="36" y="26"/>
                    <a:pt x="36" y="22"/>
                    <a:pt x="34" y="19"/>
                  </a:cubicBezTo>
                  <a:cubicBezTo>
                    <a:pt x="31" y="14"/>
                    <a:pt x="23" y="14"/>
                    <a:pt x="2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="" xmlns:a16="http://schemas.microsoft.com/office/drawing/2014/main" id="{14E3BF11-70C0-41F2-AD3E-5F1649D14C86}"/>
              </a:ext>
            </a:extLst>
          </p:cNvPr>
          <p:cNvSpPr txBox="1"/>
          <p:nvPr/>
        </p:nvSpPr>
        <p:spPr>
          <a:xfrm>
            <a:off x="732066" y="4187949"/>
            <a:ext cx="328748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99BD23"/>
                </a:solidFill>
              </a:rPr>
              <a:t>PROCESS 01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="" xmlns:a16="http://schemas.microsoft.com/office/drawing/2014/main" id="{E827D897-116B-47FC-AB71-CA1B6FB2B182}"/>
              </a:ext>
            </a:extLst>
          </p:cNvPr>
          <p:cNvSpPr txBox="1"/>
          <p:nvPr/>
        </p:nvSpPr>
        <p:spPr>
          <a:xfrm>
            <a:off x="4452258" y="4187949"/>
            <a:ext cx="328748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44546A"/>
                </a:solidFill>
              </a:rPr>
              <a:t>PROCESS 02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="" xmlns:a16="http://schemas.microsoft.com/office/drawing/2014/main" id="{9F61B2C6-97F7-4D2F-9995-1CEA09C77824}"/>
              </a:ext>
            </a:extLst>
          </p:cNvPr>
          <p:cNvSpPr txBox="1"/>
          <p:nvPr/>
        </p:nvSpPr>
        <p:spPr>
          <a:xfrm>
            <a:off x="8172452" y="4187949"/>
            <a:ext cx="3287484" cy="246221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b="1" dirty="0">
                <a:solidFill>
                  <a:srgbClr val="EF5B61"/>
                </a:solidFill>
              </a:rPr>
              <a:t>PROCESS 03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="" xmlns:a16="http://schemas.microsoft.com/office/drawing/2014/main" id="{1B5DC972-18F3-4FA4-A3B2-80B05183544B}"/>
              </a:ext>
            </a:extLst>
          </p:cNvPr>
          <p:cNvSpPr/>
          <p:nvPr/>
        </p:nvSpPr>
        <p:spPr>
          <a:xfrm>
            <a:off x="0" y="1101121"/>
            <a:ext cx="1485900" cy="2852210"/>
          </a:xfrm>
          <a:prstGeom prst="rect">
            <a:avLst/>
          </a:prstGeom>
          <a:pattFill prst="dkDnDiag">
            <a:fgClr>
              <a:schemeClr val="accent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>
            <a:extLst>
              <a:ext uri="{FF2B5EF4-FFF2-40B4-BE49-F238E27FC236}">
                <a16:creationId xmlns="" xmlns:a16="http://schemas.microsoft.com/office/drawing/2014/main" id="{749E7192-D25D-445D-BAA5-A4C4D735A9D6}"/>
              </a:ext>
            </a:extLst>
          </p:cNvPr>
          <p:cNvSpPr/>
          <p:nvPr/>
        </p:nvSpPr>
        <p:spPr>
          <a:xfrm>
            <a:off x="10706100" y="1101121"/>
            <a:ext cx="1485900" cy="2852210"/>
          </a:xfrm>
          <a:prstGeom prst="rect">
            <a:avLst/>
          </a:prstGeom>
          <a:pattFill prst="dkDnDiag">
            <a:fgClr>
              <a:schemeClr val="accent3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4071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8</a:t>
            </a:fld>
            <a:endParaRPr lang="en-US"/>
          </a:p>
        </p:txBody>
      </p:sp>
      <p:grpSp>
        <p:nvGrpSpPr>
          <p:cNvPr id="43" name="Group 42">
            <a:extLst>
              <a:ext uri="{FF2B5EF4-FFF2-40B4-BE49-F238E27FC236}">
                <a16:creationId xmlns="" xmlns:a16="http://schemas.microsoft.com/office/drawing/2014/main" id="{DE4CC092-7986-4E15-AD50-2A720EB1E36A}"/>
              </a:ext>
            </a:extLst>
          </p:cNvPr>
          <p:cNvGrpSpPr/>
          <p:nvPr/>
        </p:nvGrpSpPr>
        <p:grpSpPr>
          <a:xfrm>
            <a:off x="768350" y="1287463"/>
            <a:ext cx="1978025" cy="4667250"/>
            <a:chOff x="393700" y="1287463"/>
            <a:chExt cx="1978025" cy="4667250"/>
          </a:xfrm>
        </p:grpSpPr>
        <p:sp>
          <p:nvSpPr>
            <p:cNvPr id="16" name="Freeform 5">
              <a:extLst>
                <a:ext uri="{FF2B5EF4-FFF2-40B4-BE49-F238E27FC236}">
                  <a16:creationId xmlns="" xmlns:a16="http://schemas.microsoft.com/office/drawing/2014/main" id="{ABA6CA44-1D6B-4B26-8EA5-33E77655E8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188" y="1668463"/>
              <a:ext cx="1538288" cy="4286250"/>
            </a:xfrm>
            <a:custGeom>
              <a:avLst/>
              <a:gdLst>
                <a:gd name="T0" fmla="*/ 0 w 431"/>
                <a:gd name="T1" fmla="*/ 990 h 1206"/>
                <a:gd name="T2" fmla="*/ 216 w 431"/>
                <a:gd name="T3" fmla="*/ 1206 h 1206"/>
                <a:gd name="T4" fmla="*/ 431 w 431"/>
                <a:gd name="T5" fmla="*/ 990 h 1206"/>
                <a:gd name="T6" fmla="*/ 431 w 431"/>
                <a:gd name="T7" fmla="*/ 0 h 1206"/>
                <a:gd name="T8" fmla="*/ 0 w 431"/>
                <a:gd name="T9" fmla="*/ 0 h 1206"/>
                <a:gd name="T10" fmla="*/ 0 w 431"/>
                <a:gd name="T11" fmla="*/ 990 h 1206"/>
                <a:gd name="T12" fmla="*/ 64 w 431"/>
                <a:gd name="T13" fmla="*/ 545 h 1206"/>
                <a:gd name="T14" fmla="*/ 64 w 431"/>
                <a:gd name="T15" fmla="*/ 545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1" h="1206">
                  <a:moveTo>
                    <a:pt x="0" y="990"/>
                  </a:moveTo>
                  <a:cubicBezTo>
                    <a:pt x="0" y="1109"/>
                    <a:pt x="97" y="1206"/>
                    <a:pt x="216" y="1206"/>
                  </a:cubicBezTo>
                  <a:cubicBezTo>
                    <a:pt x="335" y="1206"/>
                    <a:pt x="431" y="1109"/>
                    <a:pt x="431" y="99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90"/>
                  </a:lnTo>
                  <a:close/>
                  <a:moveTo>
                    <a:pt x="64" y="545"/>
                  </a:moveTo>
                  <a:cubicBezTo>
                    <a:pt x="64" y="545"/>
                    <a:pt x="64" y="545"/>
                    <a:pt x="64" y="5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">
              <a:extLst>
                <a:ext uri="{FF2B5EF4-FFF2-40B4-BE49-F238E27FC236}">
                  <a16:creationId xmlns="" xmlns:a16="http://schemas.microsoft.com/office/drawing/2014/main" id="{3D547CD7-ED32-441C-8E06-EC25B3C888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1287463"/>
              <a:ext cx="1978025" cy="392113"/>
            </a:xfrm>
            <a:custGeom>
              <a:avLst/>
              <a:gdLst>
                <a:gd name="T0" fmla="*/ 505 w 554"/>
                <a:gd name="T1" fmla="*/ 0 h 110"/>
                <a:gd name="T2" fmla="*/ 49 w 554"/>
                <a:gd name="T3" fmla="*/ 0 h 110"/>
                <a:gd name="T4" fmla="*/ 0 w 554"/>
                <a:gd name="T5" fmla="*/ 49 h 110"/>
                <a:gd name="T6" fmla="*/ 0 w 554"/>
                <a:gd name="T7" fmla="*/ 61 h 110"/>
                <a:gd name="T8" fmla="*/ 49 w 554"/>
                <a:gd name="T9" fmla="*/ 110 h 110"/>
                <a:gd name="T10" fmla="*/ 505 w 554"/>
                <a:gd name="T11" fmla="*/ 110 h 110"/>
                <a:gd name="T12" fmla="*/ 554 w 554"/>
                <a:gd name="T13" fmla="*/ 61 h 110"/>
                <a:gd name="T14" fmla="*/ 554 w 554"/>
                <a:gd name="T15" fmla="*/ 49 h 110"/>
                <a:gd name="T16" fmla="*/ 505 w 554"/>
                <a:gd name="T17" fmla="*/ 0 h 110"/>
                <a:gd name="T18" fmla="*/ 505 w 554"/>
                <a:gd name="T19" fmla="*/ 0 h 110"/>
                <a:gd name="T20" fmla="*/ 505 w 554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4" h="110">
                  <a:moveTo>
                    <a:pt x="505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8"/>
                    <a:pt x="22" y="110"/>
                    <a:pt x="4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32" y="110"/>
                    <a:pt x="554" y="88"/>
                    <a:pt x="554" y="61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22"/>
                    <a:pt x="532" y="0"/>
                    <a:pt x="505" y="0"/>
                  </a:cubicBezTo>
                  <a:close/>
                  <a:moveTo>
                    <a:pt x="505" y="0"/>
                  </a:moveTo>
                  <a:cubicBezTo>
                    <a:pt x="505" y="0"/>
                    <a:pt x="505" y="0"/>
                    <a:pt x="50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7">
              <a:extLst>
                <a:ext uri="{FF2B5EF4-FFF2-40B4-BE49-F238E27FC236}">
                  <a16:creationId xmlns="" xmlns:a16="http://schemas.microsoft.com/office/drawing/2014/main" id="{474677EB-1AB5-43CA-978C-AB8EB558BA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1857376"/>
              <a:ext cx="1252538" cy="6572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8">
              <a:extLst>
                <a:ext uri="{FF2B5EF4-FFF2-40B4-BE49-F238E27FC236}">
                  <a16:creationId xmlns="" xmlns:a16="http://schemas.microsoft.com/office/drawing/2014/main" id="{6E6FE4F4-B816-4186-A374-31A8F87F56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2514601"/>
              <a:ext cx="1252538" cy="660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9">
              <a:extLst>
                <a:ext uri="{FF2B5EF4-FFF2-40B4-BE49-F238E27FC236}">
                  <a16:creationId xmlns="" xmlns:a16="http://schemas.microsoft.com/office/drawing/2014/main" id="{69B5CD3D-D214-4359-9F32-60FB34C0E5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175001"/>
              <a:ext cx="1252538" cy="657225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" name="Rectangle 10">
              <a:extLst>
                <a:ext uri="{FF2B5EF4-FFF2-40B4-BE49-F238E27FC236}">
                  <a16:creationId xmlns="" xmlns:a16="http://schemas.microsoft.com/office/drawing/2014/main" id="{F3A45133-D1B9-4500-92E3-931658B98D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832226"/>
              <a:ext cx="1252538" cy="658813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Rectangle 11">
              <a:extLst>
                <a:ext uri="{FF2B5EF4-FFF2-40B4-BE49-F238E27FC236}">
                  <a16:creationId xmlns="" xmlns:a16="http://schemas.microsoft.com/office/drawing/2014/main" id="{23B83016-098E-4C60-8E16-9ADB19B7A6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491038"/>
              <a:ext cx="1252538" cy="660400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2">
              <a:extLst>
                <a:ext uri="{FF2B5EF4-FFF2-40B4-BE49-F238E27FC236}">
                  <a16:creationId xmlns="" xmlns:a16="http://schemas.microsoft.com/office/drawing/2014/main" id="{1F529F4A-4B9D-4A7F-A6A6-DE24C019C839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63" y="5151438"/>
              <a:ext cx="1252538" cy="657225"/>
            </a:xfrm>
            <a:custGeom>
              <a:avLst/>
              <a:gdLst>
                <a:gd name="T0" fmla="*/ 351 w 351"/>
                <a:gd name="T1" fmla="*/ 9 h 185"/>
                <a:gd name="T2" fmla="*/ 351 w 351"/>
                <a:gd name="T3" fmla="*/ 0 h 185"/>
                <a:gd name="T4" fmla="*/ 0 w 351"/>
                <a:gd name="T5" fmla="*/ 0 h 185"/>
                <a:gd name="T6" fmla="*/ 0 w 351"/>
                <a:gd name="T7" fmla="*/ 9 h 185"/>
                <a:gd name="T8" fmla="*/ 176 w 351"/>
                <a:gd name="T9" fmla="*/ 185 h 185"/>
                <a:gd name="T10" fmla="*/ 351 w 351"/>
                <a:gd name="T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1" h="185">
                  <a:moveTo>
                    <a:pt x="351" y="9"/>
                  </a:moveTo>
                  <a:cubicBezTo>
                    <a:pt x="351" y="0"/>
                    <a:pt x="351" y="0"/>
                    <a:pt x="3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6"/>
                    <a:pt x="79" y="185"/>
                    <a:pt x="176" y="185"/>
                  </a:cubicBezTo>
                  <a:cubicBezTo>
                    <a:pt x="273" y="185"/>
                    <a:pt x="351" y="106"/>
                    <a:pt x="351" y="9"/>
                  </a:cubicBezTo>
                  <a:close/>
                </a:path>
              </a:pathLst>
            </a:custGeom>
            <a:solidFill>
              <a:srgbClr val="99BD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="" xmlns:a16="http://schemas.microsoft.com/office/drawing/2014/main" id="{55C65F45-84F6-49F3-A356-95E22B6013A3}"/>
              </a:ext>
            </a:extLst>
          </p:cNvPr>
          <p:cNvGrpSpPr/>
          <p:nvPr/>
        </p:nvGrpSpPr>
        <p:grpSpPr>
          <a:xfrm>
            <a:off x="2866458" y="1287463"/>
            <a:ext cx="1978025" cy="4667250"/>
            <a:chOff x="393700" y="1287463"/>
            <a:chExt cx="1978025" cy="4667250"/>
          </a:xfrm>
        </p:grpSpPr>
        <p:sp>
          <p:nvSpPr>
            <p:cNvPr id="50" name="Freeform 5">
              <a:extLst>
                <a:ext uri="{FF2B5EF4-FFF2-40B4-BE49-F238E27FC236}">
                  <a16:creationId xmlns="" xmlns:a16="http://schemas.microsoft.com/office/drawing/2014/main" id="{EA30E405-0CDB-4190-8BC6-A570D43175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188" y="1668463"/>
              <a:ext cx="1538288" cy="4286250"/>
            </a:xfrm>
            <a:custGeom>
              <a:avLst/>
              <a:gdLst>
                <a:gd name="T0" fmla="*/ 0 w 431"/>
                <a:gd name="T1" fmla="*/ 990 h 1206"/>
                <a:gd name="T2" fmla="*/ 216 w 431"/>
                <a:gd name="T3" fmla="*/ 1206 h 1206"/>
                <a:gd name="T4" fmla="*/ 431 w 431"/>
                <a:gd name="T5" fmla="*/ 990 h 1206"/>
                <a:gd name="T6" fmla="*/ 431 w 431"/>
                <a:gd name="T7" fmla="*/ 0 h 1206"/>
                <a:gd name="T8" fmla="*/ 0 w 431"/>
                <a:gd name="T9" fmla="*/ 0 h 1206"/>
                <a:gd name="T10" fmla="*/ 0 w 431"/>
                <a:gd name="T11" fmla="*/ 990 h 1206"/>
                <a:gd name="T12" fmla="*/ 64 w 431"/>
                <a:gd name="T13" fmla="*/ 545 h 1206"/>
                <a:gd name="T14" fmla="*/ 64 w 431"/>
                <a:gd name="T15" fmla="*/ 545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1" h="1206">
                  <a:moveTo>
                    <a:pt x="0" y="990"/>
                  </a:moveTo>
                  <a:cubicBezTo>
                    <a:pt x="0" y="1109"/>
                    <a:pt x="97" y="1206"/>
                    <a:pt x="216" y="1206"/>
                  </a:cubicBezTo>
                  <a:cubicBezTo>
                    <a:pt x="335" y="1206"/>
                    <a:pt x="431" y="1109"/>
                    <a:pt x="431" y="99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90"/>
                  </a:lnTo>
                  <a:close/>
                  <a:moveTo>
                    <a:pt x="64" y="545"/>
                  </a:moveTo>
                  <a:cubicBezTo>
                    <a:pt x="64" y="545"/>
                    <a:pt x="64" y="545"/>
                    <a:pt x="64" y="5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Freeform 6">
              <a:extLst>
                <a:ext uri="{FF2B5EF4-FFF2-40B4-BE49-F238E27FC236}">
                  <a16:creationId xmlns="" xmlns:a16="http://schemas.microsoft.com/office/drawing/2014/main" id="{8643F652-05D6-46EC-A500-151DB10C129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1287463"/>
              <a:ext cx="1978025" cy="392113"/>
            </a:xfrm>
            <a:custGeom>
              <a:avLst/>
              <a:gdLst>
                <a:gd name="T0" fmla="*/ 505 w 554"/>
                <a:gd name="T1" fmla="*/ 0 h 110"/>
                <a:gd name="T2" fmla="*/ 49 w 554"/>
                <a:gd name="T3" fmla="*/ 0 h 110"/>
                <a:gd name="T4" fmla="*/ 0 w 554"/>
                <a:gd name="T5" fmla="*/ 49 h 110"/>
                <a:gd name="T6" fmla="*/ 0 w 554"/>
                <a:gd name="T7" fmla="*/ 61 h 110"/>
                <a:gd name="T8" fmla="*/ 49 w 554"/>
                <a:gd name="T9" fmla="*/ 110 h 110"/>
                <a:gd name="T10" fmla="*/ 505 w 554"/>
                <a:gd name="T11" fmla="*/ 110 h 110"/>
                <a:gd name="T12" fmla="*/ 554 w 554"/>
                <a:gd name="T13" fmla="*/ 61 h 110"/>
                <a:gd name="T14" fmla="*/ 554 w 554"/>
                <a:gd name="T15" fmla="*/ 49 h 110"/>
                <a:gd name="T16" fmla="*/ 505 w 554"/>
                <a:gd name="T17" fmla="*/ 0 h 110"/>
                <a:gd name="T18" fmla="*/ 505 w 554"/>
                <a:gd name="T19" fmla="*/ 0 h 110"/>
                <a:gd name="T20" fmla="*/ 505 w 554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4" h="110">
                  <a:moveTo>
                    <a:pt x="505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8"/>
                    <a:pt x="22" y="110"/>
                    <a:pt x="4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32" y="110"/>
                    <a:pt x="554" y="88"/>
                    <a:pt x="554" y="61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22"/>
                    <a:pt x="532" y="0"/>
                    <a:pt x="505" y="0"/>
                  </a:cubicBezTo>
                  <a:close/>
                  <a:moveTo>
                    <a:pt x="505" y="0"/>
                  </a:moveTo>
                  <a:cubicBezTo>
                    <a:pt x="505" y="0"/>
                    <a:pt x="505" y="0"/>
                    <a:pt x="50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7">
              <a:extLst>
                <a:ext uri="{FF2B5EF4-FFF2-40B4-BE49-F238E27FC236}">
                  <a16:creationId xmlns="" xmlns:a16="http://schemas.microsoft.com/office/drawing/2014/main" id="{4E8D15C9-68E1-4844-BA94-E17618DFBE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1857376"/>
              <a:ext cx="1252538" cy="6572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8">
              <a:extLst>
                <a:ext uri="{FF2B5EF4-FFF2-40B4-BE49-F238E27FC236}">
                  <a16:creationId xmlns="" xmlns:a16="http://schemas.microsoft.com/office/drawing/2014/main" id="{3E2B6FC6-B284-4DB5-B6FD-7BE018BCD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2514601"/>
              <a:ext cx="1252538" cy="6604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9">
              <a:extLst>
                <a:ext uri="{FF2B5EF4-FFF2-40B4-BE49-F238E27FC236}">
                  <a16:creationId xmlns="" xmlns:a16="http://schemas.microsoft.com/office/drawing/2014/main" id="{D9F9D496-B238-4E7B-BCD0-8C0FFFD696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175001"/>
              <a:ext cx="1252538" cy="6572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10">
              <a:extLst>
                <a:ext uri="{FF2B5EF4-FFF2-40B4-BE49-F238E27FC236}">
                  <a16:creationId xmlns="" xmlns:a16="http://schemas.microsoft.com/office/drawing/2014/main" id="{D704E972-8DF4-49A4-A73F-1601223234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832226"/>
              <a:ext cx="1252538" cy="65881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11">
              <a:extLst>
                <a:ext uri="{FF2B5EF4-FFF2-40B4-BE49-F238E27FC236}">
                  <a16:creationId xmlns="" xmlns:a16="http://schemas.microsoft.com/office/drawing/2014/main" id="{00C10513-E798-49ED-B1FA-EE7CBE72B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491038"/>
              <a:ext cx="1252538" cy="660400"/>
            </a:xfrm>
            <a:prstGeom prst="rect">
              <a:avLst/>
            </a:pr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2">
              <a:extLst>
                <a:ext uri="{FF2B5EF4-FFF2-40B4-BE49-F238E27FC236}">
                  <a16:creationId xmlns="" xmlns:a16="http://schemas.microsoft.com/office/drawing/2014/main" id="{78EDFABA-9DCE-476E-9237-526ED2A1B5FF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63" y="5151438"/>
              <a:ext cx="1252538" cy="657225"/>
            </a:xfrm>
            <a:custGeom>
              <a:avLst/>
              <a:gdLst>
                <a:gd name="T0" fmla="*/ 351 w 351"/>
                <a:gd name="T1" fmla="*/ 9 h 185"/>
                <a:gd name="T2" fmla="*/ 351 w 351"/>
                <a:gd name="T3" fmla="*/ 0 h 185"/>
                <a:gd name="T4" fmla="*/ 0 w 351"/>
                <a:gd name="T5" fmla="*/ 0 h 185"/>
                <a:gd name="T6" fmla="*/ 0 w 351"/>
                <a:gd name="T7" fmla="*/ 9 h 185"/>
                <a:gd name="T8" fmla="*/ 176 w 351"/>
                <a:gd name="T9" fmla="*/ 185 h 185"/>
                <a:gd name="T10" fmla="*/ 351 w 351"/>
                <a:gd name="T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1" h="185">
                  <a:moveTo>
                    <a:pt x="351" y="9"/>
                  </a:moveTo>
                  <a:cubicBezTo>
                    <a:pt x="351" y="0"/>
                    <a:pt x="351" y="0"/>
                    <a:pt x="3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6"/>
                    <a:pt x="79" y="185"/>
                    <a:pt x="176" y="185"/>
                  </a:cubicBezTo>
                  <a:cubicBezTo>
                    <a:pt x="273" y="185"/>
                    <a:pt x="351" y="106"/>
                    <a:pt x="351" y="9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="" xmlns:a16="http://schemas.microsoft.com/office/drawing/2014/main" id="{452D4542-95DC-4DBA-9478-28A0628E6A62}"/>
              </a:ext>
            </a:extLst>
          </p:cNvPr>
          <p:cNvGrpSpPr/>
          <p:nvPr/>
        </p:nvGrpSpPr>
        <p:grpSpPr>
          <a:xfrm>
            <a:off x="4964566" y="1287463"/>
            <a:ext cx="1978025" cy="4667250"/>
            <a:chOff x="393700" y="1287463"/>
            <a:chExt cx="1978025" cy="4667250"/>
          </a:xfrm>
        </p:grpSpPr>
        <p:sp>
          <p:nvSpPr>
            <p:cNvPr id="59" name="Freeform 5">
              <a:extLst>
                <a:ext uri="{FF2B5EF4-FFF2-40B4-BE49-F238E27FC236}">
                  <a16:creationId xmlns="" xmlns:a16="http://schemas.microsoft.com/office/drawing/2014/main" id="{9ED0F789-0049-4B4F-A724-A333F2C0C58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11188" y="1668463"/>
              <a:ext cx="1538288" cy="4286250"/>
            </a:xfrm>
            <a:custGeom>
              <a:avLst/>
              <a:gdLst>
                <a:gd name="T0" fmla="*/ 0 w 431"/>
                <a:gd name="T1" fmla="*/ 990 h 1206"/>
                <a:gd name="T2" fmla="*/ 216 w 431"/>
                <a:gd name="T3" fmla="*/ 1206 h 1206"/>
                <a:gd name="T4" fmla="*/ 431 w 431"/>
                <a:gd name="T5" fmla="*/ 990 h 1206"/>
                <a:gd name="T6" fmla="*/ 431 w 431"/>
                <a:gd name="T7" fmla="*/ 0 h 1206"/>
                <a:gd name="T8" fmla="*/ 0 w 431"/>
                <a:gd name="T9" fmla="*/ 0 h 1206"/>
                <a:gd name="T10" fmla="*/ 0 w 431"/>
                <a:gd name="T11" fmla="*/ 990 h 1206"/>
                <a:gd name="T12" fmla="*/ 64 w 431"/>
                <a:gd name="T13" fmla="*/ 545 h 1206"/>
                <a:gd name="T14" fmla="*/ 64 w 431"/>
                <a:gd name="T15" fmla="*/ 545 h 1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1" h="1206">
                  <a:moveTo>
                    <a:pt x="0" y="990"/>
                  </a:moveTo>
                  <a:cubicBezTo>
                    <a:pt x="0" y="1109"/>
                    <a:pt x="97" y="1206"/>
                    <a:pt x="216" y="1206"/>
                  </a:cubicBezTo>
                  <a:cubicBezTo>
                    <a:pt x="335" y="1206"/>
                    <a:pt x="431" y="1109"/>
                    <a:pt x="431" y="990"/>
                  </a:cubicBezTo>
                  <a:cubicBezTo>
                    <a:pt x="431" y="0"/>
                    <a:pt x="431" y="0"/>
                    <a:pt x="43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990"/>
                  </a:lnTo>
                  <a:close/>
                  <a:moveTo>
                    <a:pt x="64" y="545"/>
                  </a:moveTo>
                  <a:cubicBezTo>
                    <a:pt x="64" y="545"/>
                    <a:pt x="64" y="545"/>
                    <a:pt x="64" y="545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">
              <a:extLst>
                <a:ext uri="{FF2B5EF4-FFF2-40B4-BE49-F238E27FC236}">
                  <a16:creationId xmlns="" xmlns:a16="http://schemas.microsoft.com/office/drawing/2014/main" id="{138DCBB1-0FF1-4F5B-BA4C-EE6A69EF4A5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3700" y="1287463"/>
              <a:ext cx="1978025" cy="392113"/>
            </a:xfrm>
            <a:custGeom>
              <a:avLst/>
              <a:gdLst>
                <a:gd name="T0" fmla="*/ 505 w 554"/>
                <a:gd name="T1" fmla="*/ 0 h 110"/>
                <a:gd name="T2" fmla="*/ 49 w 554"/>
                <a:gd name="T3" fmla="*/ 0 h 110"/>
                <a:gd name="T4" fmla="*/ 0 w 554"/>
                <a:gd name="T5" fmla="*/ 49 h 110"/>
                <a:gd name="T6" fmla="*/ 0 w 554"/>
                <a:gd name="T7" fmla="*/ 61 h 110"/>
                <a:gd name="T8" fmla="*/ 49 w 554"/>
                <a:gd name="T9" fmla="*/ 110 h 110"/>
                <a:gd name="T10" fmla="*/ 505 w 554"/>
                <a:gd name="T11" fmla="*/ 110 h 110"/>
                <a:gd name="T12" fmla="*/ 554 w 554"/>
                <a:gd name="T13" fmla="*/ 61 h 110"/>
                <a:gd name="T14" fmla="*/ 554 w 554"/>
                <a:gd name="T15" fmla="*/ 49 h 110"/>
                <a:gd name="T16" fmla="*/ 505 w 554"/>
                <a:gd name="T17" fmla="*/ 0 h 110"/>
                <a:gd name="T18" fmla="*/ 505 w 554"/>
                <a:gd name="T19" fmla="*/ 0 h 110"/>
                <a:gd name="T20" fmla="*/ 505 w 554"/>
                <a:gd name="T2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4" h="110">
                  <a:moveTo>
                    <a:pt x="505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2"/>
                    <a:pt x="0" y="49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88"/>
                    <a:pt x="22" y="110"/>
                    <a:pt x="49" y="110"/>
                  </a:cubicBezTo>
                  <a:cubicBezTo>
                    <a:pt x="505" y="110"/>
                    <a:pt x="505" y="110"/>
                    <a:pt x="505" y="110"/>
                  </a:cubicBezTo>
                  <a:cubicBezTo>
                    <a:pt x="532" y="110"/>
                    <a:pt x="554" y="88"/>
                    <a:pt x="554" y="61"/>
                  </a:cubicBezTo>
                  <a:cubicBezTo>
                    <a:pt x="554" y="49"/>
                    <a:pt x="554" y="49"/>
                    <a:pt x="554" y="49"/>
                  </a:cubicBezTo>
                  <a:cubicBezTo>
                    <a:pt x="554" y="22"/>
                    <a:pt x="532" y="0"/>
                    <a:pt x="505" y="0"/>
                  </a:cubicBezTo>
                  <a:close/>
                  <a:moveTo>
                    <a:pt x="505" y="0"/>
                  </a:moveTo>
                  <a:cubicBezTo>
                    <a:pt x="505" y="0"/>
                    <a:pt x="505" y="0"/>
                    <a:pt x="505" y="0"/>
                  </a:cubicBez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7">
              <a:extLst>
                <a:ext uri="{FF2B5EF4-FFF2-40B4-BE49-F238E27FC236}">
                  <a16:creationId xmlns="" xmlns:a16="http://schemas.microsoft.com/office/drawing/2014/main" id="{B769947B-5EA8-4968-A441-5600DD93B3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1857376"/>
              <a:ext cx="1252538" cy="6572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8">
              <a:extLst>
                <a:ext uri="{FF2B5EF4-FFF2-40B4-BE49-F238E27FC236}">
                  <a16:creationId xmlns="" xmlns:a16="http://schemas.microsoft.com/office/drawing/2014/main" id="{C07E6B1E-49A9-41F0-B250-D8C58980C2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2514601"/>
              <a:ext cx="1252538" cy="660400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9">
              <a:extLst>
                <a:ext uri="{FF2B5EF4-FFF2-40B4-BE49-F238E27FC236}">
                  <a16:creationId xmlns="" xmlns:a16="http://schemas.microsoft.com/office/drawing/2014/main" id="{79388EEC-A535-438F-BDC4-5E24FC968B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175001"/>
              <a:ext cx="1252538" cy="657225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10">
              <a:extLst>
                <a:ext uri="{FF2B5EF4-FFF2-40B4-BE49-F238E27FC236}">
                  <a16:creationId xmlns="" xmlns:a16="http://schemas.microsoft.com/office/drawing/2014/main" id="{1418C08A-9E21-4D28-A82C-4540BCE4D1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3832226"/>
              <a:ext cx="1252538" cy="658813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11">
              <a:extLst>
                <a:ext uri="{FF2B5EF4-FFF2-40B4-BE49-F238E27FC236}">
                  <a16:creationId xmlns="" xmlns:a16="http://schemas.microsoft.com/office/drawing/2014/main" id="{9472498E-C242-4733-8168-7C43113804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4063" y="4491038"/>
              <a:ext cx="1252538" cy="660400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12">
              <a:extLst>
                <a:ext uri="{FF2B5EF4-FFF2-40B4-BE49-F238E27FC236}">
                  <a16:creationId xmlns="" xmlns:a16="http://schemas.microsoft.com/office/drawing/2014/main" id="{B255F6C4-D4F8-49B7-A83E-A33FB2824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4063" y="5151438"/>
              <a:ext cx="1252538" cy="657225"/>
            </a:xfrm>
            <a:custGeom>
              <a:avLst/>
              <a:gdLst>
                <a:gd name="T0" fmla="*/ 351 w 351"/>
                <a:gd name="T1" fmla="*/ 9 h 185"/>
                <a:gd name="T2" fmla="*/ 351 w 351"/>
                <a:gd name="T3" fmla="*/ 0 h 185"/>
                <a:gd name="T4" fmla="*/ 0 w 351"/>
                <a:gd name="T5" fmla="*/ 0 h 185"/>
                <a:gd name="T6" fmla="*/ 0 w 351"/>
                <a:gd name="T7" fmla="*/ 9 h 185"/>
                <a:gd name="T8" fmla="*/ 176 w 351"/>
                <a:gd name="T9" fmla="*/ 185 h 185"/>
                <a:gd name="T10" fmla="*/ 351 w 351"/>
                <a:gd name="T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1" h="185">
                  <a:moveTo>
                    <a:pt x="351" y="9"/>
                  </a:moveTo>
                  <a:cubicBezTo>
                    <a:pt x="351" y="0"/>
                    <a:pt x="351" y="0"/>
                    <a:pt x="3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6"/>
                    <a:pt x="79" y="185"/>
                    <a:pt x="176" y="185"/>
                  </a:cubicBezTo>
                  <a:cubicBezTo>
                    <a:pt x="273" y="185"/>
                    <a:pt x="351" y="106"/>
                    <a:pt x="351" y="9"/>
                  </a:cubicBezTo>
                  <a:close/>
                </a:path>
              </a:pathLst>
            </a:custGeom>
            <a:solidFill>
              <a:srgbClr val="EF5B6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7" name="TextBox 66">
            <a:extLst>
              <a:ext uri="{FF2B5EF4-FFF2-40B4-BE49-F238E27FC236}">
                <a16:creationId xmlns="" xmlns:a16="http://schemas.microsoft.com/office/drawing/2014/main" id="{3EE37CF9-8840-43D8-8EB3-C237F9141E6B}"/>
              </a:ext>
            </a:extLst>
          </p:cNvPr>
          <p:cNvSpPr txBox="1"/>
          <p:nvPr/>
        </p:nvSpPr>
        <p:spPr>
          <a:xfrm>
            <a:off x="1246303" y="5106035"/>
            <a:ext cx="101735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68%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="" xmlns:a16="http://schemas.microsoft.com/office/drawing/2014/main" id="{2913D6CF-48C0-4277-9058-37B01E0DECE6}"/>
              </a:ext>
            </a:extLst>
          </p:cNvPr>
          <p:cNvSpPr txBox="1"/>
          <p:nvPr/>
        </p:nvSpPr>
        <p:spPr>
          <a:xfrm>
            <a:off x="3344411" y="5106035"/>
            <a:ext cx="101735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34%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="" xmlns:a16="http://schemas.microsoft.com/office/drawing/2014/main" id="{5CB610FB-8505-4C6B-B3ED-5D71F5533E86}"/>
              </a:ext>
            </a:extLst>
          </p:cNvPr>
          <p:cNvSpPr txBox="1"/>
          <p:nvPr/>
        </p:nvSpPr>
        <p:spPr>
          <a:xfrm>
            <a:off x="5442519" y="5106035"/>
            <a:ext cx="1017358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85%</a:t>
            </a:r>
          </a:p>
        </p:txBody>
      </p:sp>
      <p:grpSp>
        <p:nvGrpSpPr>
          <p:cNvPr id="72" name="Group 71">
            <a:extLst>
              <a:ext uri="{FF2B5EF4-FFF2-40B4-BE49-F238E27FC236}">
                <a16:creationId xmlns="" xmlns:a16="http://schemas.microsoft.com/office/drawing/2014/main" id="{52F502BD-E7E7-47A9-ADCE-10F032FDEB81}"/>
              </a:ext>
            </a:extLst>
          </p:cNvPr>
          <p:cNvGrpSpPr/>
          <p:nvPr/>
        </p:nvGrpSpPr>
        <p:grpSpPr>
          <a:xfrm>
            <a:off x="7813221" y="1764248"/>
            <a:ext cx="3610429" cy="988220"/>
            <a:chOff x="7565571" y="1764248"/>
            <a:chExt cx="3610429" cy="988220"/>
          </a:xfrm>
        </p:grpSpPr>
        <p:sp>
          <p:nvSpPr>
            <p:cNvPr id="70" name="TextBox 69">
              <a:extLst>
                <a:ext uri="{FF2B5EF4-FFF2-40B4-BE49-F238E27FC236}">
                  <a16:creationId xmlns="" xmlns:a16="http://schemas.microsoft.com/office/drawing/2014/main" id="{6B967F54-C37D-416A-97BF-53FED11DDA88}"/>
                </a:ext>
              </a:extLst>
            </p:cNvPr>
            <p:cNvSpPr txBox="1"/>
            <p:nvPr/>
          </p:nvSpPr>
          <p:spPr>
            <a:xfrm>
              <a:off x="7565571" y="2106137"/>
              <a:ext cx="3610429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Donec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hendrerit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rhoncus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ex non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71" name="TextBox 70">
              <a:extLst>
                <a:ext uri="{FF2B5EF4-FFF2-40B4-BE49-F238E27FC236}">
                  <a16:creationId xmlns="" xmlns:a16="http://schemas.microsoft.com/office/drawing/2014/main" id="{BE6C79B9-F3B3-4A33-8292-4D8043D0AB0E}"/>
                </a:ext>
              </a:extLst>
            </p:cNvPr>
            <p:cNvSpPr txBox="1"/>
            <p:nvPr/>
          </p:nvSpPr>
          <p:spPr>
            <a:xfrm>
              <a:off x="7565571" y="1764248"/>
              <a:ext cx="36104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b="1" dirty="0">
                  <a:solidFill>
                    <a:srgbClr val="99BD23"/>
                  </a:solidFill>
                </a:rPr>
                <a:t>LOREM IPSUM</a:t>
              </a:r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="" xmlns:a16="http://schemas.microsoft.com/office/drawing/2014/main" id="{B9D10FE5-C573-4D00-B2DE-6E7459BDE0FB}"/>
              </a:ext>
            </a:extLst>
          </p:cNvPr>
          <p:cNvGrpSpPr/>
          <p:nvPr/>
        </p:nvGrpSpPr>
        <p:grpSpPr>
          <a:xfrm>
            <a:off x="7813221" y="3120526"/>
            <a:ext cx="3610429" cy="988220"/>
            <a:chOff x="7565571" y="1764248"/>
            <a:chExt cx="3610429" cy="988220"/>
          </a:xfrm>
        </p:grpSpPr>
        <p:sp>
          <p:nvSpPr>
            <p:cNvPr id="74" name="TextBox 73">
              <a:extLst>
                <a:ext uri="{FF2B5EF4-FFF2-40B4-BE49-F238E27FC236}">
                  <a16:creationId xmlns="" xmlns:a16="http://schemas.microsoft.com/office/drawing/2014/main" id="{89CE33CF-F9CD-467E-ADA9-907A25CDFC7F}"/>
                </a:ext>
              </a:extLst>
            </p:cNvPr>
            <p:cNvSpPr txBox="1"/>
            <p:nvPr/>
          </p:nvSpPr>
          <p:spPr>
            <a:xfrm>
              <a:off x="7565571" y="2106137"/>
              <a:ext cx="3610429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Donec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hendrerit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rhoncus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ex non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75" name="TextBox 74">
              <a:extLst>
                <a:ext uri="{FF2B5EF4-FFF2-40B4-BE49-F238E27FC236}">
                  <a16:creationId xmlns="" xmlns:a16="http://schemas.microsoft.com/office/drawing/2014/main" id="{7C1D0060-DE1E-4A11-9F68-58CF8B6FD312}"/>
                </a:ext>
              </a:extLst>
            </p:cNvPr>
            <p:cNvSpPr txBox="1"/>
            <p:nvPr/>
          </p:nvSpPr>
          <p:spPr>
            <a:xfrm>
              <a:off x="7565571" y="1764248"/>
              <a:ext cx="36104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b="1" dirty="0">
                  <a:solidFill>
                    <a:srgbClr val="44546A"/>
                  </a:solidFill>
                </a:rPr>
                <a:t>LOREM IPSUM</a:t>
              </a:r>
            </a:p>
          </p:txBody>
        </p:sp>
      </p:grpSp>
      <p:grpSp>
        <p:nvGrpSpPr>
          <p:cNvPr id="76" name="Group 75">
            <a:extLst>
              <a:ext uri="{FF2B5EF4-FFF2-40B4-BE49-F238E27FC236}">
                <a16:creationId xmlns="" xmlns:a16="http://schemas.microsoft.com/office/drawing/2014/main" id="{6ADF5DAB-8784-47CE-9F3A-E363D15C4115}"/>
              </a:ext>
            </a:extLst>
          </p:cNvPr>
          <p:cNvGrpSpPr/>
          <p:nvPr/>
        </p:nvGrpSpPr>
        <p:grpSpPr>
          <a:xfrm>
            <a:off x="7813221" y="4476805"/>
            <a:ext cx="3610429" cy="988220"/>
            <a:chOff x="7565571" y="1764248"/>
            <a:chExt cx="3610429" cy="988220"/>
          </a:xfrm>
        </p:grpSpPr>
        <p:sp>
          <p:nvSpPr>
            <p:cNvPr id="77" name="TextBox 76">
              <a:extLst>
                <a:ext uri="{FF2B5EF4-FFF2-40B4-BE49-F238E27FC236}">
                  <a16:creationId xmlns="" xmlns:a16="http://schemas.microsoft.com/office/drawing/2014/main" id="{8EFD855A-86E7-4760-8790-FFC63B93CF9F}"/>
                </a:ext>
              </a:extLst>
            </p:cNvPr>
            <p:cNvSpPr txBox="1"/>
            <p:nvPr/>
          </p:nvSpPr>
          <p:spPr>
            <a:xfrm>
              <a:off x="7565571" y="2106137"/>
              <a:ext cx="3610429" cy="64633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Lorem ipsum dolor sit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amet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,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consectetur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adipiscing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elit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Donec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hendrerit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rhoncus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ex non </a:t>
              </a:r>
              <a:r>
                <a:rPr lang="en-US" sz="1400" dirty="0" err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feugiat</a:t>
              </a:r>
              <a:r>
                <a:rPr 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 </a:t>
              </a:r>
            </a:p>
          </p:txBody>
        </p:sp>
        <p:sp>
          <p:nvSpPr>
            <p:cNvPr id="78" name="TextBox 77">
              <a:extLst>
                <a:ext uri="{FF2B5EF4-FFF2-40B4-BE49-F238E27FC236}">
                  <a16:creationId xmlns="" xmlns:a16="http://schemas.microsoft.com/office/drawing/2014/main" id="{7BF87EC2-7EA5-41E5-8D02-CF7580634457}"/>
                </a:ext>
              </a:extLst>
            </p:cNvPr>
            <p:cNvSpPr txBox="1"/>
            <p:nvPr/>
          </p:nvSpPr>
          <p:spPr>
            <a:xfrm>
              <a:off x="7565571" y="1764248"/>
              <a:ext cx="36104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r>
                <a:rPr lang="en-US" sz="1600" b="1" dirty="0">
                  <a:solidFill>
                    <a:srgbClr val="EF5B61"/>
                  </a:solidFill>
                </a:rPr>
                <a:t>LOREM IPSUM</a:t>
              </a:r>
            </a:p>
          </p:txBody>
        </p:sp>
      </p:grpSp>
      <p:cxnSp>
        <p:nvCxnSpPr>
          <p:cNvPr id="81" name="Straight Connector 80">
            <a:extLst>
              <a:ext uri="{FF2B5EF4-FFF2-40B4-BE49-F238E27FC236}">
                <a16:creationId xmlns="" xmlns:a16="http://schemas.microsoft.com/office/drawing/2014/main" id="{72996169-97F9-4C1E-827B-0992E80DCCE0}"/>
              </a:ext>
            </a:extLst>
          </p:cNvPr>
          <p:cNvCxnSpPr/>
          <p:nvPr/>
        </p:nvCxnSpPr>
        <p:spPr>
          <a:xfrm>
            <a:off x="8389710" y="2936497"/>
            <a:ext cx="2457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="" xmlns:a16="http://schemas.microsoft.com/office/drawing/2014/main" id="{B8302FA6-F6F2-4C80-9562-251552F9C2CD}"/>
              </a:ext>
            </a:extLst>
          </p:cNvPr>
          <p:cNvCxnSpPr/>
          <p:nvPr/>
        </p:nvCxnSpPr>
        <p:spPr>
          <a:xfrm>
            <a:off x="8389710" y="4292775"/>
            <a:ext cx="245745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0745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="" xmlns:a16="http://schemas.microsoft.com/office/drawing/2014/main" id="{2183A2F1-F487-4E65-B3F3-444CDB5D8E18}"/>
              </a:ext>
            </a:extLst>
          </p:cNvPr>
          <p:cNvGrpSpPr/>
          <p:nvPr/>
        </p:nvGrpSpPr>
        <p:grpSpPr>
          <a:xfrm>
            <a:off x="4949371" y="0"/>
            <a:ext cx="2293258" cy="130629"/>
            <a:chOff x="232229" y="0"/>
            <a:chExt cx="2293258" cy="464458"/>
          </a:xfrm>
        </p:grpSpPr>
        <p:sp>
          <p:nvSpPr>
            <p:cNvPr id="7" name="Rectangle 6">
              <a:extLst>
                <a:ext uri="{FF2B5EF4-FFF2-40B4-BE49-F238E27FC236}">
                  <a16:creationId xmlns="" xmlns:a16="http://schemas.microsoft.com/office/drawing/2014/main" id="{337111A0-CEAB-49F5-B23E-CB9D394F4267}"/>
                </a:ext>
              </a:extLst>
            </p:cNvPr>
            <p:cNvSpPr/>
            <p:nvPr/>
          </p:nvSpPr>
          <p:spPr>
            <a:xfrm>
              <a:off x="232229" y="0"/>
              <a:ext cx="464458" cy="464458"/>
            </a:xfrm>
            <a:prstGeom prst="rect">
              <a:avLst/>
            </a:prstGeom>
            <a:solidFill>
              <a:srgbClr val="0429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="" xmlns:a16="http://schemas.microsoft.com/office/drawing/2014/main" id="{F7822C06-5D2D-4E31-8E5B-0B287447E784}"/>
                </a:ext>
              </a:extLst>
            </p:cNvPr>
            <p:cNvSpPr/>
            <p:nvPr/>
          </p:nvSpPr>
          <p:spPr>
            <a:xfrm>
              <a:off x="841829" y="0"/>
              <a:ext cx="464458" cy="464458"/>
            </a:xfrm>
            <a:prstGeom prst="rect">
              <a:avLst/>
            </a:prstGeom>
            <a:solidFill>
              <a:srgbClr val="99BD2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="" xmlns:a16="http://schemas.microsoft.com/office/drawing/2014/main" id="{402EB0CF-EF19-4BB6-9CE6-358879381193}"/>
                </a:ext>
              </a:extLst>
            </p:cNvPr>
            <p:cNvSpPr/>
            <p:nvPr/>
          </p:nvSpPr>
          <p:spPr>
            <a:xfrm>
              <a:off x="1451429" y="0"/>
              <a:ext cx="464458" cy="46445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="" xmlns:a16="http://schemas.microsoft.com/office/drawing/2014/main" id="{AD9F03E6-DBDB-49F6-83FA-43D9CC7D6EF1}"/>
                </a:ext>
              </a:extLst>
            </p:cNvPr>
            <p:cNvSpPr/>
            <p:nvPr/>
          </p:nvSpPr>
          <p:spPr>
            <a:xfrm>
              <a:off x="2061029" y="0"/>
              <a:ext cx="464458" cy="464458"/>
            </a:xfrm>
            <a:prstGeom prst="rect">
              <a:avLst/>
            </a:prstGeom>
            <a:solidFill>
              <a:srgbClr val="EF5B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F3E5BACE-CF48-4FE8-80AD-ADA3587AEB08}"/>
              </a:ext>
            </a:extLst>
          </p:cNvPr>
          <p:cNvSpPr txBox="1"/>
          <p:nvPr/>
        </p:nvSpPr>
        <p:spPr>
          <a:xfrm>
            <a:off x="232230" y="261259"/>
            <a:ext cx="1172754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sz="4000" dirty="0">
                <a:solidFill>
                  <a:srgbClr val="042941"/>
                </a:solidFill>
                <a:latin typeface="+mj-lt"/>
              </a:rPr>
              <a:t>SCIENCE PHARMA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="" xmlns:a16="http://schemas.microsoft.com/office/drawing/2014/main" id="{A10E75F5-30B9-4C3D-9D79-55184F58FCE9}"/>
              </a:ext>
            </a:extLst>
          </p:cNvPr>
          <p:cNvSpPr/>
          <p:nvPr/>
        </p:nvSpPr>
        <p:spPr>
          <a:xfrm>
            <a:off x="0" y="6749143"/>
            <a:ext cx="12192000" cy="108857"/>
          </a:xfrm>
          <a:prstGeom prst="rect">
            <a:avLst/>
          </a:prstGeom>
          <a:solidFill>
            <a:srgbClr val="04294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17480D8-D6B6-4E0A-A661-46656B379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91F2D5-D13E-4580-AA86-AC343148A8F3}" type="datetime1">
              <a:rPr lang="en-US" smtClean="0"/>
              <a:t>7/21/2022</a:t>
            </a:fld>
            <a:endParaRPr lang="en-US"/>
          </a:p>
        </p:txBody>
      </p:sp>
      <p:sp>
        <p:nvSpPr>
          <p:cNvPr id="10" name="Slide Number Placeholder 9">
            <a:extLst>
              <a:ext uri="{FF2B5EF4-FFF2-40B4-BE49-F238E27FC236}">
                <a16:creationId xmlns="" xmlns:a16="http://schemas.microsoft.com/office/drawing/2014/main" id="{BDEB5F13-48F1-41DB-80F8-FB23F1D7C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719D9-1F93-417B-9338-443168E1F31C}" type="slidenum">
              <a:rPr lang="en-US" smtClean="0"/>
              <a:t>9</a:t>
            </a:fld>
            <a:endParaRPr lang="en-US"/>
          </a:p>
        </p:txBody>
      </p:sp>
      <p:grpSp>
        <p:nvGrpSpPr>
          <p:cNvPr id="36" name="Group 35">
            <a:extLst>
              <a:ext uri="{FF2B5EF4-FFF2-40B4-BE49-F238E27FC236}">
                <a16:creationId xmlns="" xmlns:a16="http://schemas.microsoft.com/office/drawing/2014/main" id="{6B7AFDE8-FDE3-4310-8197-FD08A228D9C6}"/>
              </a:ext>
            </a:extLst>
          </p:cNvPr>
          <p:cNvGrpSpPr/>
          <p:nvPr/>
        </p:nvGrpSpPr>
        <p:grpSpPr>
          <a:xfrm>
            <a:off x="587198" y="1156154"/>
            <a:ext cx="4831387" cy="3276600"/>
            <a:chOff x="587198" y="1368907"/>
            <a:chExt cx="4831387" cy="3276600"/>
          </a:xfrm>
        </p:grpSpPr>
        <p:grpSp>
          <p:nvGrpSpPr>
            <p:cNvPr id="28" name="Group 27">
              <a:extLst>
                <a:ext uri="{FF2B5EF4-FFF2-40B4-BE49-F238E27FC236}">
                  <a16:creationId xmlns="" xmlns:a16="http://schemas.microsoft.com/office/drawing/2014/main" id="{B8DD2C1D-17BF-40FD-82A9-8C1E7CADFFB9}"/>
                </a:ext>
              </a:extLst>
            </p:cNvPr>
            <p:cNvGrpSpPr/>
            <p:nvPr/>
          </p:nvGrpSpPr>
          <p:grpSpPr>
            <a:xfrm>
              <a:off x="587198" y="13689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25" name="Freeform 10">
                <a:extLst>
                  <a:ext uri="{FF2B5EF4-FFF2-40B4-BE49-F238E27FC236}">
                    <a16:creationId xmlns="" xmlns:a16="http://schemas.microsoft.com/office/drawing/2014/main" id="{476C755F-C27D-4E2E-8C1C-87BB9C56C8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7" name="Freeform 11">
                <a:extLst>
                  <a:ext uri="{FF2B5EF4-FFF2-40B4-BE49-F238E27FC236}">
                    <a16:creationId xmlns="" xmlns:a16="http://schemas.microsoft.com/office/drawing/2014/main" id="{AAD33654-6343-4859-83CF-DAF7A6CE64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79" name="Group 78">
              <a:extLst>
                <a:ext uri="{FF2B5EF4-FFF2-40B4-BE49-F238E27FC236}">
                  <a16:creationId xmlns="" xmlns:a16="http://schemas.microsoft.com/office/drawing/2014/main" id="{2F60AA35-6CB6-446E-B1F8-8F4D553F0592}"/>
                </a:ext>
              </a:extLst>
            </p:cNvPr>
            <p:cNvGrpSpPr/>
            <p:nvPr/>
          </p:nvGrpSpPr>
          <p:grpSpPr>
            <a:xfrm>
              <a:off x="1617047" y="13689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80" name="Freeform 10">
                <a:extLst>
                  <a:ext uri="{FF2B5EF4-FFF2-40B4-BE49-F238E27FC236}">
                    <a16:creationId xmlns="" xmlns:a16="http://schemas.microsoft.com/office/drawing/2014/main" id="{35D60072-6CEF-47B9-B052-3289D7FC7F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1">
                <a:extLst>
                  <a:ext uri="{FF2B5EF4-FFF2-40B4-BE49-F238E27FC236}">
                    <a16:creationId xmlns="" xmlns:a16="http://schemas.microsoft.com/office/drawing/2014/main" id="{322F34A2-E20D-464F-8ACE-27BF7B7F56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4" name="Group 83">
              <a:extLst>
                <a:ext uri="{FF2B5EF4-FFF2-40B4-BE49-F238E27FC236}">
                  <a16:creationId xmlns="" xmlns:a16="http://schemas.microsoft.com/office/drawing/2014/main" id="{271205F6-F1E6-4E59-BA83-33DAE9A70A17}"/>
                </a:ext>
              </a:extLst>
            </p:cNvPr>
            <p:cNvGrpSpPr/>
            <p:nvPr/>
          </p:nvGrpSpPr>
          <p:grpSpPr>
            <a:xfrm>
              <a:off x="2630227" y="13689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85" name="Freeform 10">
                <a:extLst>
                  <a:ext uri="{FF2B5EF4-FFF2-40B4-BE49-F238E27FC236}">
                    <a16:creationId xmlns="" xmlns:a16="http://schemas.microsoft.com/office/drawing/2014/main" id="{43BF8D5C-7034-4994-84A0-A75D2C2EA7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1">
                <a:extLst>
                  <a:ext uri="{FF2B5EF4-FFF2-40B4-BE49-F238E27FC236}">
                    <a16:creationId xmlns="" xmlns:a16="http://schemas.microsoft.com/office/drawing/2014/main" id="{227A6F7F-FAFE-4237-A01F-F1CEBE3DBB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87" name="Group 86">
              <a:extLst>
                <a:ext uri="{FF2B5EF4-FFF2-40B4-BE49-F238E27FC236}">
                  <a16:creationId xmlns="" xmlns:a16="http://schemas.microsoft.com/office/drawing/2014/main" id="{46BB24B8-CA2B-4FB5-86E2-2F7616C9DD05}"/>
                </a:ext>
              </a:extLst>
            </p:cNvPr>
            <p:cNvGrpSpPr/>
            <p:nvPr/>
          </p:nvGrpSpPr>
          <p:grpSpPr>
            <a:xfrm>
              <a:off x="3643407" y="13689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88" name="Freeform 10">
                <a:extLst>
                  <a:ext uri="{FF2B5EF4-FFF2-40B4-BE49-F238E27FC236}">
                    <a16:creationId xmlns="" xmlns:a16="http://schemas.microsoft.com/office/drawing/2014/main" id="{964575D5-41B8-4541-AB61-C2FC7C0194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1">
                <a:extLst>
                  <a:ext uri="{FF2B5EF4-FFF2-40B4-BE49-F238E27FC236}">
                    <a16:creationId xmlns="" xmlns:a16="http://schemas.microsoft.com/office/drawing/2014/main" id="{249075AC-5E82-4877-BBAE-02C6E93289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0" name="Group 89">
              <a:extLst>
                <a:ext uri="{FF2B5EF4-FFF2-40B4-BE49-F238E27FC236}">
                  <a16:creationId xmlns="" xmlns:a16="http://schemas.microsoft.com/office/drawing/2014/main" id="{F116DEC9-02D0-447C-9A34-85C995939949}"/>
                </a:ext>
              </a:extLst>
            </p:cNvPr>
            <p:cNvGrpSpPr/>
            <p:nvPr/>
          </p:nvGrpSpPr>
          <p:grpSpPr>
            <a:xfrm>
              <a:off x="4656585" y="13689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91" name="Freeform 10">
                <a:extLst>
                  <a:ext uri="{FF2B5EF4-FFF2-40B4-BE49-F238E27FC236}">
                    <a16:creationId xmlns="" xmlns:a16="http://schemas.microsoft.com/office/drawing/2014/main" id="{4E9F6B1E-5C14-4F9B-8C86-B4A235E076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1">
                <a:extLst>
                  <a:ext uri="{FF2B5EF4-FFF2-40B4-BE49-F238E27FC236}">
                    <a16:creationId xmlns="" xmlns:a16="http://schemas.microsoft.com/office/drawing/2014/main" id="{2D7DF75C-4F6C-487D-9F23-0F746EB9BD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5" name="Group 104">
              <a:extLst>
                <a:ext uri="{FF2B5EF4-FFF2-40B4-BE49-F238E27FC236}">
                  <a16:creationId xmlns="" xmlns:a16="http://schemas.microsoft.com/office/drawing/2014/main" id="{E466546E-A74C-4F4F-A679-B7A330CCEE72}"/>
                </a:ext>
              </a:extLst>
            </p:cNvPr>
            <p:cNvGrpSpPr/>
            <p:nvPr/>
          </p:nvGrpSpPr>
          <p:grpSpPr>
            <a:xfrm>
              <a:off x="587198" y="3096107"/>
              <a:ext cx="762000" cy="1549400"/>
              <a:chOff x="5332413" y="1879600"/>
              <a:chExt cx="1524000" cy="3098800"/>
            </a:xfrm>
            <a:solidFill>
              <a:srgbClr val="99BD23"/>
            </a:solidFill>
          </p:grpSpPr>
          <p:sp>
            <p:nvSpPr>
              <p:cNvPr id="106" name="Freeform 10">
                <a:extLst>
                  <a:ext uri="{FF2B5EF4-FFF2-40B4-BE49-F238E27FC236}">
                    <a16:creationId xmlns="" xmlns:a16="http://schemas.microsoft.com/office/drawing/2014/main" id="{9E1574E0-3BBD-4941-A404-5750ACB794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1">
                <a:extLst>
                  <a:ext uri="{FF2B5EF4-FFF2-40B4-BE49-F238E27FC236}">
                    <a16:creationId xmlns="" xmlns:a16="http://schemas.microsoft.com/office/drawing/2014/main" id="{A8BC92C5-27AD-45F1-85DF-5AE69B1BD2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8" name="Group 107">
              <a:extLst>
                <a:ext uri="{FF2B5EF4-FFF2-40B4-BE49-F238E27FC236}">
                  <a16:creationId xmlns="" xmlns:a16="http://schemas.microsoft.com/office/drawing/2014/main" id="{9BF781CE-E7C5-4D40-A51F-A413173B7147}"/>
                </a:ext>
              </a:extLst>
            </p:cNvPr>
            <p:cNvGrpSpPr/>
            <p:nvPr/>
          </p:nvGrpSpPr>
          <p:grpSpPr>
            <a:xfrm>
              <a:off x="1617047" y="3096107"/>
              <a:ext cx="762000" cy="1549400"/>
              <a:chOff x="5332413" y="1879600"/>
              <a:chExt cx="1524000" cy="3098800"/>
            </a:xfrm>
            <a:solidFill>
              <a:schemeClr val="bg1">
                <a:lumMod val="85000"/>
              </a:schemeClr>
            </a:solidFill>
          </p:grpSpPr>
          <p:sp>
            <p:nvSpPr>
              <p:cNvPr id="109" name="Freeform 10">
                <a:extLst>
                  <a:ext uri="{FF2B5EF4-FFF2-40B4-BE49-F238E27FC236}">
                    <a16:creationId xmlns="" xmlns:a16="http://schemas.microsoft.com/office/drawing/2014/main" id="{E85C035E-0A23-4F77-9149-915F6E3FF9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0" name="Freeform 11">
                <a:extLst>
                  <a:ext uri="{FF2B5EF4-FFF2-40B4-BE49-F238E27FC236}">
                    <a16:creationId xmlns="" xmlns:a16="http://schemas.microsoft.com/office/drawing/2014/main" id="{507DF2B1-F668-4038-8450-F6DF39B01D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1" name="Group 110">
              <a:extLst>
                <a:ext uri="{FF2B5EF4-FFF2-40B4-BE49-F238E27FC236}">
                  <a16:creationId xmlns="" xmlns:a16="http://schemas.microsoft.com/office/drawing/2014/main" id="{7D710FD7-E029-479F-B840-F2DAA4030FB7}"/>
                </a:ext>
              </a:extLst>
            </p:cNvPr>
            <p:cNvGrpSpPr/>
            <p:nvPr/>
          </p:nvGrpSpPr>
          <p:grpSpPr>
            <a:xfrm>
              <a:off x="2630227" y="3096107"/>
              <a:ext cx="762000" cy="1549400"/>
              <a:chOff x="5332413" y="1879600"/>
              <a:chExt cx="1524000" cy="3098800"/>
            </a:xfrm>
            <a:solidFill>
              <a:schemeClr val="bg1">
                <a:lumMod val="85000"/>
              </a:schemeClr>
            </a:solidFill>
          </p:grpSpPr>
          <p:sp>
            <p:nvSpPr>
              <p:cNvPr id="112" name="Freeform 10">
                <a:extLst>
                  <a:ext uri="{FF2B5EF4-FFF2-40B4-BE49-F238E27FC236}">
                    <a16:creationId xmlns="" xmlns:a16="http://schemas.microsoft.com/office/drawing/2014/main" id="{86C4495E-6172-438D-A1C6-7546D0FB7E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11">
                <a:extLst>
                  <a:ext uri="{FF2B5EF4-FFF2-40B4-BE49-F238E27FC236}">
                    <a16:creationId xmlns="" xmlns:a16="http://schemas.microsoft.com/office/drawing/2014/main" id="{0D49D892-A3AD-4A38-88FE-CFE50154117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4" name="Group 113">
              <a:extLst>
                <a:ext uri="{FF2B5EF4-FFF2-40B4-BE49-F238E27FC236}">
                  <a16:creationId xmlns="" xmlns:a16="http://schemas.microsoft.com/office/drawing/2014/main" id="{16F92C9C-6B00-4093-A043-363C69FE6480}"/>
                </a:ext>
              </a:extLst>
            </p:cNvPr>
            <p:cNvGrpSpPr/>
            <p:nvPr/>
          </p:nvGrpSpPr>
          <p:grpSpPr>
            <a:xfrm>
              <a:off x="3643407" y="3096107"/>
              <a:ext cx="762000" cy="1549400"/>
              <a:chOff x="5332413" y="1879600"/>
              <a:chExt cx="1524000" cy="3098800"/>
            </a:xfrm>
            <a:solidFill>
              <a:schemeClr val="bg1">
                <a:lumMod val="85000"/>
              </a:schemeClr>
            </a:solidFill>
          </p:grpSpPr>
          <p:sp>
            <p:nvSpPr>
              <p:cNvPr id="115" name="Freeform 10">
                <a:extLst>
                  <a:ext uri="{FF2B5EF4-FFF2-40B4-BE49-F238E27FC236}">
                    <a16:creationId xmlns="" xmlns:a16="http://schemas.microsoft.com/office/drawing/2014/main" id="{8D4E9DFB-4387-4EF8-92CD-C880E796F8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1">
                <a:extLst>
                  <a:ext uri="{FF2B5EF4-FFF2-40B4-BE49-F238E27FC236}">
                    <a16:creationId xmlns="" xmlns:a16="http://schemas.microsoft.com/office/drawing/2014/main" id="{AAAD409F-F520-429A-96DA-23287EA206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17" name="Group 116">
              <a:extLst>
                <a:ext uri="{FF2B5EF4-FFF2-40B4-BE49-F238E27FC236}">
                  <a16:creationId xmlns="" xmlns:a16="http://schemas.microsoft.com/office/drawing/2014/main" id="{503D6225-E69C-404E-A594-A9C859B3364A}"/>
                </a:ext>
              </a:extLst>
            </p:cNvPr>
            <p:cNvGrpSpPr/>
            <p:nvPr/>
          </p:nvGrpSpPr>
          <p:grpSpPr>
            <a:xfrm>
              <a:off x="4656585" y="3096107"/>
              <a:ext cx="762000" cy="1549400"/>
              <a:chOff x="5332413" y="1879600"/>
              <a:chExt cx="1524000" cy="3098800"/>
            </a:xfrm>
            <a:solidFill>
              <a:schemeClr val="bg1">
                <a:lumMod val="85000"/>
              </a:schemeClr>
            </a:solidFill>
          </p:grpSpPr>
          <p:sp>
            <p:nvSpPr>
              <p:cNvPr id="118" name="Freeform 10">
                <a:extLst>
                  <a:ext uri="{FF2B5EF4-FFF2-40B4-BE49-F238E27FC236}">
                    <a16:creationId xmlns="" xmlns:a16="http://schemas.microsoft.com/office/drawing/2014/main" id="{C56956BD-8145-4B39-8B4B-4AA2B1C0161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332413" y="2743200"/>
                <a:ext cx="1524000" cy="2235200"/>
              </a:xfrm>
              <a:custGeom>
                <a:avLst/>
                <a:gdLst>
                  <a:gd name="T0" fmla="*/ 408 w 509"/>
                  <a:gd name="T1" fmla="*/ 32 h 749"/>
                  <a:gd name="T2" fmla="*/ 358 w 509"/>
                  <a:gd name="T3" fmla="*/ 0 h 749"/>
                  <a:gd name="T4" fmla="*/ 340 w 509"/>
                  <a:gd name="T5" fmla="*/ 0 h 749"/>
                  <a:gd name="T6" fmla="*/ 151 w 509"/>
                  <a:gd name="T7" fmla="*/ 0 h 749"/>
                  <a:gd name="T8" fmla="*/ 101 w 509"/>
                  <a:gd name="T9" fmla="*/ 32 h 749"/>
                  <a:gd name="T10" fmla="*/ 9 w 509"/>
                  <a:gd name="T11" fmla="*/ 311 h 749"/>
                  <a:gd name="T12" fmla="*/ 35 w 509"/>
                  <a:gd name="T13" fmla="*/ 370 h 749"/>
                  <a:gd name="T14" fmla="*/ 93 w 509"/>
                  <a:gd name="T15" fmla="*/ 343 h 749"/>
                  <a:gd name="T16" fmla="*/ 118 w 509"/>
                  <a:gd name="T17" fmla="*/ 278 h 749"/>
                  <a:gd name="T18" fmla="*/ 119 w 509"/>
                  <a:gd name="T19" fmla="*/ 300 h 749"/>
                  <a:gd name="T20" fmla="*/ 119 w 509"/>
                  <a:gd name="T21" fmla="*/ 687 h 749"/>
                  <a:gd name="T22" fmla="*/ 180 w 509"/>
                  <a:gd name="T23" fmla="*/ 749 h 749"/>
                  <a:gd name="T24" fmla="*/ 241 w 509"/>
                  <a:gd name="T25" fmla="*/ 687 h 749"/>
                  <a:gd name="T26" fmla="*/ 241 w 509"/>
                  <a:gd name="T27" fmla="*/ 434 h 749"/>
                  <a:gd name="T28" fmla="*/ 243 w 509"/>
                  <a:gd name="T29" fmla="*/ 432 h 749"/>
                  <a:gd name="T30" fmla="*/ 266 w 509"/>
                  <a:gd name="T31" fmla="*/ 432 h 749"/>
                  <a:gd name="T32" fmla="*/ 268 w 509"/>
                  <a:gd name="T33" fmla="*/ 434 h 749"/>
                  <a:gd name="T34" fmla="*/ 268 w 509"/>
                  <a:gd name="T35" fmla="*/ 687 h 749"/>
                  <a:gd name="T36" fmla="*/ 329 w 509"/>
                  <a:gd name="T37" fmla="*/ 749 h 749"/>
                  <a:gd name="T38" fmla="*/ 389 w 509"/>
                  <a:gd name="T39" fmla="*/ 687 h 749"/>
                  <a:gd name="T40" fmla="*/ 389 w 509"/>
                  <a:gd name="T41" fmla="*/ 300 h 749"/>
                  <a:gd name="T42" fmla="*/ 392 w 509"/>
                  <a:gd name="T43" fmla="*/ 280 h 749"/>
                  <a:gd name="T44" fmla="*/ 415 w 509"/>
                  <a:gd name="T45" fmla="*/ 343 h 749"/>
                  <a:gd name="T46" fmla="*/ 473 w 509"/>
                  <a:gd name="T47" fmla="*/ 370 h 749"/>
                  <a:gd name="T48" fmla="*/ 500 w 509"/>
                  <a:gd name="T49" fmla="*/ 311 h 749"/>
                  <a:gd name="T50" fmla="*/ 408 w 509"/>
                  <a:gd name="T51" fmla="*/ 32 h 749"/>
                  <a:gd name="T52" fmla="*/ 408 w 509"/>
                  <a:gd name="T53" fmla="*/ 32 h 749"/>
                  <a:gd name="T54" fmla="*/ 408 w 509"/>
                  <a:gd name="T55" fmla="*/ 32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09" h="749">
                    <a:moveTo>
                      <a:pt x="408" y="32"/>
                    </a:moveTo>
                    <a:cubicBezTo>
                      <a:pt x="400" y="12"/>
                      <a:pt x="379" y="0"/>
                      <a:pt x="358" y="0"/>
                    </a:cubicBezTo>
                    <a:cubicBezTo>
                      <a:pt x="348" y="0"/>
                      <a:pt x="347" y="0"/>
                      <a:pt x="340" y="0"/>
                    </a:cubicBezTo>
                    <a:cubicBezTo>
                      <a:pt x="151" y="0"/>
                      <a:pt x="151" y="0"/>
                      <a:pt x="151" y="0"/>
                    </a:cubicBezTo>
                    <a:cubicBezTo>
                      <a:pt x="126" y="0"/>
                      <a:pt x="108" y="12"/>
                      <a:pt x="101" y="32"/>
                    </a:cubicBezTo>
                    <a:cubicBezTo>
                      <a:pt x="9" y="311"/>
                      <a:pt x="9" y="311"/>
                      <a:pt x="9" y="311"/>
                    </a:cubicBezTo>
                    <a:cubicBezTo>
                      <a:pt x="0" y="335"/>
                      <a:pt x="12" y="361"/>
                      <a:pt x="35" y="370"/>
                    </a:cubicBezTo>
                    <a:cubicBezTo>
                      <a:pt x="59" y="379"/>
                      <a:pt x="85" y="367"/>
                      <a:pt x="93" y="343"/>
                    </a:cubicBezTo>
                    <a:cubicBezTo>
                      <a:pt x="118" y="278"/>
                      <a:pt x="118" y="278"/>
                      <a:pt x="118" y="278"/>
                    </a:cubicBezTo>
                    <a:cubicBezTo>
                      <a:pt x="118" y="278"/>
                      <a:pt x="119" y="271"/>
                      <a:pt x="119" y="300"/>
                    </a:cubicBezTo>
                    <a:cubicBezTo>
                      <a:pt x="119" y="687"/>
                      <a:pt x="119" y="687"/>
                      <a:pt x="119" y="687"/>
                    </a:cubicBezTo>
                    <a:cubicBezTo>
                      <a:pt x="119" y="721"/>
                      <a:pt x="147" y="749"/>
                      <a:pt x="180" y="749"/>
                    </a:cubicBezTo>
                    <a:cubicBezTo>
                      <a:pt x="214" y="749"/>
                      <a:pt x="241" y="721"/>
                      <a:pt x="241" y="687"/>
                    </a:cubicBezTo>
                    <a:cubicBezTo>
                      <a:pt x="241" y="434"/>
                      <a:pt x="241" y="434"/>
                      <a:pt x="241" y="434"/>
                    </a:cubicBezTo>
                    <a:cubicBezTo>
                      <a:pt x="241" y="434"/>
                      <a:pt x="241" y="432"/>
                      <a:pt x="243" y="432"/>
                    </a:cubicBezTo>
                    <a:cubicBezTo>
                      <a:pt x="266" y="432"/>
                      <a:pt x="266" y="432"/>
                      <a:pt x="266" y="432"/>
                    </a:cubicBezTo>
                    <a:cubicBezTo>
                      <a:pt x="268" y="432"/>
                      <a:pt x="268" y="434"/>
                      <a:pt x="268" y="434"/>
                    </a:cubicBezTo>
                    <a:cubicBezTo>
                      <a:pt x="268" y="687"/>
                      <a:pt x="268" y="687"/>
                      <a:pt x="268" y="687"/>
                    </a:cubicBezTo>
                    <a:cubicBezTo>
                      <a:pt x="268" y="721"/>
                      <a:pt x="295" y="749"/>
                      <a:pt x="329" y="749"/>
                    </a:cubicBezTo>
                    <a:cubicBezTo>
                      <a:pt x="362" y="749"/>
                      <a:pt x="389" y="721"/>
                      <a:pt x="389" y="687"/>
                    </a:cubicBezTo>
                    <a:cubicBezTo>
                      <a:pt x="389" y="300"/>
                      <a:pt x="389" y="300"/>
                      <a:pt x="389" y="300"/>
                    </a:cubicBezTo>
                    <a:cubicBezTo>
                      <a:pt x="389" y="271"/>
                      <a:pt x="392" y="280"/>
                      <a:pt x="392" y="280"/>
                    </a:cubicBezTo>
                    <a:cubicBezTo>
                      <a:pt x="415" y="343"/>
                      <a:pt x="415" y="343"/>
                      <a:pt x="415" y="343"/>
                    </a:cubicBezTo>
                    <a:cubicBezTo>
                      <a:pt x="424" y="367"/>
                      <a:pt x="450" y="379"/>
                      <a:pt x="473" y="370"/>
                    </a:cubicBezTo>
                    <a:cubicBezTo>
                      <a:pt x="497" y="361"/>
                      <a:pt x="509" y="335"/>
                      <a:pt x="500" y="311"/>
                    </a:cubicBezTo>
                    <a:lnTo>
                      <a:pt x="408" y="32"/>
                    </a:lnTo>
                    <a:close/>
                    <a:moveTo>
                      <a:pt x="408" y="32"/>
                    </a:moveTo>
                    <a:cubicBezTo>
                      <a:pt x="408" y="32"/>
                      <a:pt x="408" y="32"/>
                      <a:pt x="408" y="3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9" name="Freeform 11">
                <a:extLst>
                  <a:ext uri="{FF2B5EF4-FFF2-40B4-BE49-F238E27FC236}">
                    <a16:creationId xmlns="" xmlns:a16="http://schemas.microsoft.com/office/drawing/2014/main" id="{5C584C74-025A-4650-AB4B-6AF3C18A3B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07063" y="1879600"/>
                <a:ext cx="781050" cy="769938"/>
              </a:xfrm>
              <a:custGeom>
                <a:avLst/>
                <a:gdLst>
                  <a:gd name="T0" fmla="*/ 261 w 261"/>
                  <a:gd name="T1" fmla="*/ 129 h 258"/>
                  <a:gd name="T2" fmla="*/ 131 w 261"/>
                  <a:gd name="T3" fmla="*/ 258 h 258"/>
                  <a:gd name="T4" fmla="*/ 0 w 261"/>
                  <a:gd name="T5" fmla="*/ 129 h 258"/>
                  <a:gd name="T6" fmla="*/ 131 w 261"/>
                  <a:gd name="T7" fmla="*/ 0 h 258"/>
                  <a:gd name="T8" fmla="*/ 261 w 261"/>
                  <a:gd name="T9" fmla="*/ 129 h 258"/>
                  <a:gd name="T10" fmla="*/ 261 w 261"/>
                  <a:gd name="T11" fmla="*/ 129 h 258"/>
                  <a:gd name="T12" fmla="*/ 261 w 261"/>
                  <a:gd name="T13" fmla="*/ 129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58">
                    <a:moveTo>
                      <a:pt x="261" y="129"/>
                    </a:moveTo>
                    <a:cubicBezTo>
                      <a:pt x="261" y="200"/>
                      <a:pt x="203" y="258"/>
                      <a:pt x="131" y="258"/>
                    </a:cubicBezTo>
                    <a:cubicBezTo>
                      <a:pt x="59" y="258"/>
                      <a:pt x="0" y="200"/>
                      <a:pt x="0" y="129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29"/>
                    </a:cubicBezTo>
                    <a:close/>
                    <a:moveTo>
                      <a:pt x="261" y="129"/>
                    </a:moveTo>
                    <a:cubicBezTo>
                      <a:pt x="261" y="129"/>
                      <a:pt x="261" y="129"/>
                      <a:pt x="261" y="12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="" xmlns:a16="http://schemas.microsoft.com/office/drawing/2014/main" id="{19018783-EE8F-47A9-B34F-FA89AC313ED3}"/>
              </a:ext>
            </a:extLst>
          </p:cNvPr>
          <p:cNvGrpSpPr/>
          <p:nvPr/>
        </p:nvGrpSpPr>
        <p:grpSpPr>
          <a:xfrm>
            <a:off x="6740080" y="1156154"/>
            <a:ext cx="4864723" cy="3282950"/>
            <a:chOff x="6740080" y="1368907"/>
            <a:chExt cx="4864723" cy="3282950"/>
          </a:xfrm>
        </p:grpSpPr>
        <p:grpSp>
          <p:nvGrpSpPr>
            <p:cNvPr id="29" name="Group 28">
              <a:extLst>
                <a:ext uri="{FF2B5EF4-FFF2-40B4-BE49-F238E27FC236}">
                  <a16:creationId xmlns="" xmlns:a16="http://schemas.microsoft.com/office/drawing/2014/main" id="{5211FA00-42D2-4207-88FF-D56A1E94C8CC}"/>
                </a:ext>
              </a:extLst>
            </p:cNvPr>
            <p:cNvGrpSpPr/>
            <p:nvPr/>
          </p:nvGrpSpPr>
          <p:grpSpPr>
            <a:xfrm>
              <a:off x="6740080" y="13689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5" name="Freeform 5">
                <a:extLst>
                  <a:ext uri="{FF2B5EF4-FFF2-40B4-BE49-F238E27FC236}">
                    <a16:creationId xmlns="" xmlns:a16="http://schemas.microsoft.com/office/drawing/2014/main" id="{BB1E98F4-1829-4D4A-ADEA-042157F9E0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="" xmlns:a16="http://schemas.microsoft.com/office/drawing/2014/main" id="{88C2C4BA-6499-4440-ADB3-85F8B72A00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93" name="Group 92">
              <a:extLst>
                <a:ext uri="{FF2B5EF4-FFF2-40B4-BE49-F238E27FC236}">
                  <a16:creationId xmlns="" xmlns:a16="http://schemas.microsoft.com/office/drawing/2014/main" id="{06B92572-9ABB-4E0C-8393-11F354C637CE}"/>
                </a:ext>
              </a:extLst>
            </p:cNvPr>
            <p:cNvGrpSpPr/>
            <p:nvPr/>
          </p:nvGrpSpPr>
          <p:grpSpPr>
            <a:xfrm>
              <a:off x="7773119" y="13689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94" name="Freeform 5">
                <a:extLst>
                  <a:ext uri="{FF2B5EF4-FFF2-40B4-BE49-F238E27FC236}">
                    <a16:creationId xmlns="" xmlns:a16="http://schemas.microsoft.com/office/drawing/2014/main" id="{CBAA4C23-2FA9-44EF-B4F5-13E6024422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6">
                <a:extLst>
                  <a:ext uri="{FF2B5EF4-FFF2-40B4-BE49-F238E27FC236}">
                    <a16:creationId xmlns="" xmlns:a16="http://schemas.microsoft.com/office/drawing/2014/main" id="{EFA31D5B-11E1-463F-9F9D-F14273F85D7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6" name="Group 95">
              <a:extLst>
                <a:ext uri="{FF2B5EF4-FFF2-40B4-BE49-F238E27FC236}">
                  <a16:creationId xmlns="" xmlns:a16="http://schemas.microsoft.com/office/drawing/2014/main" id="{5ED4EF78-68E7-4984-846E-663BC67C8906}"/>
                </a:ext>
              </a:extLst>
            </p:cNvPr>
            <p:cNvGrpSpPr/>
            <p:nvPr/>
          </p:nvGrpSpPr>
          <p:grpSpPr>
            <a:xfrm>
              <a:off x="8782443" y="13689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97" name="Freeform 5">
                <a:extLst>
                  <a:ext uri="{FF2B5EF4-FFF2-40B4-BE49-F238E27FC236}">
                    <a16:creationId xmlns="" xmlns:a16="http://schemas.microsoft.com/office/drawing/2014/main" id="{DD757216-8DBE-490B-9226-F5F0740788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6">
                <a:extLst>
                  <a:ext uri="{FF2B5EF4-FFF2-40B4-BE49-F238E27FC236}">
                    <a16:creationId xmlns="" xmlns:a16="http://schemas.microsoft.com/office/drawing/2014/main" id="{E8389782-3E22-4677-8769-7A0FCE5107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9" name="Group 98">
              <a:extLst>
                <a:ext uri="{FF2B5EF4-FFF2-40B4-BE49-F238E27FC236}">
                  <a16:creationId xmlns="" xmlns:a16="http://schemas.microsoft.com/office/drawing/2014/main" id="{F527742A-ACD4-40AB-952B-486BCA06209D}"/>
                </a:ext>
              </a:extLst>
            </p:cNvPr>
            <p:cNvGrpSpPr/>
            <p:nvPr/>
          </p:nvGrpSpPr>
          <p:grpSpPr>
            <a:xfrm>
              <a:off x="9796288" y="13689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00" name="Freeform 5">
                <a:extLst>
                  <a:ext uri="{FF2B5EF4-FFF2-40B4-BE49-F238E27FC236}">
                    <a16:creationId xmlns="" xmlns:a16="http://schemas.microsoft.com/office/drawing/2014/main" id="{F4413794-043C-42BD-B3CF-EEFFB75377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6">
                <a:extLst>
                  <a:ext uri="{FF2B5EF4-FFF2-40B4-BE49-F238E27FC236}">
                    <a16:creationId xmlns="" xmlns:a16="http://schemas.microsoft.com/office/drawing/2014/main" id="{72FFB2A8-A0D4-47B5-AA49-C2C26CA9B3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02" name="Group 101">
              <a:extLst>
                <a:ext uri="{FF2B5EF4-FFF2-40B4-BE49-F238E27FC236}">
                  <a16:creationId xmlns="" xmlns:a16="http://schemas.microsoft.com/office/drawing/2014/main" id="{6B07CAB0-44B5-449E-8942-7B50C6A2B70C}"/>
                </a:ext>
              </a:extLst>
            </p:cNvPr>
            <p:cNvGrpSpPr/>
            <p:nvPr/>
          </p:nvGrpSpPr>
          <p:grpSpPr>
            <a:xfrm>
              <a:off x="10809466" y="13689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03" name="Freeform 5">
                <a:extLst>
                  <a:ext uri="{FF2B5EF4-FFF2-40B4-BE49-F238E27FC236}">
                    <a16:creationId xmlns="" xmlns:a16="http://schemas.microsoft.com/office/drawing/2014/main" id="{3C0C23CB-B2B5-46CA-BA43-82C7CD86DA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6">
                <a:extLst>
                  <a:ext uri="{FF2B5EF4-FFF2-40B4-BE49-F238E27FC236}">
                    <a16:creationId xmlns="" xmlns:a16="http://schemas.microsoft.com/office/drawing/2014/main" id="{0093A46D-512A-4E97-A57C-848EE373F32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0" name="Group 119">
              <a:extLst>
                <a:ext uri="{FF2B5EF4-FFF2-40B4-BE49-F238E27FC236}">
                  <a16:creationId xmlns="" xmlns:a16="http://schemas.microsoft.com/office/drawing/2014/main" id="{E4ACCD54-3CFD-4D94-AD43-845294267F96}"/>
                </a:ext>
              </a:extLst>
            </p:cNvPr>
            <p:cNvGrpSpPr/>
            <p:nvPr/>
          </p:nvGrpSpPr>
          <p:grpSpPr>
            <a:xfrm>
              <a:off x="6740080" y="30961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21" name="Freeform 5">
                <a:extLst>
                  <a:ext uri="{FF2B5EF4-FFF2-40B4-BE49-F238E27FC236}">
                    <a16:creationId xmlns="" xmlns:a16="http://schemas.microsoft.com/office/drawing/2014/main" id="{D321DFA6-EC40-4616-8FBA-F821656BB4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2" name="Freeform 6">
                <a:extLst>
                  <a:ext uri="{FF2B5EF4-FFF2-40B4-BE49-F238E27FC236}">
                    <a16:creationId xmlns="" xmlns:a16="http://schemas.microsoft.com/office/drawing/2014/main" id="{1A854C33-1139-4219-AB26-6C0F6106C8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  <p:grpSp>
          <p:nvGrpSpPr>
            <p:cNvPr id="123" name="Group 122">
              <a:extLst>
                <a:ext uri="{FF2B5EF4-FFF2-40B4-BE49-F238E27FC236}">
                  <a16:creationId xmlns="" xmlns:a16="http://schemas.microsoft.com/office/drawing/2014/main" id="{E44078B3-8503-46CD-8D8B-190E6793433A}"/>
                </a:ext>
              </a:extLst>
            </p:cNvPr>
            <p:cNvGrpSpPr/>
            <p:nvPr/>
          </p:nvGrpSpPr>
          <p:grpSpPr>
            <a:xfrm>
              <a:off x="7773119" y="30961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24" name="Freeform 5">
                <a:extLst>
                  <a:ext uri="{FF2B5EF4-FFF2-40B4-BE49-F238E27FC236}">
                    <a16:creationId xmlns="" xmlns:a16="http://schemas.microsoft.com/office/drawing/2014/main" id="{1F0CF368-671F-41DE-AFF1-2DF983594B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5" name="Freeform 6">
                <a:extLst>
                  <a:ext uri="{FF2B5EF4-FFF2-40B4-BE49-F238E27FC236}">
                    <a16:creationId xmlns="" xmlns:a16="http://schemas.microsoft.com/office/drawing/2014/main" id="{550F07BB-2B5E-4CF5-8707-74B213C592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6" name="Group 125">
              <a:extLst>
                <a:ext uri="{FF2B5EF4-FFF2-40B4-BE49-F238E27FC236}">
                  <a16:creationId xmlns="" xmlns:a16="http://schemas.microsoft.com/office/drawing/2014/main" id="{862EB835-02DD-48EB-8CD4-7D63E23BA3A5}"/>
                </a:ext>
              </a:extLst>
            </p:cNvPr>
            <p:cNvGrpSpPr/>
            <p:nvPr/>
          </p:nvGrpSpPr>
          <p:grpSpPr>
            <a:xfrm>
              <a:off x="8782443" y="3096107"/>
              <a:ext cx="795337" cy="1555750"/>
              <a:chOff x="7666038" y="1873250"/>
              <a:chExt cx="1590675" cy="3111501"/>
            </a:xfrm>
            <a:solidFill>
              <a:srgbClr val="EF5B61"/>
            </a:solidFill>
          </p:grpSpPr>
          <p:sp>
            <p:nvSpPr>
              <p:cNvPr id="127" name="Freeform 5">
                <a:extLst>
                  <a:ext uri="{FF2B5EF4-FFF2-40B4-BE49-F238E27FC236}">
                    <a16:creationId xmlns="" xmlns:a16="http://schemas.microsoft.com/office/drawing/2014/main" id="{EF13BBA9-1102-440B-BD2E-A3BE5F62B3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28" name="Freeform 6">
                <a:extLst>
                  <a:ext uri="{FF2B5EF4-FFF2-40B4-BE49-F238E27FC236}">
                    <a16:creationId xmlns="" xmlns:a16="http://schemas.microsoft.com/office/drawing/2014/main" id="{37F14304-D24B-44AB-A954-91F494C59B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29" name="Group 128">
              <a:extLst>
                <a:ext uri="{FF2B5EF4-FFF2-40B4-BE49-F238E27FC236}">
                  <a16:creationId xmlns="" xmlns:a16="http://schemas.microsoft.com/office/drawing/2014/main" id="{FC95C224-A634-489D-9688-2A49E2AD71D7}"/>
                </a:ext>
              </a:extLst>
            </p:cNvPr>
            <p:cNvGrpSpPr/>
            <p:nvPr/>
          </p:nvGrpSpPr>
          <p:grpSpPr>
            <a:xfrm>
              <a:off x="9796288" y="3096107"/>
              <a:ext cx="795337" cy="1555750"/>
              <a:chOff x="7666038" y="1873250"/>
              <a:chExt cx="1590675" cy="3111501"/>
            </a:xfrm>
            <a:solidFill>
              <a:schemeClr val="bg1">
                <a:lumMod val="85000"/>
              </a:schemeClr>
            </a:solidFill>
          </p:grpSpPr>
          <p:sp>
            <p:nvSpPr>
              <p:cNvPr id="130" name="Freeform 5">
                <a:extLst>
                  <a:ext uri="{FF2B5EF4-FFF2-40B4-BE49-F238E27FC236}">
                    <a16:creationId xmlns="" xmlns:a16="http://schemas.microsoft.com/office/drawing/2014/main" id="{9A96FF1B-FE1C-4A70-A2FF-24EFB9BF9D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1" name="Freeform 6">
                <a:extLst>
                  <a:ext uri="{FF2B5EF4-FFF2-40B4-BE49-F238E27FC236}">
                    <a16:creationId xmlns="" xmlns:a16="http://schemas.microsoft.com/office/drawing/2014/main" id="{6D65202D-3EBF-44E7-83A0-7ABFB86D0A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132" name="Group 131">
              <a:extLst>
                <a:ext uri="{FF2B5EF4-FFF2-40B4-BE49-F238E27FC236}">
                  <a16:creationId xmlns="" xmlns:a16="http://schemas.microsoft.com/office/drawing/2014/main" id="{B39DCE76-6835-4752-B1F4-DCD9C3F7423D}"/>
                </a:ext>
              </a:extLst>
            </p:cNvPr>
            <p:cNvGrpSpPr/>
            <p:nvPr/>
          </p:nvGrpSpPr>
          <p:grpSpPr>
            <a:xfrm>
              <a:off x="10809466" y="3096107"/>
              <a:ext cx="795337" cy="1555750"/>
              <a:chOff x="7666038" y="1873250"/>
              <a:chExt cx="1590675" cy="3111501"/>
            </a:xfrm>
            <a:solidFill>
              <a:schemeClr val="bg1">
                <a:lumMod val="85000"/>
              </a:schemeClr>
            </a:solidFill>
          </p:grpSpPr>
          <p:sp>
            <p:nvSpPr>
              <p:cNvPr id="133" name="Freeform 5">
                <a:extLst>
                  <a:ext uri="{FF2B5EF4-FFF2-40B4-BE49-F238E27FC236}">
                    <a16:creationId xmlns="" xmlns:a16="http://schemas.microsoft.com/office/drawing/2014/main" id="{6A725B96-F97E-44E9-8BD4-633052BA07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064500" y="1873250"/>
                <a:ext cx="782638" cy="779463"/>
              </a:xfrm>
              <a:custGeom>
                <a:avLst/>
                <a:gdLst>
                  <a:gd name="T0" fmla="*/ 261 w 261"/>
                  <a:gd name="T1" fmla="*/ 130 h 261"/>
                  <a:gd name="T2" fmla="*/ 131 w 261"/>
                  <a:gd name="T3" fmla="*/ 261 h 261"/>
                  <a:gd name="T4" fmla="*/ 0 w 261"/>
                  <a:gd name="T5" fmla="*/ 130 h 261"/>
                  <a:gd name="T6" fmla="*/ 131 w 261"/>
                  <a:gd name="T7" fmla="*/ 0 h 261"/>
                  <a:gd name="T8" fmla="*/ 261 w 261"/>
                  <a:gd name="T9" fmla="*/ 130 h 261"/>
                  <a:gd name="T10" fmla="*/ 261 w 261"/>
                  <a:gd name="T11" fmla="*/ 130 h 261"/>
                  <a:gd name="T12" fmla="*/ 261 w 261"/>
                  <a:gd name="T13" fmla="*/ 130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61" h="261">
                    <a:moveTo>
                      <a:pt x="261" y="130"/>
                    </a:moveTo>
                    <a:cubicBezTo>
                      <a:pt x="261" y="202"/>
                      <a:pt x="203" y="261"/>
                      <a:pt x="131" y="261"/>
                    </a:cubicBezTo>
                    <a:cubicBezTo>
                      <a:pt x="59" y="261"/>
                      <a:pt x="0" y="202"/>
                      <a:pt x="0" y="130"/>
                    </a:cubicBezTo>
                    <a:cubicBezTo>
                      <a:pt x="0" y="58"/>
                      <a:pt x="59" y="0"/>
                      <a:pt x="131" y="0"/>
                    </a:cubicBezTo>
                    <a:cubicBezTo>
                      <a:pt x="203" y="0"/>
                      <a:pt x="261" y="58"/>
                      <a:pt x="261" y="130"/>
                    </a:cubicBezTo>
                    <a:close/>
                    <a:moveTo>
                      <a:pt x="261" y="130"/>
                    </a:moveTo>
                    <a:cubicBezTo>
                      <a:pt x="261" y="130"/>
                      <a:pt x="261" y="130"/>
                      <a:pt x="261" y="13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4" name="Freeform 6">
                <a:extLst>
                  <a:ext uri="{FF2B5EF4-FFF2-40B4-BE49-F238E27FC236}">
                    <a16:creationId xmlns="" xmlns:a16="http://schemas.microsoft.com/office/drawing/2014/main" id="{73F63273-79DC-42C3-A4BF-912EF6BB24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666038" y="2747963"/>
                <a:ext cx="1590675" cy="2236788"/>
              </a:xfrm>
              <a:custGeom>
                <a:avLst/>
                <a:gdLst>
                  <a:gd name="T0" fmla="*/ 520 w 531"/>
                  <a:gd name="T1" fmla="*/ 303 h 749"/>
                  <a:gd name="T2" fmla="*/ 409 w 531"/>
                  <a:gd name="T3" fmla="*/ 32 h 749"/>
                  <a:gd name="T4" fmla="*/ 371 w 531"/>
                  <a:gd name="T5" fmla="*/ 0 h 749"/>
                  <a:gd name="T6" fmla="*/ 173 w 531"/>
                  <a:gd name="T7" fmla="*/ 0 h 749"/>
                  <a:gd name="T8" fmla="*/ 126 w 531"/>
                  <a:gd name="T9" fmla="*/ 33 h 749"/>
                  <a:gd name="T10" fmla="*/ 11 w 531"/>
                  <a:gd name="T11" fmla="*/ 301 h 749"/>
                  <a:gd name="T12" fmla="*/ 31 w 531"/>
                  <a:gd name="T13" fmla="*/ 362 h 749"/>
                  <a:gd name="T14" fmla="*/ 91 w 531"/>
                  <a:gd name="T15" fmla="*/ 342 h 749"/>
                  <a:gd name="T16" fmla="*/ 100 w 531"/>
                  <a:gd name="T17" fmla="*/ 324 h 749"/>
                  <a:gd name="T18" fmla="*/ 102 w 531"/>
                  <a:gd name="T19" fmla="*/ 324 h 749"/>
                  <a:gd name="T20" fmla="*/ 78 w 531"/>
                  <a:gd name="T21" fmla="*/ 457 h 749"/>
                  <a:gd name="T22" fmla="*/ 109 w 531"/>
                  <a:gd name="T23" fmla="*/ 495 h 749"/>
                  <a:gd name="T24" fmla="*/ 159 w 531"/>
                  <a:gd name="T25" fmla="*/ 495 h 749"/>
                  <a:gd name="T26" fmla="*/ 162 w 531"/>
                  <a:gd name="T27" fmla="*/ 497 h 749"/>
                  <a:gd name="T28" fmla="*/ 162 w 531"/>
                  <a:gd name="T29" fmla="*/ 698 h 749"/>
                  <a:gd name="T30" fmla="*/ 209 w 531"/>
                  <a:gd name="T31" fmla="*/ 749 h 749"/>
                  <a:gd name="T32" fmla="*/ 256 w 531"/>
                  <a:gd name="T33" fmla="*/ 698 h 749"/>
                  <a:gd name="T34" fmla="*/ 256 w 531"/>
                  <a:gd name="T35" fmla="*/ 497 h 749"/>
                  <a:gd name="T36" fmla="*/ 258 w 531"/>
                  <a:gd name="T37" fmla="*/ 495 h 749"/>
                  <a:gd name="T38" fmla="*/ 270 w 531"/>
                  <a:gd name="T39" fmla="*/ 495 h 749"/>
                  <a:gd name="T40" fmla="*/ 272 w 531"/>
                  <a:gd name="T41" fmla="*/ 497 h 749"/>
                  <a:gd name="T42" fmla="*/ 272 w 531"/>
                  <a:gd name="T43" fmla="*/ 698 h 749"/>
                  <a:gd name="T44" fmla="*/ 318 w 531"/>
                  <a:gd name="T45" fmla="*/ 749 h 749"/>
                  <a:gd name="T46" fmla="*/ 365 w 531"/>
                  <a:gd name="T47" fmla="*/ 698 h 749"/>
                  <a:gd name="T48" fmla="*/ 365 w 531"/>
                  <a:gd name="T49" fmla="*/ 498 h 749"/>
                  <a:gd name="T50" fmla="*/ 369 w 531"/>
                  <a:gd name="T51" fmla="*/ 495 h 749"/>
                  <a:gd name="T52" fmla="*/ 423 w 531"/>
                  <a:gd name="T53" fmla="*/ 495 h 749"/>
                  <a:gd name="T54" fmla="*/ 454 w 531"/>
                  <a:gd name="T55" fmla="*/ 457 h 749"/>
                  <a:gd name="T56" fmla="*/ 432 w 531"/>
                  <a:gd name="T57" fmla="*/ 321 h 749"/>
                  <a:gd name="T58" fmla="*/ 445 w 531"/>
                  <a:gd name="T59" fmla="*/ 342 h 749"/>
                  <a:gd name="T60" fmla="*/ 498 w 531"/>
                  <a:gd name="T61" fmla="*/ 364 h 749"/>
                  <a:gd name="T62" fmla="*/ 520 w 531"/>
                  <a:gd name="T63" fmla="*/ 303 h 749"/>
                  <a:gd name="T64" fmla="*/ 520 w 531"/>
                  <a:gd name="T65" fmla="*/ 303 h 749"/>
                  <a:gd name="T66" fmla="*/ 520 w 531"/>
                  <a:gd name="T67" fmla="*/ 303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31" h="749">
                    <a:moveTo>
                      <a:pt x="520" y="303"/>
                    </a:moveTo>
                    <a:cubicBezTo>
                      <a:pt x="409" y="32"/>
                      <a:pt x="409" y="32"/>
                      <a:pt x="409" y="32"/>
                    </a:cubicBezTo>
                    <a:cubicBezTo>
                      <a:pt x="402" y="19"/>
                      <a:pt x="397" y="0"/>
                      <a:pt x="371" y="0"/>
                    </a:cubicBezTo>
                    <a:cubicBezTo>
                      <a:pt x="173" y="0"/>
                      <a:pt x="173" y="0"/>
                      <a:pt x="173" y="0"/>
                    </a:cubicBezTo>
                    <a:cubicBezTo>
                      <a:pt x="147" y="0"/>
                      <a:pt x="134" y="17"/>
                      <a:pt x="126" y="33"/>
                    </a:cubicBezTo>
                    <a:cubicBezTo>
                      <a:pt x="11" y="301"/>
                      <a:pt x="11" y="301"/>
                      <a:pt x="11" y="301"/>
                    </a:cubicBezTo>
                    <a:cubicBezTo>
                      <a:pt x="0" y="324"/>
                      <a:pt x="9" y="351"/>
                      <a:pt x="31" y="362"/>
                    </a:cubicBezTo>
                    <a:cubicBezTo>
                      <a:pt x="53" y="373"/>
                      <a:pt x="80" y="364"/>
                      <a:pt x="91" y="342"/>
                    </a:cubicBezTo>
                    <a:cubicBezTo>
                      <a:pt x="100" y="324"/>
                      <a:pt x="100" y="324"/>
                      <a:pt x="100" y="324"/>
                    </a:cubicBezTo>
                    <a:cubicBezTo>
                      <a:pt x="100" y="324"/>
                      <a:pt x="103" y="319"/>
                      <a:pt x="102" y="324"/>
                    </a:cubicBezTo>
                    <a:cubicBezTo>
                      <a:pt x="96" y="357"/>
                      <a:pt x="78" y="457"/>
                      <a:pt x="78" y="457"/>
                    </a:cubicBezTo>
                    <a:cubicBezTo>
                      <a:pt x="74" y="478"/>
                      <a:pt x="88" y="495"/>
                      <a:pt x="109" y="495"/>
                    </a:cubicBezTo>
                    <a:cubicBezTo>
                      <a:pt x="159" y="495"/>
                      <a:pt x="159" y="495"/>
                      <a:pt x="159" y="495"/>
                    </a:cubicBezTo>
                    <a:cubicBezTo>
                      <a:pt x="163" y="495"/>
                      <a:pt x="162" y="497"/>
                      <a:pt x="162" y="497"/>
                    </a:cubicBezTo>
                    <a:cubicBezTo>
                      <a:pt x="162" y="698"/>
                      <a:pt x="162" y="698"/>
                      <a:pt x="162" y="698"/>
                    </a:cubicBezTo>
                    <a:cubicBezTo>
                      <a:pt x="162" y="731"/>
                      <a:pt x="183" y="749"/>
                      <a:pt x="209" y="749"/>
                    </a:cubicBezTo>
                    <a:cubicBezTo>
                      <a:pt x="235" y="749"/>
                      <a:pt x="256" y="731"/>
                      <a:pt x="256" y="698"/>
                    </a:cubicBezTo>
                    <a:cubicBezTo>
                      <a:pt x="256" y="497"/>
                      <a:pt x="256" y="497"/>
                      <a:pt x="256" y="497"/>
                    </a:cubicBezTo>
                    <a:cubicBezTo>
                      <a:pt x="256" y="497"/>
                      <a:pt x="255" y="495"/>
                      <a:pt x="258" y="495"/>
                    </a:cubicBezTo>
                    <a:cubicBezTo>
                      <a:pt x="260" y="495"/>
                      <a:pt x="267" y="495"/>
                      <a:pt x="270" y="495"/>
                    </a:cubicBezTo>
                    <a:cubicBezTo>
                      <a:pt x="272" y="495"/>
                      <a:pt x="272" y="497"/>
                      <a:pt x="272" y="497"/>
                    </a:cubicBezTo>
                    <a:cubicBezTo>
                      <a:pt x="272" y="698"/>
                      <a:pt x="272" y="698"/>
                      <a:pt x="272" y="698"/>
                    </a:cubicBezTo>
                    <a:cubicBezTo>
                      <a:pt x="272" y="731"/>
                      <a:pt x="293" y="749"/>
                      <a:pt x="318" y="749"/>
                    </a:cubicBezTo>
                    <a:cubicBezTo>
                      <a:pt x="344" y="749"/>
                      <a:pt x="365" y="731"/>
                      <a:pt x="365" y="698"/>
                    </a:cubicBezTo>
                    <a:cubicBezTo>
                      <a:pt x="365" y="498"/>
                      <a:pt x="365" y="498"/>
                      <a:pt x="365" y="498"/>
                    </a:cubicBezTo>
                    <a:cubicBezTo>
                      <a:pt x="365" y="498"/>
                      <a:pt x="365" y="495"/>
                      <a:pt x="369" y="495"/>
                    </a:cubicBezTo>
                    <a:cubicBezTo>
                      <a:pt x="423" y="495"/>
                      <a:pt x="423" y="495"/>
                      <a:pt x="423" y="495"/>
                    </a:cubicBezTo>
                    <a:cubicBezTo>
                      <a:pt x="444" y="495"/>
                      <a:pt x="458" y="478"/>
                      <a:pt x="454" y="457"/>
                    </a:cubicBezTo>
                    <a:cubicBezTo>
                      <a:pt x="454" y="457"/>
                      <a:pt x="437" y="350"/>
                      <a:pt x="432" y="321"/>
                    </a:cubicBezTo>
                    <a:cubicBezTo>
                      <a:pt x="431" y="313"/>
                      <a:pt x="445" y="342"/>
                      <a:pt x="445" y="342"/>
                    </a:cubicBezTo>
                    <a:cubicBezTo>
                      <a:pt x="455" y="365"/>
                      <a:pt x="476" y="374"/>
                      <a:pt x="498" y="364"/>
                    </a:cubicBezTo>
                    <a:cubicBezTo>
                      <a:pt x="521" y="353"/>
                      <a:pt x="531" y="326"/>
                      <a:pt x="520" y="303"/>
                    </a:cubicBezTo>
                    <a:close/>
                    <a:moveTo>
                      <a:pt x="520" y="303"/>
                    </a:moveTo>
                    <a:cubicBezTo>
                      <a:pt x="520" y="303"/>
                      <a:pt x="520" y="303"/>
                      <a:pt x="520" y="30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35" name="Rectangle 34">
            <a:extLst>
              <a:ext uri="{FF2B5EF4-FFF2-40B4-BE49-F238E27FC236}">
                <a16:creationId xmlns="" xmlns:a16="http://schemas.microsoft.com/office/drawing/2014/main" id="{A6AC4B3C-CBAA-47C7-9AFA-E6A253F6353B}"/>
              </a:ext>
            </a:extLst>
          </p:cNvPr>
          <p:cNvSpPr/>
          <p:nvPr/>
        </p:nvSpPr>
        <p:spPr>
          <a:xfrm>
            <a:off x="2194119" y="4711189"/>
            <a:ext cx="3222088" cy="13062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Donec hendrerit rhoncus ex non feugiat.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="" xmlns:a16="http://schemas.microsoft.com/office/drawing/2014/main" id="{3E54CA88-5B71-48C1-9F55-25F5C9A63187}"/>
              </a:ext>
            </a:extLst>
          </p:cNvPr>
          <p:cNvSpPr/>
          <p:nvPr/>
        </p:nvSpPr>
        <p:spPr>
          <a:xfrm>
            <a:off x="8363669" y="4711189"/>
            <a:ext cx="3222088" cy="13062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>
                <a:solidFill>
                  <a:schemeClr val="tx1">
                    <a:lumMod val="75000"/>
                    <a:lumOff val="25000"/>
                  </a:schemeClr>
                </a:solidFill>
              </a:rPr>
              <a:t>Lorem ipsum dolor sit amet, consectetur adipiscing elit. Donec hendrerit rhoncus ex non feugiat. 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8" name="Rectangle 137">
            <a:extLst>
              <a:ext uri="{FF2B5EF4-FFF2-40B4-BE49-F238E27FC236}">
                <a16:creationId xmlns="" xmlns:a16="http://schemas.microsoft.com/office/drawing/2014/main" id="{31EC6391-1FC8-4EC7-B16E-1B8803FA743D}"/>
              </a:ext>
            </a:extLst>
          </p:cNvPr>
          <p:cNvSpPr/>
          <p:nvPr/>
        </p:nvSpPr>
        <p:spPr>
          <a:xfrm>
            <a:off x="589576" y="4711189"/>
            <a:ext cx="1604543" cy="1306286"/>
          </a:xfrm>
          <a:prstGeom prst="rect">
            <a:avLst/>
          </a:prstGeom>
          <a:solidFill>
            <a:srgbClr val="99B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60%</a:t>
            </a:r>
          </a:p>
        </p:txBody>
      </p:sp>
      <p:sp>
        <p:nvSpPr>
          <p:cNvPr id="139" name="Rectangle 138">
            <a:extLst>
              <a:ext uri="{FF2B5EF4-FFF2-40B4-BE49-F238E27FC236}">
                <a16:creationId xmlns="" xmlns:a16="http://schemas.microsoft.com/office/drawing/2014/main" id="{5E666564-6AC8-4737-B659-446FBF9ACD46}"/>
              </a:ext>
            </a:extLst>
          </p:cNvPr>
          <p:cNvSpPr/>
          <p:nvPr/>
        </p:nvSpPr>
        <p:spPr>
          <a:xfrm>
            <a:off x="6759126" y="4711189"/>
            <a:ext cx="1604543" cy="1306286"/>
          </a:xfrm>
          <a:prstGeom prst="rect">
            <a:avLst/>
          </a:prstGeom>
          <a:solidFill>
            <a:srgbClr val="EF5B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80%</a:t>
            </a:r>
          </a:p>
        </p:txBody>
      </p:sp>
    </p:spTree>
    <p:extLst>
      <p:ext uri="{BB962C8B-B14F-4D97-AF65-F5344CB8AC3E}">
        <p14:creationId xmlns:p14="http://schemas.microsoft.com/office/powerpoint/2010/main" val="39534171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w Cen MT-Rockwell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</TotalTime>
  <Words>669</Words>
  <Application>Microsoft Office PowerPoint</Application>
  <PresentationFormat>Custom</PresentationFormat>
  <Paragraphs>87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trisnawanugroho</dc:creator>
  <cp:lastModifiedBy>USER</cp:lastModifiedBy>
  <cp:revision>36</cp:revision>
  <dcterms:created xsi:type="dcterms:W3CDTF">2019-04-24T06:02:30Z</dcterms:created>
  <dcterms:modified xsi:type="dcterms:W3CDTF">2022-07-21T06:43:12Z</dcterms:modified>
</cp:coreProperties>
</file>