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0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464" userDrawn="1">
          <p15:clr>
            <a:srgbClr val="A4A3A4"/>
          </p15:clr>
        </p15:guide>
        <p15:guide id="4" pos="216" userDrawn="1">
          <p15:clr>
            <a:srgbClr val="A4A3A4"/>
          </p15:clr>
        </p15:guide>
        <p15:guide id="5" orient="horz" pos="480" userDrawn="1">
          <p15:clr>
            <a:srgbClr val="A4A3A4"/>
          </p15:clr>
        </p15:guide>
        <p15:guide id="6" orient="horz" pos="2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930" autoAdjust="0"/>
  </p:normalViewPr>
  <p:slideViewPr>
    <p:cSldViewPr snapToGrid="0" showGuides="1">
      <p:cViewPr>
        <p:scale>
          <a:sx n="66" d="100"/>
          <a:sy n="66" d="100"/>
        </p:scale>
        <p:origin x="-2256" y="-990"/>
      </p:cViewPr>
      <p:guideLst>
        <p:guide orient="horz" pos="4008"/>
        <p:guide orient="horz" pos="480"/>
        <p:guide orient="horz" pos="2232"/>
        <p:guide pos="3840"/>
        <p:guide pos="7464"/>
        <p:guide pos="2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4E-4FB7-93C2-21F8CAAC986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4E-4FB7-93C2-21F8CAAC986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4E-4FB7-93C2-21F8CAAC9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5141248"/>
        <c:axId val="175143168"/>
        <c:axId val="125012160"/>
      </c:bar3DChart>
      <c:catAx>
        <c:axId val="17514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143168"/>
        <c:crosses val="autoZero"/>
        <c:auto val="1"/>
        <c:lblAlgn val="ctr"/>
        <c:lblOffset val="100"/>
        <c:noMultiLvlLbl val="0"/>
      </c:catAx>
      <c:valAx>
        <c:axId val="17514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141248"/>
        <c:crosses val="autoZero"/>
        <c:crossBetween val="between"/>
      </c:valAx>
      <c:serAx>
        <c:axId val="1250121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143168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584-404A-A5CF-89DF1944E0BC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584-404A-A5CF-89DF1944E0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584-404A-A5CF-89DF1944E0BC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584-404A-A5CF-89DF1944E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068FB-A072-406C-BBAB-B39321D881E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A964D-33C0-4DFE-BBEC-7807CA67F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7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HVFYFns30-I?utm_source=unsplash&amp;utm_medium=referral&amp;utm_content=creditCopyTex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night-sky?utm_source=unsplash&amp;utm_medium=referral&amp;utm_content=creditCopyText" TargetMode="Externa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HVFYFns30-I?utm_source=unsplash&amp;utm_medium=referral&amp;utm_content=creditCopyText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night-sky?utm_source=unsplash&amp;utm_medium=referral&amp;utm_content=creditCopyText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earch/photos/night-sky?utm_source=unsplash&amp;utm_medium=referral&amp;utm_content=creditCopyText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Patrick Fore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18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Patrick Fore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12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21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86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34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96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83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57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0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A964D-33C0-4DFE-BBEC-7807CA67F4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13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D51A53-CAF8-4078-BD32-B1C5A78D6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9EB3085-0A48-4F2D-9ECE-381BEDF62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5CC4FBB-3167-48FB-BAFF-BB8DB54C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775F37A-7D7E-499C-A26E-60491BAB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5EC1B5-481C-4237-9B7D-4F1B1CAD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0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9AACA9-F00A-441E-AFD1-FA87608EA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89560CF-AE64-4477-A588-2EB180A88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6A9116-0B80-4304-A175-E3752F708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F02DAC0-234F-46B0-BDBA-0C86F835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3DB58B5-3E68-46A9-AC85-91D48D9F6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3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D4CA55D-DB75-48E8-9EEB-5EDAF3B93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EAF7327-48A2-4EDF-991B-0E589A3B07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106E729-83EF-47EC-9B15-3F428962E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1E9D98-7C7C-4705-B9E1-5EFA9BA90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3F11385-4CD9-4C20-B51B-05A5E9D2F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5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076D00-36E7-4E5B-8713-6EB5CF01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50B1D57-2C47-4DCD-B266-E78337F48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F34B661-84F7-407D-B1E2-953AC9C81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D99F95D-D4EC-46EB-803C-A4C0CA45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16638C3-03C7-44D6-A885-748DACE9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3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254867-4E07-480B-9E7D-45EACBA2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CBBBA50-C338-448F-AFCF-09990B8B3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BC476C0-131C-43CA-A07E-AD6B76855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4187A0-8709-4B59-B995-D8214D1C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27DA5E-4BD1-470D-9743-2E656EA6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4EA0E0-5A65-4B21-BCE3-9AA4841C9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C8723DC-4532-4B41-8338-5F3D99AC1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038988E-83AE-4601-B809-7AA80E2BA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4211087-AE5A-47EA-A6E4-E370548E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2992C5F-3855-4A23-91C5-C116F416E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37AF00-7A47-4852-9565-4B628734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8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17DEB1-767E-49B0-B026-FC87D7EE8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AF9FC0-8AD2-41EF-B3F0-4D4262E6C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CA91C6B-215C-42F8-AE4C-8E921B64E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B2C904C-8A88-4B6A-B253-FE3830A27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DA27D56-CFFB-4D91-A9F1-6CDD638B8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87239B7-D0D2-432E-AB2E-D2B9DF49A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0D04B3B-7F36-4EFB-9A3A-D78F14852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7262C15-18CB-4B16-86BD-07632F846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4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042F3D-4CDE-4388-A31D-91826C8D6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C710CD2-07AF-486A-8649-7343B684C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403CFE1-E468-411E-8901-21224BF51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11A5E7-D803-40C2-9DA0-A18B5A92F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7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CB54831-E356-4846-B53E-933C9351B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A4A3F00-BCB7-4636-8162-849435F21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3D2BDAC-7AF9-43FE-B5F4-4471E024A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3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4F445E-4705-4336-90CC-2B49E559E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7221D8-AD2A-439A-9FFB-284E75E13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A6F49AF-0D0B-421C-AD1F-E2A6F315C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2173A41-641A-4240-A7EF-B938EF934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903E1F5-F07B-4F26-8F0F-FA289792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8A20C5C-C0BF-49F3-B0AA-D31F2169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9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5574D52-07AE-4588-9513-E687ADA2E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F022425-6947-4BDA-B1B9-D662BDBE45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3962AC8-9491-429A-A37C-928FB63B4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EB1FC02-4158-48F1-A21F-15E618738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A3E95E2-5D16-4EAA-84C2-2644C0B34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AD9EFBD-E0B4-46F0-A715-CC88FF477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1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4C644E4-E5DE-49FD-9386-14334881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BF1678B-524E-4184-92BF-91FC1EE3C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EF61D2F-497D-407D-A692-8A14BFE027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6D19-3DE1-4317-A9C2-9C834A92BEE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03F6B97-BC70-44BB-8AC9-97D399262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03EAB53-9FE2-419F-ACFA-4B566FF37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58B17-3F89-4745-881D-5769A2E1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01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F06E285-5FF6-481D-8872-1A4714C0FA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5" b="3295"/>
          <a:stretch/>
        </p:blipFill>
        <p:spPr>
          <a:xfrm>
            <a:off x="0" y="142874"/>
            <a:ext cx="12192000" cy="65722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15125"/>
            <a:ext cx="12192000" cy="142875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DA3EAE4-FDA4-4981-87F0-73E6822519AA}"/>
              </a:ext>
            </a:extLst>
          </p:cNvPr>
          <p:cNvSpPr/>
          <p:nvPr/>
        </p:nvSpPr>
        <p:spPr>
          <a:xfrm>
            <a:off x="0" y="0"/>
            <a:ext cx="12192000" cy="142875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3EDCD2C0-9680-4ED3-B2B1-FF202B871D94}"/>
              </a:ext>
            </a:extLst>
          </p:cNvPr>
          <p:cNvSpPr/>
          <p:nvPr/>
        </p:nvSpPr>
        <p:spPr>
          <a:xfrm>
            <a:off x="4597400" y="1412005"/>
            <a:ext cx="2997200" cy="2997200"/>
          </a:xfrm>
          <a:prstGeom prst="ellipse">
            <a:avLst/>
          </a:prstGeom>
          <a:solidFill>
            <a:schemeClr val="bg1">
              <a:alpha val="50000"/>
            </a:schemeClr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EEA63847-64FF-4C1C-B551-73DABF3974BA}"/>
              </a:ext>
            </a:extLst>
          </p:cNvPr>
          <p:cNvGrpSpPr/>
          <p:nvPr/>
        </p:nvGrpSpPr>
        <p:grpSpPr>
          <a:xfrm>
            <a:off x="5339110" y="2224805"/>
            <a:ext cx="1513780" cy="1371600"/>
            <a:chOff x="6448425" y="796925"/>
            <a:chExt cx="287338" cy="260350"/>
          </a:xfrm>
          <a:solidFill>
            <a:schemeClr val="accent2"/>
          </a:solidFill>
        </p:grpSpPr>
        <p:sp>
          <p:nvSpPr>
            <p:cNvPr id="11" name="Freeform 3562">
              <a:extLst>
                <a:ext uri="{FF2B5EF4-FFF2-40B4-BE49-F238E27FC236}">
                  <a16:creationId xmlns="" xmlns:a16="http://schemas.microsoft.com/office/drawing/2014/main" id="{2BFEE98C-3781-4DDC-8076-D0FF23AC8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63">
              <a:extLst>
                <a:ext uri="{FF2B5EF4-FFF2-40B4-BE49-F238E27FC236}">
                  <a16:creationId xmlns="" xmlns:a16="http://schemas.microsoft.com/office/drawing/2014/main" id="{17E4BFCB-47C7-443B-83CE-09205A0DA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Arc 15">
            <a:extLst>
              <a:ext uri="{FF2B5EF4-FFF2-40B4-BE49-F238E27FC236}">
                <a16:creationId xmlns="" xmlns:a16="http://schemas.microsoft.com/office/drawing/2014/main" id="{BED9CCE2-E1FD-4E2D-88AE-D4C22669248B}"/>
              </a:ext>
            </a:extLst>
          </p:cNvPr>
          <p:cNvSpPr/>
          <p:nvPr/>
        </p:nvSpPr>
        <p:spPr>
          <a:xfrm rot="16200000">
            <a:off x="4279900" y="1094505"/>
            <a:ext cx="3632200" cy="3632200"/>
          </a:xfrm>
          <a:prstGeom prst="arc">
            <a:avLst>
              <a:gd name="adj1" fmla="val 10773338"/>
              <a:gd name="adj2" fmla="val 0"/>
            </a:avLst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355601" y="4932499"/>
            <a:ext cx="1148079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+mj-lt"/>
              </a:rPr>
              <a:t>PRODUCT LAUNCH</a:t>
            </a:r>
          </a:p>
        </p:txBody>
      </p:sp>
    </p:spTree>
    <p:extLst>
      <p:ext uri="{BB962C8B-B14F-4D97-AF65-F5344CB8AC3E}">
        <p14:creationId xmlns:p14="http://schemas.microsoft.com/office/powerpoint/2010/main" val="3539226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F06E285-5FF6-481D-8872-1A4714C0FA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5" b="3295"/>
          <a:stretch/>
        </p:blipFill>
        <p:spPr>
          <a:xfrm>
            <a:off x="0" y="142874"/>
            <a:ext cx="12192000" cy="65722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15125"/>
            <a:ext cx="12192000" cy="142875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DA3EAE4-FDA4-4981-87F0-73E6822519AA}"/>
              </a:ext>
            </a:extLst>
          </p:cNvPr>
          <p:cNvSpPr/>
          <p:nvPr/>
        </p:nvSpPr>
        <p:spPr>
          <a:xfrm>
            <a:off x="0" y="0"/>
            <a:ext cx="12192000" cy="142875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7F01E4E2-36B1-46C7-A9EC-995457E963C1}"/>
              </a:ext>
            </a:extLst>
          </p:cNvPr>
          <p:cNvGrpSpPr/>
          <p:nvPr/>
        </p:nvGrpSpPr>
        <p:grpSpPr>
          <a:xfrm>
            <a:off x="5162106" y="907807"/>
            <a:ext cx="1867788" cy="1867788"/>
            <a:chOff x="4279900" y="1094505"/>
            <a:chExt cx="3632200" cy="3632200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3EDCD2C0-9680-4ED3-B2B1-FF202B871D94}"/>
                </a:ext>
              </a:extLst>
            </p:cNvPr>
            <p:cNvSpPr/>
            <p:nvPr/>
          </p:nvSpPr>
          <p:spPr>
            <a:xfrm>
              <a:off x="4597400" y="1412005"/>
              <a:ext cx="2997200" cy="29972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EEA63847-64FF-4C1C-B551-73DABF3974BA}"/>
                </a:ext>
              </a:extLst>
            </p:cNvPr>
            <p:cNvGrpSpPr/>
            <p:nvPr/>
          </p:nvGrpSpPr>
          <p:grpSpPr>
            <a:xfrm>
              <a:off x="5339110" y="2224805"/>
              <a:ext cx="1513780" cy="1371600"/>
              <a:chOff x="6448425" y="796925"/>
              <a:chExt cx="287338" cy="260350"/>
            </a:xfrm>
            <a:solidFill>
              <a:schemeClr val="accent2"/>
            </a:solidFill>
          </p:grpSpPr>
          <p:sp>
            <p:nvSpPr>
              <p:cNvPr id="11" name="Freeform 3562">
                <a:extLst>
                  <a:ext uri="{FF2B5EF4-FFF2-40B4-BE49-F238E27FC236}">
                    <a16:creationId xmlns="" xmlns:a16="http://schemas.microsoft.com/office/drawing/2014/main" id="{2BFEE98C-3781-4DDC-8076-D0FF23AC8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796925"/>
                <a:ext cx="277812" cy="161925"/>
              </a:xfrm>
              <a:custGeom>
                <a:avLst/>
                <a:gdLst>
                  <a:gd name="T0" fmla="*/ 8 w 701"/>
                  <a:gd name="T1" fmla="*/ 285 h 408"/>
                  <a:gd name="T2" fmla="*/ 5 w 701"/>
                  <a:gd name="T3" fmla="*/ 288 h 408"/>
                  <a:gd name="T4" fmla="*/ 2 w 701"/>
                  <a:gd name="T5" fmla="*/ 290 h 408"/>
                  <a:gd name="T6" fmla="*/ 1 w 701"/>
                  <a:gd name="T7" fmla="*/ 293 h 408"/>
                  <a:gd name="T8" fmla="*/ 0 w 701"/>
                  <a:gd name="T9" fmla="*/ 297 h 408"/>
                  <a:gd name="T10" fmla="*/ 1 w 701"/>
                  <a:gd name="T11" fmla="*/ 300 h 408"/>
                  <a:gd name="T12" fmla="*/ 2 w 701"/>
                  <a:gd name="T13" fmla="*/ 303 h 408"/>
                  <a:gd name="T14" fmla="*/ 5 w 701"/>
                  <a:gd name="T15" fmla="*/ 306 h 408"/>
                  <a:gd name="T16" fmla="*/ 8 w 701"/>
                  <a:gd name="T17" fmla="*/ 308 h 408"/>
                  <a:gd name="T18" fmla="*/ 259 w 701"/>
                  <a:gd name="T19" fmla="*/ 408 h 408"/>
                  <a:gd name="T20" fmla="*/ 701 w 701"/>
                  <a:gd name="T21" fmla="*/ 0 h 408"/>
                  <a:gd name="T22" fmla="*/ 8 w 701"/>
                  <a:gd name="T23" fmla="*/ 285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1" h="408">
                    <a:moveTo>
                      <a:pt x="8" y="285"/>
                    </a:moveTo>
                    <a:lnTo>
                      <a:pt x="5" y="288"/>
                    </a:lnTo>
                    <a:lnTo>
                      <a:pt x="2" y="290"/>
                    </a:lnTo>
                    <a:lnTo>
                      <a:pt x="1" y="293"/>
                    </a:lnTo>
                    <a:lnTo>
                      <a:pt x="0" y="297"/>
                    </a:lnTo>
                    <a:lnTo>
                      <a:pt x="1" y="300"/>
                    </a:lnTo>
                    <a:lnTo>
                      <a:pt x="2" y="303"/>
                    </a:lnTo>
                    <a:lnTo>
                      <a:pt x="5" y="306"/>
                    </a:lnTo>
                    <a:lnTo>
                      <a:pt x="8" y="308"/>
                    </a:lnTo>
                    <a:lnTo>
                      <a:pt x="259" y="408"/>
                    </a:lnTo>
                    <a:lnTo>
                      <a:pt x="701" y="0"/>
                    </a:lnTo>
                    <a:lnTo>
                      <a:pt x="8" y="2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3563">
                <a:extLst>
                  <a:ext uri="{FF2B5EF4-FFF2-40B4-BE49-F238E27FC236}">
                    <a16:creationId xmlns="" xmlns:a16="http://schemas.microsoft.com/office/drawing/2014/main" id="{17E4BFCB-47C7-443B-83CE-09205A0DA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788" y="800100"/>
                <a:ext cx="180975" cy="257175"/>
              </a:xfrm>
              <a:custGeom>
                <a:avLst/>
                <a:gdLst>
                  <a:gd name="T0" fmla="*/ 0 w 456"/>
                  <a:gd name="T1" fmla="*/ 424 h 646"/>
                  <a:gd name="T2" fmla="*/ 0 w 456"/>
                  <a:gd name="T3" fmla="*/ 635 h 646"/>
                  <a:gd name="T4" fmla="*/ 0 w 456"/>
                  <a:gd name="T5" fmla="*/ 639 h 646"/>
                  <a:gd name="T6" fmla="*/ 3 w 456"/>
                  <a:gd name="T7" fmla="*/ 642 h 646"/>
                  <a:gd name="T8" fmla="*/ 5 w 456"/>
                  <a:gd name="T9" fmla="*/ 645 h 646"/>
                  <a:gd name="T10" fmla="*/ 9 w 456"/>
                  <a:gd name="T11" fmla="*/ 646 h 646"/>
                  <a:gd name="T12" fmla="*/ 11 w 456"/>
                  <a:gd name="T13" fmla="*/ 646 h 646"/>
                  <a:gd name="T14" fmla="*/ 12 w 456"/>
                  <a:gd name="T15" fmla="*/ 646 h 646"/>
                  <a:gd name="T16" fmla="*/ 16 w 456"/>
                  <a:gd name="T17" fmla="*/ 646 h 646"/>
                  <a:gd name="T18" fmla="*/ 18 w 456"/>
                  <a:gd name="T19" fmla="*/ 645 h 646"/>
                  <a:gd name="T20" fmla="*/ 21 w 456"/>
                  <a:gd name="T21" fmla="*/ 644 h 646"/>
                  <a:gd name="T22" fmla="*/ 22 w 456"/>
                  <a:gd name="T23" fmla="*/ 641 h 646"/>
                  <a:gd name="T24" fmla="*/ 126 w 456"/>
                  <a:gd name="T25" fmla="*/ 469 h 646"/>
                  <a:gd name="T26" fmla="*/ 315 w 456"/>
                  <a:gd name="T27" fmla="*/ 569 h 646"/>
                  <a:gd name="T28" fmla="*/ 317 w 456"/>
                  <a:gd name="T29" fmla="*/ 570 h 646"/>
                  <a:gd name="T30" fmla="*/ 320 w 456"/>
                  <a:gd name="T31" fmla="*/ 572 h 646"/>
                  <a:gd name="T32" fmla="*/ 323 w 456"/>
                  <a:gd name="T33" fmla="*/ 570 h 646"/>
                  <a:gd name="T34" fmla="*/ 325 w 456"/>
                  <a:gd name="T35" fmla="*/ 570 h 646"/>
                  <a:gd name="T36" fmla="*/ 329 w 456"/>
                  <a:gd name="T37" fmla="*/ 567 h 646"/>
                  <a:gd name="T38" fmla="*/ 332 w 456"/>
                  <a:gd name="T39" fmla="*/ 561 h 646"/>
                  <a:gd name="T40" fmla="*/ 456 w 456"/>
                  <a:gd name="T41" fmla="*/ 0 h 646"/>
                  <a:gd name="T42" fmla="*/ 0 w 456"/>
                  <a:gd name="T43" fmla="*/ 424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6" h="646">
                    <a:moveTo>
                      <a:pt x="0" y="424"/>
                    </a:moveTo>
                    <a:lnTo>
                      <a:pt x="0" y="635"/>
                    </a:lnTo>
                    <a:lnTo>
                      <a:pt x="0" y="639"/>
                    </a:lnTo>
                    <a:lnTo>
                      <a:pt x="3" y="642"/>
                    </a:lnTo>
                    <a:lnTo>
                      <a:pt x="5" y="645"/>
                    </a:lnTo>
                    <a:lnTo>
                      <a:pt x="9" y="646"/>
                    </a:lnTo>
                    <a:lnTo>
                      <a:pt x="11" y="646"/>
                    </a:lnTo>
                    <a:lnTo>
                      <a:pt x="12" y="646"/>
                    </a:lnTo>
                    <a:lnTo>
                      <a:pt x="16" y="646"/>
                    </a:lnTo>
                    <a:lnTo>
                      <a:pt x="18" y="645"/>
                    </a:lnTo>
                    <a:lnTo>
                      <a:pt x="21" y="644"/>
                    </a:lnTo>
                    <a:lnTo>
                      <a:pt x="22" y="641"/>
                    </a:lnTo>
                    <a:lnTo>
                      <a:pt x="126" y="469"/>
                    </a:lnTo>
                    <a:lnTo>
                      <a:pt x="315" y="569"/>
                    </a:lnTo>
                    <a:lnTo>
                      <a:pt x="317" y="570"/>
                    </a:lnTo>
                    <a:lnTo>
                      <a:pt x="320" y="572"/>
                    </a:lnTo>
                    <a:lnTo>
                      <a:pt x="323" y="570"/>
                    </a:lnTo>
                    <a:lnTo>
                      <a:pt x="325" y="570"/>
                    </a:lnTo>
                    <a:lnTo>
                      <a:pt x="329" y="567"/>
                    </a:lnTo>
                    <a:lnTo>
                      <a:pt x="332" y="561"/>
                    </a:lnTo>
                    <a:lnTo>
                      <a:pt x="456" y="0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Arc 15">
              <a:extLst>
                <a:ext uri="{FF2B5EF4-FFF2-40B4-BE49-F238E27FC236}">
                  <a16:creationId xmlns="" xmlns:a16="http://schemas.microsoft.com/office/drawing/2014/main" id="{BED9CCE2-E1FD-4E2D-88AE-D4C22669248B}"/>
                </a:ext>
              </a:extLst>
            </p:cNvPr>
            <p:cNvSpPr/>
            <p:nvPr/>
          </p:nvSpPr>
          <p:spPr>
            <a:xfrm rot="16200000">
              <a:off x="4279900" y="1094505"/>
              <a:ext cx="3632200" cy="3632200"/>
            </a:xfrm>
            <a:prstGeom prst="arc">
              <a:avLst>
                <a:gd name="adj1" fmla="val 10773338"/>
                <a:gd name="adj2" fmla="val 0"/>
              </a:avLst>
            </a:prstGeom>
            <a:ln w="381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355601" y="2875004"/>
            <a:ext cx="11480798" cy="110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8764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OVERVIEW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2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F7FA44D6-1DB2-4B0D-BB51-4709C1069A1A}"/>
              </a:ext>
            </a:extLst>
          </p:cNvPr>
          <p:cNvSpPr txBox="1"/>
          <p:nvPr/>
        </p:nvSpPr>
        <p:spPr>
          <a:xfrm>
            <a:off x="973366" y="822422"/>
            <a:ext cx="10245269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fermentum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congue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ex.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12F7ED84-F8B1-4F7C-A974-CA55FD41FE05}"/>
              </a:ext>
            </a:extLst>
          </p:cNvPr>
          <p:cNvSpPr/>
          <p:nvPr/>
        </p:nvSpPr>
        <p:spPr>
          <a:xfrm>
            <a:off x="5138057" y="1789742"/>
            <a:ext cx="1915886" cy="1915886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PRODUCT LAUNCH PLAN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DB487A1D-B74B-419C-9AA3-430CA068E2BC}"/>
              </a:ext>
            </a:extLst>
          </p:cNvPr>
          <p:cNvSpPr/>
          <p:nvPr/>
        </p:nvSpPr>
        <p:spPr>
          <a:xfrm>
            <a:off x="905783" y="4249407"/>
            <a:ext cx="1100094" cy="110009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7FC0E0A5-D135-4CCF-A7E8-BEDF6D1276FE}"/>
              </a:ext>
            </a:extLst>
          </p:cNvPr>
          <p:cNvSpPr txBox="1"/>
          <p:nvPr/>
        </p:nvSpPr>
        <p:spPr>
          <a:xfrm>
            <a:off x="905783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347C693B-D73B-4063-92E8-39651944130F}"/>
              </a:ext>
            </a:extLst>
          </p:cNvPr>
          <p:cNvSpPr/>
          <p:nvPr/>
        </p:nvSpPr>
        <p:spPr>
          <a:xfrm>
            <a:off x="2761851" y="4249407"/>
            <a:ext cx="1100094" cy="11000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08EC781-158B-4997-B74A-14D4381423DC}"/>
              </a:ext>
            </a:extLst>
          </p:cNvPr>
          <p:cNvSpPr txBox="1"/>
          <p:nvPr/>
        </p:nvSpPr>
        <p:spPr>
          <a:xfrm>
            <a:off x="2761851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99A9231-9E13-4435-9F4A-8E6B993BFB37}"/>
              </a:ext>
            </a:extLst>
          </p:cNvPr>
          <p:cNvSpPr/>
          <p:nvPr/>
        </p:nvSpPr>
        <p:spPr>
          <a:xfrm>
            <a:off x="4617919" y="4249407"/>
            <a:ext cx="1100094" cy="110009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DDB73AF-1D9C-4F1E-B93D-B0891815294B}"/>
              </a:ext>
            </a:extLst>
          </p:cNvPr>
          <p:cNvSpPr txBox="1"/>
          <p:nvPr/>
        </p:nvSpPr>
        <p:spPr>
          <a:xfrm>
            <a:off x="4617919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618C62FF-976B-4264-94DA-244232D757D9}"/>
              </a:ext>
            </a:extLst>
          </p:cNvPr>
          <p:cNvSpPr/>
          <p:nvPr/>
        </p:nvSpPr>
        <p:spPr>
          <a:xfrm>
            <a:off x="6473987" y="4249407"/>
            <a:ext cx="1100094" cy="11000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8D28020-B2E4-49F1-8E7B-F9DD6ABA3F2E}"/>
              </a:ext>
            </a:extLst>
          </p:cNvPr>
          <p:cNvSpPr txBox="1"/>
          <p:nvPr/>
        </p:nvSpPr>
        <p:spPr>
          <a:xfrm>
            <a:off x="6473987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F3EEB1F5-70D2-4C54-A3AD-1974449ABB0F}"/>
              </a:ext>
            </a:extLst>
          </p:cNvPr>
          <p:cNvSpPr/>
          <p:nvPr/>
        </p:nvSpPr>
        <p:spPr>
          <a:xfrm>
            <a:off x="8330055" y="4249407"/>
            <a:ext cx="1100094" cy="110009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9DB3E297-C42E-4225-AB45-5A0113B92B7C}"/>
              </a:ext>
            </a:extLst>
          </p:cNvPr>
          <p:cNvSpPr txBox="1"/>
          <p:nvPr/>
        </p:nvSpPr>
        <p:spPr>
          <a:xfrm>
            <a:off x="8330055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47645B91-DA3D-4408-A41B-33CCDA92F03F}"/>
              </a:ext>
            </a:extLst>
          </p:cNvPr>
          <p:cNvSpPr/>
          <p:nvPr/>
        </p:nvSpPr>
        <p:spPr>
          <a:xfrm>
            <a:off x="10186123" y="4249407"/>
            <a:ext cx="1100094" cy="11000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8C00B7A-57E0-4469-A5C7-68CBADE7FFB2}"/>
              </a:ext>
            </a:extLst>
          </p:cNvPr>
          <p:cNvSpPr txBox="1"/>
          <p:nvPr/>
        </p:nvSpPr>
        <p:spPr>
          <a:xfrm>
            <a:off x="10186123" y="5495883"/>
            <a:ext cx="110009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="" xmlns:a16="http://schemas.microsoft.com/office/drawing/2014/main" id="{CA9F66E8-74D5-4860-8500-6CA73613E5AF}"/>
              </a:ext>
            </a:extLst>
          </p:cNvPr>
          <p:cNvCxnSpPr>
            <a:stCxn id="26" idx="0"/>
            <a:endCxn id="38" idx="0"/>
          </p:cNvCxnSpPr>
          <p:nvPr/>
        </p:nvCxnSpPr>
        <p:spPr>
          <a:xfrm rot="5400000" flipH="1" flipV="1">
            <a:off x="6096000" y="-390763"/>
            <a:ext cx="12700" cy="9280340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="" xmlns:a16="http://schemas.microsoft.com/office/drawing/2014/main" id="{9C150164-FE4E-4299-871D-D3F5801101F3}"/>
              </a:ext>
            </a:extLst>
          </p:cNvPr>
          <p:cNvCxnSpPr>
            <a:stCxn id="28" idx="0"/>
            <a:endCxn id="36" idx="0"/>
          </p:cNvCxnSpPr>
          <p:nvPr/>
        </p:nvCxnSpPr>
        <p:spPr>
          <a:xfrm rot="5400000" flipH="1" flipV="1">
            <a:off x="6096000" y="1465305"/>
            <a:ext cx="12700" cy="5568204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="" xmlns:a16="http://schemas.microsoft.com/office/drawing/2014/main" id="{5239ED12-778D-4901-AFF3-E7B49A1B22D3}"/>
              </a:ext>
            </a:extLst>
          </p:cNvPr>
          <p:cNvCxnSpPr>
            <a:stCxn id="30" idx="0"/>
            <a:endCxn id="32" idx="0"/>
          </p:cNvCxnSpPr>
          <p:nvPr/>
        </p:nvCxnSpPr>
        <p:spPr>
          <a:xfrm rot="5400000" flipH="1" flipV="1">
            <a:off x="6096000" y="3321373"/>
            <a:ext cx="12700" cy="1856068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4CBB2C1C-35AB-4EF0-B731-35AFB298532F}"/>
              </a:ext>
            </a:extLst>
          </p:cNvPr>
          <p:cNvGrpSpPr/>
          <p:nvPr/>
        </p:nvGrpSpPr>
        <p:grpSpPr>
          <a:xfrm>
            <a:off x="1264607" y="4627248"/>
            <a:ext cx="382447" cy="344412"/>
            <a:chOff x="304800" y="5129213"/>
            <a:chExt cx="287338" cy="258762"/>
          </a:xfrm>
          <a:solidFill>
            <a:schemeClr val="bg1"/>
          </a:solidFill>
        </p:grpSpPr>
        <p:sp>
          <p:nvSpPr>
            <p:cNvPr id="35" name="Freeform 1630">
              <a:extLst>
                <a:ext uri="{FF2B5EF4-FFF2-40B4-BE49-F238E27FC236}">
                  <a16:creationId xmlns="" xmlns:a16="http://schemas.microsoft.com/office/drawing/2014/main" id="{6C01784F-DAA1-46AA-AF3E-0E25E1456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" y="5224463"/>
              <a:ext cx="134938" cy="38100"/>
            </a:xfrm>
            <a:custGeom>
              <a:avLst/>
              <a:gdLst>
                <a:gd name="T0" fmla="*/ 176 w 423"/>
                <a:gd name="T1" fmla="*/ 120 h 120"/>
                <a:gd name="T2" fmla="*/ 247 w 423"/>
                <a:gd name="T3" fmla="*/ 120 h 120"/>
                <a:gd name="T4" fmla="*/ 252 w 423"/>
                <a:gd name="T5" fmla="*/ 108 h 120"/>
                <a:gd name="T6" fmla="*/ 260 w 423"/>
                <a:gd name="T7" fmla="*/ 97 h 120"/>
                <a:gd name="T8" fmla="*/ 269 w 423"/>
                <a:gd name="T9" fmla="*/ 86 h 120"/>
                <a:gd name="T10" fmla="*/ 280 w 423"/>
                <a:gd name="T11" fmla="*/ 77 h 120"/>
                <a:gd name="T12" fmla="*/ 291 w 423"/>
                <a:gd name="T13" fmla="*/ 71 h 120"/>
                <a:gd name="T14" fmla="*/ 304 w 423"/>
                <a:gd name="T15" fmla="*/ 65 h 120"/>
                <a:gd name="T16" fmla="*/ 311 w 423"/>
                <a:gd name="T17" fmla="*/ 63 h 120"/>
                <a:gd name="T18" fmla="*/ 318 w 423"/>
                <a:gd name="T19" fmla="*/ 62 h 120"/>
                <a:gd name="T20" fmla="*/ 325 w 423"/>
                <a:gd name="T21" fmla="*/ 61 h 120"/>
                <a:gd name="T22" fmla="*/ 332 w 423"/>
                <a:gd name="T23" fmla="*/ 61 h 120"/>
                <a:gd name="T24" fmla="*/ 423 w 423"/>
                <a:gd name="T25" fmla="*/ 61 h 120"/>
                <a:gd name="T26" fmla="*/ 423 w 423"/>
                <a:gd name="T27" fmla="*/ 31 h 120"/>
                <a:gd name="T28" fmla="*/ 423 w 423"/>
                <a:gd name="T29" fmla="*/ 22 h 120"/>
                <a:gd name="T30" fmla="*/ 420 w 423"/>
                <a:gd name="T31" fmla="*/ 14 h 120"/>
                <a:gd name="T32" fmla="*/ 418 w 423"/>
                <a:gd name="T33" fmla="*/ 8 h 120"/>
                <a:gd name="T34" fmla="*/ 415 w 423"/>
                <a:gd name="T35" fmla="*/ 0 h 120"/>
                <a:gd name="T36" fmla="*/ 363 w 423"/>
                <a:gd name="T37" fmla="*/ 0 h 120"/>
                <a:gd name="T38" fmla="*/ 61 w 423"/>
                <a:gd name="T39" fmla="*/ 0 h 120"/>
                <a:gd name="T40" fmla="*/ 9 w 423"/>
                <a:gd name="T41" fmla="*/ 0 h 120"/>
                <a:gd name="T42" fmla="*/ 6 w 423"/>
                <a:gd name="T43" fmla="*/ 8 h 120"/>
                <a:gd name="T44" fmla="*/ 2 w 423"/>
                <a:gd name="T45" fmla="*/ 14 h 120"/>
                <a:gd name="T46" fmla="*/ 1 w 423"/>
                <a:gd name="T47" fmla="*/ 22 h 120"/>
                <a:gd name="T48" fmla="*/ 0 w 423"/>
                <a:gd name="T49" fmla="*/ 31 h 120"/>
                <a:gd name="T50" fmla="*/ 0 w 423"/>
                <a:gd name="T51" fmla="*/ 61 h 120"/>
                <a:gd name="T52" fmla="*/ 91 w 423"/>
                <a:gd name="T53" fmla="*/ 61 h 120"/>
                <a:gd name="T54" fmla="*/ 99 w 423"/>
                <a:gd name="T55" fmla="*/ 61 h 120"/>
                <a:gd name="T56" fmla="*/ 105 w 423"/>
                <a:gd name="T57" fmla="*/ 62 h 120"/>
                <a:gd name="T58" fmla="*/ 112 w 423"/>
                <a:gd name="T59" fmla="*/ 63 h 120"/>
                <a:gd name="T60" fmla="*/ 120 w 423"/>
                <a:gd name="T61" fmla="*/ 65 h 120"/>
                <a:gd name="T62" fmla="*/ 132 w 423"/>
                <a:gd name="T63" fmla="*/ 71 h 120"/>
                <a:gd name="T64" fmla="*/ 144 w 423"/>
                <a:gd name="T65" fmla="*/ 77 h 120"/>
                <a:gd name="T66" fmla="*/ 154 w 423"/>
                <a:gd name="T67" fmla="*/ 86 h 120"/>
                <a:gd name="T68" fmla="*/ 163 w 423"/>
                <a:gd name="T69" fmla="*/ 97 h 120"/>
                <a:gd name="T70" fmla="*/ 170 w 423"/>
                <a:gd name="T71" fmla="*/ 108 h 120"/>
                <a:gd name="T72" fmla="*/ 176 w 423"/>
                <a:gd name="T7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3" h="120">
                  <a:moveTo>
                    <a:pt x="176" y="120"/>
                  </a:moveTo>
                  <a:lnTo>
                    <a:pt x="247" y="120"/>
                  </a:lnTo>
                  <a:lnTo>
                    <a:pt x="252" y="108"/>
                  </a:lnTo>
                  <a:lnTo>
                    <a:pt x="260" y="97"/>
                  </a:lnTo>
                  <a:lnTo>
                    <a:pt x="269" y="86"/>
                  </a:lnTo>
                  <a:lnTo>
                    <a:pt x="280" y="77"/>
                  </a:lnTo>
                  <a:lnTo>
                    <a:pt x="291" y="71"/>
                  </a:lnTo>
                  <a:lnTo>
                    <a:pt x="304" y="65"/>
                  </a:lnTo>
                  <a:lnTo>
                    <a:pt x="311" y="63"/>
                  </a:lnTo>
                  <a:lnTo>
                    <a:pt x="318" y="62"/>
                  </a:lnTo>
                  <a:lnTo>
                    <a:pt x="325" y="61"/>
                  </a:lnTo>
                  <a:lnTo>
                    <a:pt x="332" y="61"/>
                  </a:lnTo>
                  <a:lnTo>
                    <a:pt x="423" y="61"/>
                  </a:lnTo>
                  <a:lnTo>
                    <a:pt x="423" y="31"/>
                  </a:lnTo>
                  <a:lnTo>
                    <a:pt x="423" y="22"/>
                  </a:lnTo>
                  <a:lnTo>
                    <a:pt x="420" y="14"/>
                  </a:lnTo>
                  <a:lnTo>
                    <a:pt x="418" y="8"/>
                  </a:lnTo>
                  <a:lnTo>
                    <a:pt x="415" y="0"/>
                  </a:lnTo>
                  <a:lnTo>
                    <a:pt x="363" y="0"/>
                  </a:lnTo>
                  <a:lnTo>
                    <a:pt x="61" y="0"/>
                  </a:lnTo>
                  <a:lnTo>
                    <a:pt x="9" y="0"/>
                  </a:lnTo>
                  <a:lnTo>
                    <a:pt x="6" y="8"/>
                  </a:lnTo>
                  <a:lnTo>
                    <a:pt x="2" y="14"/>
                  </a:lnTo>
                  <a:lnTo>
                    <a:pt x="1" y="22"/>
                  </a:lnTo>
                  <a:lnTo>
                    <a:pt x="0" y="31"/>
                  </a:lnTo>
                  <a:lnTo>
                    <a:pt x="0" y="61"/>
                  </a:lnTo>
                  <a:lnTo>
                    <a:pt x="91" y="61"/>
                  </a:lnTo>
                  <a:lnTo>
                    <a:pt x="99" y="61"/>
                  </a:lnTo>
                  <a:lnTo>
                    <a:pt x="105" y="62"/>
                  </a:lnTo>
                  <a:lnTo>
                    <a:pt x="112" y="63"/>
                  </a:lnTo>
                  <a:lnTo>
                    <a:pt x="120" y="65"/>
                  </a:lnTo>
                  <a:lnTo>
                    <a:pt x="132" y="71"/>
                  </a:lnTo>
                  <a:lnTo>
                    <a:pt x="144" y="77"/>
                  </a:lnTo>
                  <a:lnTo>
                    <a:pt x="154" y="86"/>
                  </a:lnTo>
                  <a:lnTo>
                    <a:pt x="163" y="97"/>
                  </a:lnTo>
                  <a:lnTo>
                    <a:pt x="170" y="108"/>
                  </a:lnTo>
                  <a:lnTo>
                    <a:pt x="17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31">
              <a:extLst>
                <a:ext uri="{FF2B5EF4-FFF2-40B4-BE49-F238E27FC236}">
                  <a16:creationId xmlns="" xmlns:a16="http://schemas.microsoft.com/office/drawing/2014/main" id="{95B62EFE-3941-4570-8A0A-FAD00032C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525" y="5129213"/>
              <a:ext cx="115888" cy="85725"/>
            </a:xfrm>
            <a:custGeom>
              <a:avLst/>
              <a:gdLst>
                <a:gd name="T0" fmla="*/ 60 w 362"/>
                <a:gd name="T1" fmla="*/ 72 h 271"/>
                <a:gd name="T2" fmla="*/ 62 w 362"/>
                <a:gd name="T3" fmla="*/ 66 h 271"/>
                <a:gd name="T4" fmla="*/ 66 w 362"/>
                <a:gd name="T5" fmla="*/ 62 h 271"/>
                <a:gd name="T6" fmla="*/ 72 w 362"/>
                <a:gd name="T7" fmla="*/ 60 h 271"/>
                <a:gd name="T8" fmla="*/ 287 w 362"/>
                <a:gd name="T9" fmla="*/ 60 h 271"/>
                <a:gd name="T10" fmla="*/ 292 w 362"/>
                <a:gd name="T11" fmla="*/ 61 h 271"/>
                <a:gd name="T12" fmla="*/ 297 w 362"/>
                <a:gd name="T13" fmla="*/ 64 h 271"/>
                <a:gd name="T14" fmla="*/ 300 w 362"/>
                <a:gd name="T15" fmla="*/ 70 h 271"/>
                <a:gd name="T16" fmla="*/ 301 w 362"/>
                <a:gd name="T17" fmla="*/ 75 h 271"/>
                <a:gd name="T18" fmla="*/ 301 w 362"/>
                <a:gd name="T19" fmla="*/ 229 h 271"/>
                <a:gd name="T20" fmla="*/ 299 w 362"/>
                <a:gd name="T21" fmla="*/ 234 h 271"/>
                <a:gd name="T22" fmla="*/ 294 w 362"/>
                <a:gd name="T23" fmla="*/ 239 h 271"/>
                <a:gd name="T24" fmla="*/ 289 w 362"/>
                <a:gd name="T25" fmla="*/ 241 h 271"/>
                <a:gd name="T26" fmla="*/ 75 w 362"/>
                <a:gd name="T27" fmla="*/ 241 h 271"/>
                <a:gd name="T28" fmla="*/ 69 w 362"/>
                <a:gd name="T29" fmla="*/ 240 h 271"/>
                <a:gd name="T30" fmla="*/ 64 w 362"/>
                <a:gd name="T31" fmla="*/ 237 h 271"/>
                <a:gd name="T32" fmla="*/ 61 w 362"/>
                <a:gd name="T33" fmla="*/ 231 h 271"/>
                <a:gd name="T34" fmla="*/ 60 w 362"/>
                <a:gd name="T35" fmla="*/ 226 h 271"/>
                <a:gd name="T36" fmla="*/ 332 w 362"/>
                <a:gd name="T37" fmla="*/ 271 h 271"/>
                <a:gd name="T38" fmla="*/ 362 w 362"/>
                <a:gd name="T39" fmla="*/ 60 h 271"/>
                <a:gd name="T40" fmla="*/ 361 w 362"/>
                <a:gd name="T41" fmla="*/ 47 h 271"/>
                <a:gd name="T42" fmla="*/ 357 w 362"/>
                <a:gd name="T43" fmla="*/ 36 h 271"/>
                <a:gd name="T44" fmla="*/ 352 w 362"/>
                <a:gd name="T45" fmla="*/ 26 h 271"/>
                <a:gd name="T46" fmla="*/ 344 w 362"/>
                <a:gd name="T47" fmla="*/ 18 h 271"/>
                <a:gd name="T48" fmla="*/ 335 w 362"/>
                <a:gd name="T49" fmla="*/ 10 h 271"/>
                <a:gd name="T50" fmla="*/ 325 w 362"/>
                <a:gd name="T51" fmla="*/ 4 h 271"/>
                <a:gd name="T52" fmla="*/ 313 w 362"/>
                <a:gd name="T53" fmla="*/ 1 h 271"/>
                <a:gd name="T54" fmla="*/ 301 w 362"/>
                <a:gd name="T55" fmla="*/ 0 h 271"/>
                <a:gd name="T56" fmla="*/ 54 w 362"/>
                <a:gd name="T57" fmla="*/ 0 h 271"/>
                <a:gd name="T58" fmla="*/ 42 w 362"/>
                <a:gd name="T59" fmla="*/ 2 h 271"/>
                <a:gd name="T60" fmla="*/ 31 w 362"/>
                <a:gd name="T61" fmla="*/ 7 h 271"/>
                <a:gd name="T62" fmla="*/ 21 w 362"/>
                <a:gd name="T63" fmla="*/ 13 h 271"/>
                <a:gd name="T64" fmla="*/ 13 w 362"/>
                <a:gd name="T65" fmla="*/ 21 h 271"/>
                <a:gd name="T66" fmla="*/ 7 w 362"/>
                <a:gd name="T67" fmla="*/ 31 h 271"/>
                <a:gd name="T68" fmla="*/ 2 w 362"/>
                <a:gd name="T69" fmla="*/ 42 h 271"/>
                <a:gd name="T70" fmla="*/ 0 w 362"/>
                <a:gd name="T71" fmla="*/ 54 h 271"/>
                <a:gd name="T72" fmla="*/ 0 w 362"/>
                <a:gd name="T73" fmla="*/ 271 h 271"/>
                <a:gd name="T74" fmla="*/ 332 w 362"/>
                <a:gd name="T75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71">
                  <a:moveTo>
                    <a:pt x="60" y="75"/>
                  </a:moveTo>
                  <a:lnTo>
                    <a:pt x="60" y="72"/>
                  </a:lnTo>
                  <a:lnTo>
                    <a:pt x="61" y="68"/>
                  </a:lnTo>
                  <a:lnTo>
                    <a:pt x="62" y="66"/>
                  </a:lnTo>
                  <a:lnTo>
                    <a:pt x="64" y="64"/>
                  </a:lnTo>
                  <a:lnTo>
                    <a:pt x="66" y="62"/>
                  </a:lnTo>
                  <a:lnTo>
                    <a:pt x="69" y="61"/>
                  </a:lnTo>
                  <a:lnTo>
                    <a:pt x="72" y="60"/>
                  </a:lnTo>
                  <a:lnTo>
                    <a:pt x="75" y="60"/>
                  </a:lnTo>
                  <a:lnTo>
                    <a:pt x="287" y="60"/>
                  </a:lnTo>
                  <a:lnTo>
                    <a:pt x="289" y="60"/>
                  </a:lnTo>
                  <a:lnTo>
                    <a:pt x="292" y="61"/>
                  </a:lnTo>
                  <a:lnTo>
                    <a:pt x="294" y="62"/>
                  </a:lnTo>
                  <a:lnTo>
                    <a:pt x="297" y="64"/>
                  </a:lnTo>
                  <a:lnTo>
                    <a:pt x="299" y="66"/>
                  </a:lnTo>
                  <a:lnTo>
                    <a:pt x="300" y="70"/>
                  </a:lnTo>
                  <a:lnTo>
                    <a:pt x="301" y="72"/>
                  </a:lnTo>
                  <a:lnTo>
                    <a:pt x="301" y="75"/>
                  </a:lnTo>
                  <a:lnTo>
                    <a:pt x="301" y="226"/>
                  </a:lnTo>
                  <a:lnTo>
                    <a:pt x="301" y="229"/>
                  </a:lnTo>
                  <a:lnTo>
                    <a:pt x="300" y="231"/>
                  </a:lnTo>
                  <a:lnTo>
                    <a:pt x="299" y="234"/>
                  </a:lnTo>
                  <a:lnTo>
                    <a:pt x="297" y="237"/>
                  </a:lnTo>
                  <a:lnTo>
                    <a:pt x="294" y="239"/>
                  </a:lnTo>
                  <a:lnTo>
                    <a:pt x="292" y="240"/>
                  </a:lnTo>
                  <a:lnTo>
                    <a:pt x="289" y="241"/>
                  </a:lnTo>
                  <a:lnTo>
                    <a:pt x="287" y="241"/>
                  </a:lnTo>
                  <a:lnTo>
                    <a:pt x="75" y="241"/>
                  </a:lnTo>
                  <a:lnTo>
                    <a:pt x="72" y="241"/>
                  </a:lnTo>
                  <a:lnTo>
                    <a:pt x="69" y="240"/>
                  </a:lnTo>
                  <a:lnTo>
                    <a:pt x="66" y="239"/>
                  </a:lnTo>
                  <a:lnTo>
                    <a:pt x="64" y="237"/>
                  </a:lnTo>
                  <a:lnTo>
                    <a:pt x="62" y="234"/>
                  </a:lnTo>
                  <a:lnTo>
                    <a:pt x="61" y="231"/>
                  </a:lnTo>
                  <a:lnTo>
                    <a:pt x="60" y="229"/>
                  </a:lnTo>
                  <a:lnTo>
                    <a:pt x="60" y="226"/>
                  </a:lnTo>
                  <a:lnTo>
                    <a:pt x="60" y="75"/>
                  </a:lnTo>
                  <a:close/>
                  <a:moveTo>
                    <a:pt x="332" y="271"/>
                  </a:moveTo>
                  <a:lnTo>
                    <a:pt x="362" y="271"/>
                  </a:lnTo>
                  <a:lnTo>
                    <a:pt x="362" y="60"/>
                  </a:lnTo>
                  <a:lnTo>
                    <a:pt x="362" y="54"/>
                  </a:lnTo>
                  <a:lnTo>
                    <a:pt x="361" y="47"/>
                  </a:lnTo>
                  <a:lnTo>
                    <a:pt x="358" y="42"/>
                  </a:lnTo>
                  <a:lnTo>
                    <a:pt x="357" y="36"/>
                  </a:lnTo>
                  <a:lnTo>
                    <a:pt x="354" y="31"/>
                  </a:lnTo>
                  <a:lnTo>
                    <a:pt x="352" y="26"/>
                  </a:lnTo>
                  <a:lnTo>
                    <a:pt x="347" y="21"/>
                  </a:lnTo>
                  <a:lnTo>
                    <a:pt x="344" y="18"/>
                  </a:lnTo>
                  <a:lnTo>
                    <a:pt x="340" y="13"/>
                  </a:lnTo>
                  <a:lnTo>
                    <a:pt x="335" y="10"/>
                  </a:lnTo>
                  <a:lnTo>
                    <a:pt x="330" y="7"/>
                  </a:lnTo>
                  <a:lnTo>
                    <a:pt x="325" y="4"/>
                  </a:lnTo>
                  <a:lnTo>
                    <a:pt x="320" y="2"/>
                  </a:lnTo>
                  <a:lnTo>
                    <a:pt x="313" y="1"/>
                  </a:lnTo>
                  <a:lnTo>
                    <a:pt x="308" y="0"/>
                  </a:lnTo>
                  <a:lnTo>
                    <a:pt x="301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8" y="1"/>
                  </a:lnTo>
                  <a:lnTo>
                    <a:pt x="42" y="2"/>
                  </a:lnTo>
                  <a:lnTo>
                    <a:pt x="37" y="4"/>
                  </a:lnTo>
                  <a:lnTo>
                    <a:pt x="31" y="7"/>
                  </a:lnTo>
                  <a:lnTo>
                    <a:pt x="27" y="10"/>
                  </a:lnTo>
                  <a:lnTo>
                    <a:pt x="21" y="13"/>
                  </a:lnTo>
                  <a:lnTo>
                    <a:pt x="18" y="18"/>
                  </a:lnTo>
                  <a:lnTo>
                    <a:pt x="13" y="21"/>
                  </a:lnTo>
                  <a:lnTo>
                    <a:pt x="10" y="26"/>
                  </a:lnTo>
                  <a:lnTo>
                    <a:pt x="7" y="31"/>
                  </a:lnTo>
                  <a:lnTo>
                    <a:pt x="5" y="36"/>
                  </a:lnTo>
                  <a:lnTo>
                    <a:pt x="2" y="42"/>
                  </a:lnTo>
                  <a:lnTo>
                    <a:pt x="1" y="47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271"/>
                  </a:lnTo>
                  <a:lnTo>
                    <a:pt x="30" y="271"/>
                  </a:lnTo>
                  <a:lnTo>
                    <a:pt x="332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32">
              <a:extLst>
                <a:ext uri="{FF2B5EF4-FFF2-40B4-BE49-F238E27FC236}">
                  <a16:creationId xmlns="" xmlns:a16="http://schemas.microsoft.com/office/drawing/2014/main" id="{E80AE1A3-0522-41B3-A11A-6CF048488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" y="5349875"/>
              <a:ext cx="134938" cy="38100"/>
            </a:xfrm>
            <a:custGeom>
              <a:avLst/>
              <a:gdLst>
                <a:gd name="T0" fmla="*/ 422 w 423"/>
                <a:gd name="T1" fmla="*/ 18 h 121"/>
                <a:gd name="T2" fmla="*/ 422 w 423"/>
                <a:gd name="T3" fmla="*/ 17 h 121"/>
                <a:gd name="T4" fmla="*/ 422 w 423"/>
                <a:gd name="T5" fmla="*/ 17 h 121"/>
                <a:gd name="T6" fmla="*/ 419 w 423"/>
                <a:gd name="T7" fmla="*/ 10 h 121"/>
                <a:gd name="T8" fmla="*/ 417 w 423"/>
                <a:gd name="T9" fmla="*/ 5 h 121"/>
                <a:gd name="T10" fmla="*/ 417 w 423"/>
                <a:gd name="T11" fmla="*/ 4 h 121"/>
                <a:gd name="T12" fmla="*/ 416 w 423"/>
                <a:gd name="T13" fmla="*/ 4 h 121"/>
                <a:gd name="T14" fmla="*/ 415 w 423"/>
                <a:gd name="T15" fmla="*/ 2 h 121"/>
                <a:gd name="T16" fmla="*/ 415 w 423"/>
                <a:gd name="T17" fmla="*/ 0 h 121"/>
                <a:gd name="T18" fmla="*/ 9 w 423"/>
                <a:gd name="T19" fmla="*/ 0 h 121"/>
                <a:gd name="T20" fmla="*/ 8 w 423"/>
                <a:gd name="T21" fmla="*/ 2 h 121"/>
                <a:gd name="T22" fmla="*/ 7 w 423"/>
                <a:gd name="T23" fmla="*/ 4 h 121"/>
                <a:gd name="T24" fmla="*/ 7 w 423"/>
                <a:gd name="T25" fmla="*/ 4 h 121"/>
                <a:gd name="T26" fmla="*/ 7 w 423"/>
                <a:gd name="T27" fmla="*/ 5 h 121"/>
                <a:gd name="T28" fmla="*/ 5 w 423"/>
                <a:gd name="T29" fmla="*/ 10 h 121"/>
                <a:gd name="T30" fmla="*/ 2 w 423"/>
                <a:gd name="T31" fmla="*/ 17 h 121"/>
                <a:gd name="T32" fmla="*/ 2 w 423"/>
                <a:gd name="T33" fmla="*/ 17 h 121"/>
                <a:gd name="T34" fmla="*/ 2 w 423"/>
                <a:gd name="T35" fmla="*/ 18 h 121"/>
                <a:gd name="T36" fmla="*/ 1 w 423"/>
                <a:gd name="T37" fmla="*/ 24 h 121"/>
                <a:gd name="T38" fmla="*/ 0 w 423"/>
                <a:gd name="T39" fmla="*/ 30 h 121"/>
                <a:gd name="T40" fmla="*/ 0 w 423"/>
                <a:gd name="T41" fmla="*/ 107 h 121"/>
                <a:gd name="T42" fmla="*/ 1 w 423"/>
                <a:gd name="T43" fmla="*/ 109 h 121"/>
                <a:gd name="T44" fmla="*/ 2 w 423"/>
                <a:gd name="T45" fmla="*/ 112 h 121"/>
                <a:gd name="T46" fmla="*/ 4 w 423"/>
                <a:gd name="T47" fmla="*/ 114 h 121"/>
                <a:gd name="T48" fmla="*/ 6 w 423"/>
                <a:gd name="T49" fmla="*/ 117 h 121"/>
                <a:gd name="T50" fmla="*/ 8 w 423"/>
                <a:gd name="T51" fmla="*/ 119 h 121"/>
                <a:gd name="T52" fmla="*/ 10 w 423"/>
                <a:gd name="T53" fmla="*/ 120 h 121"/>
                <a:gd name="T54" fmla="*/ 12 w 423"/>
                <a:gd name="T55" fmla="*/ 121 h 121"/>
                <a:gd name="T56" fmla="*/ 16 w 423"/>
                <a:gd name="T57" fmla="*/ 121 h 121"/>
                <a:gd name="T58" fmla="*/ 408 w 423"/>
                <a:gd name="T59" fmla="*/ 121 h 121"/>
                <a:gd name="T60" fmla="*/ 412 w 423"/>
                <a:gd name="T61" fmla="*/ 121 h 121"/>
                <a:gd name="T62" fmla="*/ 414 w 423"/>
                <a:gd name="T63" fmla="*/ 120 h 121"/>
                <a:gd name="T64" fmla="*/ 416 w 423"/>
                <a:gd name="T65" fmla="*/ 119 h 121"/>
                <a:gd name="T66" fmla="*/ 418 w 423"/>
                <a:gd name="T67" fmla="*/ 117 h 121"/>
                <a:gd name="T68" fmla="*/ 421 w 423"/>
                <a:gd name="T69" fmla="*/ 114 h 121"/>
                <a:gd name="T70" fmla="*/ 422 w 423"/>
                <a:gd name="T71" fmla="*/ 112 h 121"/>
                <a:gd name="T72" fmla="*/ 423 w 423"/>
                <a:gd name="T73" fmla="*/ 109 h 121"/>
                <a:gd name="T74" fmla="*/ 423 w 423"/>
                <a:gd name="T75" fmla="*/ 107 h 121"/>
                <a:gd name="T76" fmla="*/ 423 w 423"/>
                <a:gd name="T77" fmla="*/ 30 h 121"/>
                <a:gd name="T78" fmla="*/ 423 w 423"/>
                <a:gd name="T79" fmla="*/ 24 h 121"/>
                <a:gd name="T80" fmla="*/ 422 w 423"/>
                <a:gd name="T81" fmla="*/ 1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3" h="121">
                  <a:moveTo>
                    <a:pt x="422" y="18"/>
                  </a:moveTo>
                  <a:lnTo>
                    <a:pt x="422" y="17"/>
                  </a:lnTo>
                  <a:lnTo>
                    <a:pt x="422" y="17"/>
                  </a:lnTo>
                  <a:lnTo>
                    <a:pt x="419" y="10"/>
                  </a:lnTo>
                  <a:lnTo>
                    <a:pt x="417" y="5"/>
                  </a:lnTo>
                  <a:lnTo>
                    <a:pt x="417" y="4"/>
                  </a:lnTo>
                  <a:lnTo>
                    <a:pt x="416" y="4"/>
                  </a:lnTo>
                  <a:lnTo>
                    <a:pt x="415" y="2"/>
                  </a:lnTo>
                  <a:lnTo>
                    <a:pt x="415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5" y="10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2" y="112"/>
                  </a:lnTo>
                  <a:lnTo>
                    <a:pt x="4" y="114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20"/>
                  </a:lnTo>
                  <a:lnTo>
                    <a:pt x="12" y="121"/>
                  </a:lnTo>
                  <a:lnTo>
                    <a:pt x="16" y="121"/>
                  </a:lnTo>
                  <a:lnTo>
                    <a:pt x="408" y="121"/>
                  </a:lnTo>
                  <a:lnTo>
                    <a:pt x="412" y="121"/>
                  </a:lnTo>
                  <a:lnTo>
                    <a:pt x="414" y="120"/>
                  </a:lnTo>
                  <a:lnTo>
                    <a:pt x="416" y="119"/>
                  </a:lnTo>
                  <a:lnTo>
                    <a:pt x="418" y="117"/>
                  </a:lnTo>
                  <a:lnTo>
                    <a:pt x="421" y="114"/>
                  </a:lnTo>
                  <a:lnTo>
                    <a:pt x="422" y="112"/>
                  </a:lnTo>
                  <a:lnTo>
                    <a:pt x="423" y="109"/>
                  </a:lnTo>
                  <a:lnTo>
                    <a:pt x="423" y="107"/>
                  </a:lnTo>
                  <a:lnTo>
                    <a:pt x="423" y="30"/>
                  </a:lnTo>
                  <a:lnTo>
                    <a:pt x="423" y="24"/>
                  </a:lnTo>
                  <a:lnTo>
                    <a:pt x="42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33">
              <a:extLst>
                <a:ext uri="{FF2B5EF4-FFF2-40B4-BE49-F238E27FC236}">
                  <a16:creationId xmlns="" xmlns:a16="http://schemas.microsoft.com/office/drawing/2014/main" id="{5E02BBA7-5AF1-4752-A25F-EDFEADFBE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3" y="5253038"/>
              <a:ext cx="114300" cy="87313"/>
            </a:xfrm>
            <a:custGeom>
              <a:avLst/>
              <a:gdLst>
                <a:gd name="T0" fmla="*/ 302 w 362"/>
                <a:gd name="T1" fmla="*/ 227 h 273"/>
                <a:gd name="T2" fmla="*/ 301 w 362"/>
                <a:gd name="T3" fmla="*/ 233 h 273"/>
                <a:gd name="T4" fmla="*/ 298 w 362"/>
                <a:gd name="T5" fmla="*/ 237 h 273"/>
                <a:gd name="T6" fmla="*/ 292 w 362"/>
                <a:gd name="T7" fmla="*/ 241 h 273"/>
                <a:gd name="T8" fmla="*/ 287 w 362"/>
                <a:gd name="T9" fmla="*/ 242 h 273"/>
                <a:gd name="T10" fmla="*/ 72 w 362"/>
                <a:gd name="T11" fmla="*/ 242 h 273"/>
                <a:gd name="T12" fmla="*/ 67 w 362"/>
                <a:gd name="T13" fmla="*/ 239 h 273"/>
                <a:gd name="T14" fmla="*/ 63 w 362"/>
                <a:gd name="T15" fmla="*/ 235 h 273"/>
                <a:gd name="T16" fmla="*/ 61 w 362"/>
                <a:gd name="T17" fmla="*/ 231 h 273"/>
                <a:gd name="T18" fmla="*/ 60 w 362"/>
                <a:gd name="T19" fmla="*/ 76 h 273"/>
                <a:gd name="T20" fmla="*/ 61 w 362"/>
                <a:gd name="T21" fmla="*/ 70 h 273"/>
                <a:gd name="T22" fmla="*/ 64 w 362"/>
                <a:gd name="T23" fmla="*/ 66 h 273"/>
                <a:gd name="T24" fmla="*/ 70 w 362"/>
                <a:gd name="T25" fmla="*/ 62 h 273"/>
                <a:gd name="T26" fmla="*/ 75 w 362"/>
                <a:gd name="T27" fmla="*/ 61 h 273"/>
                <a:gd name="T28" fmla="*/ 290 w 362"/>
                <a:gd name="T29" fmla="*/ 61 h 273"/>
                <a:gd name="T30" fmla="*/ 296 w 362"/>
                <a:gd name="T31" fmla="*/ 64 h 273"/>
                <a:gd name="T32" fmla="*/ 299 w 362"/>
                <a:gd name="T33" fmla="*/ 68 h 273"/>
                <a:gd name="T34" fmla="*/ 301 w 362"/>
                <a:gd name="T35" fmla="*/ 73 h 273"/>
                <a:gd name="T36" fmla="*/ 60 w 362"/>
                <a:gd name="T37" fmla="*/ 0 h 273"/>
                <a:gd name="T38" fmla="*/ 42 w 362"/>
                <a:gd name="T39" fmla="*/ 4 h 273"/>
                <a:gd name="T40" fmla="*/ 27 w 362"/>
                <a:gd name="T41" fmla="*/ 12 h 273"/>
                <a:gd name="T42" fmla="*/ 18 w 362"/>
                <a:gd name="T43" fmla="*/ 18 h 273"/>
                <a:gd name="T44" fmla="*/ 5 w 362"/>
                <a:gd name="T45" fmla="*/ 38 h 273"/>
                <a:gd name="T46" fmla="*/ 1 w 362"/>
                <a:gd name="T47" fmla="*/ 49 h 273"/>
                <a:gd name="T48" fmla="*/ 0 w 362"/>
                <a:gd name="T49" fmla="*/ 61 h 273"/>
                <a:gd name="T50" fmla="*/ 362 w 362"/>
                <a:gd name="T51" fmla="*/ 273 h 273"/>
                <a:gd name="T52" fmla="*/ 362 w 362"/>
                <a:gd name="T53" fmla="*/ 55 h 273"/>
                <a:gd name="T54" fmla="*/ 360 w 362"/>
                <a:gd name="T55" fmla="*/ 44 h 273"/>
                <a:gd name="T56" fmla="*/ 352 w 362"/>
                <a:gd name="T57" fmla="*/ 27 h 273"/>
                <a:gd name="T58" fmla="*/ 340 w 362"/>
                <a:gd name="T59" fmla="*/ 15 h 273"/>
                <a:gd name="T60" fmla="*/ 328 w 362"/>
                <a:gd name="T61" fmla="*/ 7 h 273"/>
                <a:gd name="T62" fmla="*/ 311 w 362"/>
                <a:gd name="T63" fmla="*/ 2 h 273"/>
                <a:gd name="T64" fmla="*/ 121 w 362"/>
                <a:gd name="T6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2" h="273">
                  <a:moveTo>
                    <a:pt x="302" y="76"/>
                  </a:moveTo>
                  <a:lnTo>
                    <a:pt x="302" y="227"/>
                  </a:lnTo>
                  <a:lnTo>
                    <a:pt x="301" y="231"/>
                  </a:lnTo>
                  <a:lnTo>
                    <a:pt x="301" y="233"/>
                  </a:lnTo>
                  <a:lnTo>
                    <a:pt x="299" y="235"/>
                  </a:lnTo>
                  <a:lnTo>
                    <a:pt x="298" y="237"/>
                  </a:lnTo>
                  <a:lnTo>
                    <a:pt x="296" y="239"/>
                  </a:lnTo>
                  <a:lnTo>
                    <a:pt x="292" y="241"/>
                  </a:lnTo>
                  <a:lnTo>
                    <a:pt x="290" y="242"/>
                  </a:lnTo>
                  <a:lnTo>
                    <a:pt x="287" y="242"/>
                  </a:lnTo>
                  <a:lnTo>
                    <a:pt x="75" y="242"/>
                  </a:lnTo>
                  <a:lnTo>
                    <a:pt x="72" y="242"/>
                  </a:lnTo>
                  <a:lnTo>
                    <a:pt x="70" y="241"/>
                  </a:lnTo>
                  <a:lnTo>
                    <a:pt x="67" y="239"/>
                  </a:lnTo>
                  <a:lnTo>
                    <a:pt x="64" y="237"/>
                  </a:lnTo>
                  <a:lnTo>
                    <a:pt x="63" y="235"/>
                  </a:lnTo>
                  <a:lnTo>
                    <a:pt x="61" y="233"/>
                  </a:lnTo>
                  <a:lnTo>
                    <a:pt x="61" y="231"/>
                  </a:lnTo>
                  <a:lnTo>
                    <a:pt x="60" y="227"/>
                  </a:lnTo>
                  <a:lnTo>
                    <a:pt x="60" y="76"/>
                  </a:lnTo>
                  <a:lnTo>
                    <a:pt x="61" y="73"/>
                  </a:lnTo>
                  <a:lnTo>
                    <a:pt x="61" y="70"/>
                  </a:lnTo>
                  <a:lnTo>
                    <a:pt x="63" y="68"/>
                  </a:lnTo>
                  <a:lnTo>
                    <a:pt x="64" y="66"/>
                  </a:lnTo>
                  <a:lnTo>
                    <a:pt x="67" y="64"/>
                  </a:lnTo>
                  <a:lnTo>
                    <a:pt x="70" y="62"/>
                  </a:lnTo>
                  <a:lnTo>
                    <a:pt x="72" y="61"/>
                  </a:lnTo>
                  <a:lnTo>
                    <a:pt x="75" y="61"/>
                  </a:lnTo>
                  <a:lnTo>
                    <a:pt x="287" y="61"/>
                  </a:lnTo>
                  <a:lnTo>
                    <a:pt x="290" y="61"/>
                  </a:lnTo>
                  <a:lnTo>
                    <a:pt x="292" y="62"/>
                  </a:lnTo>
                  <a:lnTo>
                    <a:pt x="296" y="64"/>
                  </a:lnTo>
                  <a:lnTo>
                    <a:pt x="298" y="66"/>
                  </a:lnTo>
                  <a:lnTo>
                    <a:pt x="299" y="68"/>
                  </a:lnTo>
                  <a:lnTo>
                    <a:pt x="301" y="70"/>
                  </a:lnTo>
                  <a:lnTo>
                    <a:pt x="301" y="73"/>
                  </a:lnTo>
                  <a:lnTo>
                    <a:pt x="302" y="76"/>
                  </a:lnTo>
                  <a:close/>
                  <a:moveTo>
                    <a:pt x="60" y="0"/>
                  </a:moveTo>
                  <a:lnTo>
                    <a:pt x="51" y="2"/>
                  </a:lnTo>
                  <a:lnTo>
                    <a:pt x="42" y="4"/>
                  </a:lnTo>
                  <a:lnTo>
                    <a:pt x="35" y="7"/>
                  </a:lnTo>
                  <a:lnTo>
                    <a:pt x="27" y="12"/>
                  </a:lnTo>
                  <a:lnTo>
                    <a:pt x="22" y="15"/>
                  </a:lnTo>
                  <a:lnTo>
                    <a:pt x="18" y="18"/>
                  </a:lnTo>
                  <a:lnTo>
                    <a:pt x="10" y="27"/>
                  </a:lnTo>
                  <a:lnTo>
                    <a:pt x="5" y="38"/>
                  </a:lnTo>
                  <a:lnTo>
                    <a:pt x="2" y="44"/>
                  </a:lnTo>
                  <a:lnTo>
                    <a:pt x="1" y="49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273"/>
                  </a:lnTo>
                  <a:lnTo>
                    <a:pt x="362" y="273"/>
                  </a:lnTo>
                  <a:lnTo>
                    <a:pt x="362" y="61"/>
                  </a:lnTo>
                  <a:lnTo>
                    <a:pt x="362" y="55"/>
                  </a:lnTo>
                  <a:lnTo>
                    <a:pt x="361" y="49"/>
                  </a:lnTo>
                  <a:lnTo>
                    <a:pt x="360" y="44"/>
                  </a:lnTo>
                  <a:lnTo>
                    <a:pt x="358" y="38"/>
                  </a:lnTo>
                  <a:lnTo>
                    <a:pt x="352" y="27"/>
                  </a:lnTo>
                  <a:lnTo>
                    <a:pt x="344" y="18"/>
                  </a:lnTo>
                  <a:lnTo>
                    <a:pt x="340" y="15"/>
                  </a:lnTo>
                  <a:lnTo>
                    <a:pt x="335" y="12"/>
                  </a:lnTo>
                  <a:lnTo>
                    <a:pt x="328" y="7"/>
                  </a:lnTo>
                  <a:lnTo>
                    <a:pt x="320" y="4"/>
                  </a:lnTo>
                  <a:lnTo>
                    <a:pt x="311" y="2"/>
                  </a:lnTo>
                  <a:lnTo>
                    <a:pt x="302" y="0"/>
                  </a:lnTo>
                  <a:lnTo>
                    <a:pt x="121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634">
              <a:extLst>
                <a:ext uri="{FF2B5EF4-FFF2-40B4-BE49-F238E27FC236}">
                  <a16:creationId xmlns="" xmlns:a16="http://schemas.microsoft.com/office/drawing/2014/main" id="{CE577831-9713-4E03-A35D-DEBA37B6E0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325" y="5253038"/>
              <a:ext cx="115888" cy="87313"/>
            </a:xfrm>
            <a:custGeom>
              <a:avLst/>
              <a:gdLst>
                <a:gd name="T0" fmla="*/ 302 w 363"/>
                <a:gd name="T1" fmla="*/ 231 h 273"/>
                <a:gd name="T2" fmla="*/ 300 w 363"/>
                <a:gd name="T3" fmla="*/ 235 h 273"/>
                <a:gd name="T4" fmla="*/ 295 w 363"/>
                <a:gd name="T5" fmla="*/ 239 h 273"/>
                <a:gd name="T6" fmla="*/ 290 w 363"/>
                <a:gd name="T7" fmla="*/ 242 h 273"/>
                <a:gd name="T8" fmla="*/ 75 w 363"/>
                <a:gd name="T9" fmla="*/ 242 h 273"/>
                <a:gd name="T10" fmla="*/ 70 w 363"/>
                <a:gd name="T11" fmla="*/ 241 h 273"/>
                <a:gd name="T12" fmla="*/ 65 w 363"/>
                <a:gd name="T13" fmla="*/ 237 h 273"/>
                <a:gd name="T14" fmla="*/ 62 w 363"/>
                <a:gd name="T15" fmla="*/ 233 h 273"/>
                <a:gd name="T16" fmla="*/ 61 w 363"/>
                <a:gd name="T17" fmla="*/ 227 h 273"/>
                <a:gd name="T18" fmla="*/ 61 w 363"/>
                <a:gd name="T19" fmla="*/ 73 h 273"/>
                <a:gd name="T20" fmla="*/ 63 w 363"/>
                <a:gd name="T21" fmla="*/ 68 h 273"/>
                <a:gd name="T22" fmla="*/ 67 w 363"/>
                <a:gd name="T23" fmla="*/ 64 h 273"/>
                <a:gd name="T24" fmla="*/ 73 w 363"/>
                <a:gd name="T25" fmla="*/ 61 h 273"/>
                <a:gd name="T26" fmla="*/ 286 w 363"/>
                <a:gd name="T27" fmla="*/ 61 h 273"/>
                <a:gd name="T28" fmla="*/ 293 w 363"/>
                <a:gd name="T29" fmla="*/ 62 h 273"/>
                <a:gd name="T30" fmla="*/ 297 w 363"/>
                <a:gd name="T31" fmla="*/ 66 h 273"/>
                <a:gd name="T32" fmla="*/ 301 w 363"/>
                <a:gd name="T33" fmla="*/ 70 h 273"/>
                <a:gd name="T34" fmla="*/ 302 w 363"/>
                <a:gd name="T35" fmla="*/ 76 h 273"/>
                <a:gd name="T36" fmla="*/ 363 w 363"/>
                <a:gd name="T37" fmla="*/ 61 h 273"/>
                <a:gd name="T38" fmla="*/ 362 w 363"/>
                <a:gd name="T39" fmla="*/ 49 h 273"/>
                <a:gd name="T40" fmla="*/ 357 w 363"/>
                <a:gd name="T41" fmla="*/ 38 h 273"/>
                <a:gd name="T42" fmla="*/ 345 w 363"/>
                <a:gd name="T43" fmla="*/ 18 h 273"/>
                <a:gd name="T44" fmla="*/ 336 w 363"/>
                <a:gd name="T45" fmla="*/ 12 h 273"/>
                <a:gd name="T46" fmla="*/ 320 w 363"/>
                <a:gd name="T47" fmla="*/ 4 h 273"/>
                <a:gd name="T48" fmla="*/ 302 w 363"/>
                <a:gd name="T49" fmla="*/ 0 h 273"/>
                <a:gd name="T50" fmla="*/ 61 w 363"/>
                <a:gd name="T51" fmla="*/ 0 h 273"/>
                <a:gd name="T52" fmla="*/ 43 w 363"/>
                <a:gd name="T53" fmla="*/ 4 h 273"/>
                <a:gd name="T54" fmla="*/ 26 w 363"/>
                <a:gd name="T55" fmla="*/ 12 h 273"/>
                <a:gd name="T56" fmla="*/ 18 w 363"/>
                <a:gd name="T57" fmla="*/ 18 h 273"/>
                <a:gd name="T58" fmla="*/ 5 w 363"/>
                <a:gd name="T59" fmla="*/ 38 h 273"/>
                <a:gd name="T60" fmla="*/ 1 w 363"/>
                <a:gd name="T61" fmla="*/ 49 h 273"/>
                <a:gd name="T62" fmla="*/ 0 w 363"/>
                <a:gd name="T63" fmla="*/ 61 h 273"/>
                <a:gd name="T64" fmla="*/ 363 w 363"/>
                <a:gd name="T65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3" h="273">
                  <a:moveTo>
                    <a:pt x="302" y="227"/>
                  </a:moveTo>
                  <a:lnTo>
                    <a:pt x="302" y="231"/>
                  </a:lnTo>
                  <a:lnTo>
                    <a:pt x="301" y="233"/>
                  </a:lnTo>
                  <a:lnTo>
                    <a:pt x="300" y="235"/>
                  </a:lnTo>
                  <a:lnTo>
                    <a:pt x="297" y="237"/>
                  </a:lnTo>
                  <a:lnTo>
                    <a:pt x="295" y="239"/>
                  </a:lnTo>
                  <a:lnTo>
                    <a:pt x="293" y="241"/>
                  </a:lnTo>
                  <a:lnTo>
                    <a:pt x="290" y="242"/>
                  </a:lnTo>
                  <a:lnTo>
                    <a:pt x="286" y="242"/>
                  </a:lnTo>
                  <a:lnTo>
                    <a:pt x="75" y="242"/>
                  </a:lnTo>
                  <a:lnTo>
                    <a:pt x="73" y="242"/>
                  </a:lnTo>
                  <a:lnTo>
                    <a:pt x="70" y="241"/>
                  </a:lnTo>
                  <a:lnTo>
                    <a:pt x="67" y="239"/>
                  </a:lnTo>
                  <a:lnTo>
                    <a:pt x="65" y="237"/>
                  </a:lnTo>
                  <a:lnTo>
                    <a:pt x="63" y="235"/>
                  </a:lnTo>
                  <a:lnTo>
                    <a:pt x="62" y="233"/>
                  </a:lnTo>
                  <a:lnTo>
                    <a:pt x="61" y="231"/>
                  </a:lnTo>
                  <a:lnTo>
                    <a:pt x="61" y="227"/>
                  </a:lnTo>
                  <a:lnTo>
                    <a:pt x="61" y="76"/>
                  </a:lnTo>
                  <a:lnTo>
                    <a:pt x="61" y="73"/>
                  </a:lnTo>
                  <a:lnTo>
                    <a:pt x="62" y="70"/>
                  </a:lnTo>
                  <a:lnTo>
                    <a:pt x="63" y="68"/>
                  </a:lnTo>
                  <a:lnTo>
                    <a:pt x="65" y="66"/>
                  </a:lnTo>
                  <a:lnTo>
                    <a:pt x="67" y="64"/>
                  </a:lnTo>
                  <a:lnTo>
                    <a:pt x="70" y="62"/>
                  </a:lnTo>
                  <a:lnTo>
                    <a:pt x="73" y="61"/>
                  </a:lnTo>
                  <a:lnTo>
                    <a:pt x="75" y="61"/>
                  </a:lnTo>
                  <a:lnTo>
                    <a:pt x="286" y="61"/>
                  </a:lnTo>
                  <a:lnTo>
                    <a:pt x="290" y="61"/>
                  </a:lnTo>
                  <a:lnTo>
                    <a:pt x="293" y="62"/>
                  </a:lnTo>
                  <a:lnTo>
                    <a:pt x="295" y="64"/>
                  </a:lnTo>
                  <a:lnTo>
                    <a:pt x="297" y="66"/>
                  </a:lnTo>
                  <a:lnTo>
                    <a:pt x="300" y="68"/>
                  </a:lnTo>
                  <a:lnTo>
                    <a:pt x="301" y="70"/>
                  </a:lnTo>
                  <a:lnTo>
                    <a:pt x="302" y="73"/>
                  </a:lnTo>
                  <a:lnTo>
                    <a:pt x="302" y="76"/>
                  </a:lnTo>
                  <a:lnTo>
                    <a:pt x="302" y="227"/>
                  </a:lnTo>
                  <a:close/>
                  <a:moveTo>
                    <a:pt x="363" y="61"/>
                  </a:moveTo>
                  <a:lnTo>
                    <a:pt x="362" y="55"/>
                  </a:lnTo>
                  <a:lnTo>
                    <a:pt x="362" y="49"/>
                  </a:lnTo>
                  <a:lnTo>
                    <a:pt x="359" y="44"/>
                  </a:lnTo>
                  <a:lnTo>
                    <a:pt x="357" y="38"/>
                  </a:lnTo>
                  <a:lnTo>
                    <a:pt x="352" y="27"/>
                  </a:lnTo>
                  <a:lnTo>
                    <a:pt x="345" y="18"/>
                  </a:lnTo>
                  <a:lnTo>
                    <a:pt x="341" y="15"/>
                  </a:lnTo>
                  <a:lnTo>
                    <a:pt x="336" y="12"/>
                  </a:lnTo>
                  <a:lnTo>
                    <a:pt x="328" y="7"/>
                  </a:lnTo>
                  <a:lnTo>
                    <a:pt x="320" y="4"/>
                  </a:lnTo>
                  <a:lnTo>
                    <a:pt x="311" y="2"/>
                  </a:lnTo>
                  <a:lnTo>
                    <a:pt x="302" y="0"/>
                  </a:lnTo>
                  <a:lnTo>
                    <a:pt x="242" y="0"/>
                  </a:lnTo>
                  <a:lnTo>
                    <a:pt x="61" y="0"/>
                  </a:lnTo>
                  <a:lnTo>
                    <a:pt x="52" y="2"/>
                  </a:lnTo>
                  <a:lnTo>
                    <a:pt x="43" y="4"/>
                  </a:lnTo>
                  <a:lnTo>
                    <a:pt x="34" y="7"/>
                  </a:lnTo>
                  <a:lnTo>
                    <a:pt x="26" y="12"/>
                  </a:lnTo>
                  <a:lnTo>
                    <a:pt x="22" y="15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1" y="49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0" y="273"/>
                  </a:lnTo>
                  <a:lnTo>
                    <a:pt x="363" y="273"/>
                  </a:lnTo>
                  <a:lnTo>
                    <a:pt x="36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35">
              <a:extLst>
                <a:ext uri="{FF2B5EF4-FFF2-40B4-BE49-F238E27FC236}">
                  <a16:creationId xmlns="" xmlns:a16="http://schemas.microsoft.com/office/drawing/2014/main" id="{E94008A5-3186-43CB-BF32-070352240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00" y="5349875"/>
              <a:ext cx="134938" cy="38100"/>
            </a:xfrm>
            <a:custGeom>
              <a:avLst/>
              <a:gdLst>
                <a:gd name="T0" fmla="*/ 420 w 423"/>
                <a:gd name="T1" fmla="*/ 16 h 121"/>
                <a:gd name="T2" fmla="*/ 419 w 423"/>
                <a:gd name="T3" fmla="*/ 10 h 121"/>
                <a:gd name="T4" fmla="*/ 416 w 423"/>
                <a:gd name="T5" fmla="*/ 5 h 121"/>
                <a:gd name="T6" fmla="*/ 416 w 423"/>
                <a:gd name="T7" fmla="*/ 4 h 121"/>
                <a:gd name="T8" fmla="*/ 416 w 423"/>
                <a:gd name="T9" fmla="*/ 4 h 121"/>
                <a:gd name="T10" fmla="*/ 415 w 423"/>
                <a:gd name="T11" fmla="*/ 2 h 121"/>
                <a:gd name="T12" fmla="*/ 414 w 423"/>
                <a:gd name="T13" fmla="*/ 0 h 121"/>
                <a:gd name="T14" fmla="*/ 9 w 423"/>
                <a:gd name="T15" fmla="*/ 0 h 121"/>
                <a:gd name="T16" fmla="*/ 8 w 423"/>
                <a:gd name="T17" fmla="*/ 2 h 121"/>
                <a:gd name="T18" fmla="*/ 7 w 423"/>
                <a:gd name="T19" fmla="*/ 4 h 121"/>
                <a:gd name="T20" fmla="*/ 7 w 423"/>
                <a:gd name="T21" fmla="*/ 4 h 121"/>
                <a:gd name="T22" fmla="*/ 7 w 423"/>
                <a:gd name="T23" fmla="*/ 5 h 121"/>
                <a:gd name="T24" fmla="*/ 3 w 423"/>
                <a:gd name="T25" fmla="*/ 10 h 121"/>
                <a:gd name="T26" fmla="*/ 2 w 423"/>
                <a:gd name="T27" fmla="*/ 17 h 121"/>
                <a:gd name="T28" fmla="*/ 2 w 423"/>
                <a:gd name="T29" fmla="*/ 17 h 121"/>
                <a:gd name="T30" fmla="*/ 1 w 423"/>
                <a:gd name="T31" fmla="*/ 18 h 121"/>
                <a:gd name="T32" fmla="*/ 0 w 423"/>
                <a:gd name="T33" fmla="*/ 24 h 121"/>
                <a:gd name="T34" fmla="*/ 0 w 423"/>
                <a:gd name="T35" fmla="*/ 30 h 121"/>
                <a:gd name="T36" fmla="*/ 0 w 423"/>
                <a:gd name="T37" fmla="*/ 107 h 121"/>
                <a:gd name="T38" fmla="*/ 0 w 423"/>
                <a:gd name="T39" fmla="*/ 109 h 121"/>
                <a:gd name="T40" fmla="*/ 1 w 423"/>
                <a:gd name="T41" fmla="*/ 112 h 121"/>
                <a:gd name="T42" fmla="*/ 2 w 423"/>
                <a:gd name="T43" fmla="*/ 114 h 121"/>
                <a:gd name="T44" fmla="*/ 4 w 423"/>
                <a:gd name="T45" fmla="*/ 117 h 121"/>
                <a:gd name="T46" fmla="*/ 7 w 423"/>
                <a:gd name="T47" fmla="*/ 119 h 121"/>
                <a:gd name="T48" fmla="*/ 9 w 423"/>
                <a:gd name="T49" fmla="*/ 120 h 121"/>
                <a:gd name="T50" fmla="*/ 12 w 423"/>
                <a:gd name="T51" fmla="*/ 121 h 121"/>
                <a:gd name="T52" fmla="*/ 15 w 423"/>
                <a:gd name="T53" fmla="*/ 121 h 121"/>
                <a:gd name="T54" fmla="*/ 407 w 423"/>
                <a:gd name="T55" fmla="*/ 121 h 121"/>
                <a:gd name="T56" fmla="*/ 410 w 423"/>
                <a:gd name="T57" fmla="*/ 121 h 121"/>
                <a:gd name="T58" fmla="*/ 414 w 423"/>
                <a:gd name="T59" fmla="*/ 120 h 121"/>
                <a:gd name="T60" fmla="*/ 416 w 423"/>
                <a:gd name="T61" fmla="*/ 119 h 121"/>
                <a:gd name="T62" fmla="*/ 418 w 423"/>
                <a:gd name="T63" fmla="*/ 117 h 121"/>
                <a:gd name="T64" fmla="*/ 420 w 423"/>
                <a:gd name="T65" fmla="*/ 114 h 121"/>
                <a:gd name="T66" fmla="*/ 421 w 423"/>
                <a:gd name="T67" fmla="*/ 112 h 121"/>
                <a:gd name="T68" fmla="*/ 423 w 423"/>
                <a:gd name="T69" fmla="*/ 109 h 121"/>
                <a:gd name="T70" fmla="*/ 423 w 423"/>
                <a:gd name="T71" fmla="*/ 107 h 121"/>
                <a:gd name="T72" fmla="*/ 423 w 423"/>
                <a:gd name="T73" fmla="*/ 30 h 121"/>
                <a:gd name="T74" fmla="*/ 423 w 423"/>
                <a:gd name="T75" fmla="*/ 24 h 121"/>
                <a:gd name="T76" fmla="*/ 421 w 423"/>
                <a:gd name="T77" fmla="*/ 18 h 121"/>
                <a:gd name="T78" fmla="*/ 420 w 423"/>
                <a:gd name="T79" fmla="*/ 17 h 121"/>
                <a:gd name="T80" fmla="*/ 420 w 423"/>
                <a:gd name="T81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3" h="121">
                  <a:moveTo>
                    <a:pt x="420" y="16"/>
                  </a:moveTo>
                  <a:lnTo>
                    <a:pt x="419" y="10"/>
                  </a:lnTo>
                  <a:lnTo>
                    <a:pt x="416" y="5"/>
                  </a:lnTo>
                  <a:lnTo>
                    <a:pt x="416" y="4"/>
                  </a:lnTo>
                  <a:lnTo>
                    <a:pt x="416" y="4"/>
                  </a:lnTo>
                  <a:lnTo>
                    <a:pt x="415" y="2"/>
                  </a:lnTo>
                  <a:lnTo>
                    <a:pt x="414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3" y="10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1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1" y="112"/>
                  </a:lnTo>
                  <a:lnTo>
                    <a:pt x="2" y="114"/>
                  </a:lnTo>
                  <a:lnTo>
                    <a:pt x="4" y="117"/>
                  </a:lnTo>
                  <a:lnTo>
                    <a:pt x="7" y="119"/>
                  </a:lnTo>
                  <a:lnTo>
                    <a:pt x="9" y="120"/>
                  </a:lnTo>
                  <a:lnTo>
                    <a:pt x="12" y="121"/>
                  </a:lnTo>
                  <a:lnTo>
                    <a:pt x="15" y="121"/>
                  </a:lnTo>
                  <a:lnTo>
                    <a:pt x="407" y="121"/>
                  </a:lnTo>
                  <a:lnTo>
                    <a:pt x="410" y="121"/>
                  </a:lnTo>
                  <a:lnTo>
                    <a:pt x="414" y="120"/>
                  </a:lnTo>
                  <a:lnTo>
                    <a:pt x="416" y="119"/>
                  </a:lnTo>
                  <a:lnTo>
                    <a:pt x="418" y="117"/>
                  </a:lnTo>
                  <a:lnTo>
                    <a:pt x="420" y="114"/>
                  </a:lnTo>
                  <a:lnTo>
                    <a:pt x="421" y="112"/>
                  </a:lnTo>
                  <a:lnTo>
                    <a:pt x="423" y="109"/>
                  </a:lnTo>
                  <a:lnTo>
                    <a:pt x="423" y="107"/>
                  </a:lnTo>
                  <a:lnTo>
                    <a:pt x="423" y="30"/>
                  </a:lnTo>
                  <a:lnTo>
                    <a:pt x="423" y="24"/>
                  </a:lnTo>
                  <a:lnTo>
                    <a:pt x="421" y="18"/>
                  </a:lnTo>
                  <a:lnTo>
                    <a:pt x="420" y="17"/>
                  </a:lnTo>
                  <a:lnTo>
                    <a:pt x="42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7027C534-7ADD-42A0-B747-C4466A8B939B}"/>
              </a:ext>
            </a:extLst>
          </p:cNvPr>
          <p:cNvGrpSpPr/>
          <p:nvPr/>
        </p:nvGrpSpPr>
        <p:grpSpPr>
          <a:xfrm>
            <a:off x="4976743" y="4609287"/>
            <a:ext cx="382447" cy="380334"/>
            <a:chOff x="3756025" y="3937000"/>
            <a:chExt cx="287338" cy="285750"/>
          </a:xfrm>
          <a:solidFill>
            <a:schemeClr val="bg1"/>
          </a:solidFill>
        </p:grpSpPr>
        <p:sp>
          <p:nvSpPr>
            <p:cNvPr id="46" name="Freeform 4778">
              <a:extLst>
                <a:ext uri="{FF2B5EF4-FFF2-40B4-BE49-F238E27FC236}">
                  <a16:creationId xmlns="" xmlns:a16="http://schemas.microsoft.com/office/drawing/2014/main" id="{7B1057BE-521C-4738-8A98-DDB32EE8F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7938" y="3937000"/>
              <a:ext cx="225425" cy="42863"/>
            </a:xfrm>
            <a:custGeom>
              <a:avLst/>
              <a:gdLst>
                <a:gd name="T0" fmla="*/ 121 w 707"/>
                <a:gd name="T1" fmla="*/ 55 h 135"/>
                <a:gd name="T2" fmla="*/ 133 w 707"/>
                <a:gd name="T3" fmla="*/ 66 h 135"/>
                <a:gd name="T4" fmla="*/ 138 w 707"/>
                <a:gd name="T5" fmla="*/ 82 h 135"/>
                <a:gd name="T6" fmla="*/ 133 w 707"/>
                <a:gd name="T7" fmla="*/ 98 h 135"/>
                <a:gd name="T8" fmla="*/ 121 w 707"/>
                <a:gd name="T9" fmla="*/ 109 h 135"/>
                <a:gd name="T10" fmla="*/ 103 w 707"/>
                <a:gd name="T11" fmla="*/ 110 h 135"/>
                <a:gd name="T12" fmla="*/ 89 w 707"/>
                <a:gd name="T13" fmla="*/ 103 h 135"/>
                <a:gd name="T14" fmla="*/ 81 w 707"/>
                <a:gd name="T15" fmla="*/ 88 h 135"/>
                <a:gd name="T16" fmla="*/ 82 w 707"/>
                <a:gd name="T17" fmla="*/ 72 h 135"/>
                <a:gd name="T18" fmla="*/ 93 w 707"/>
                <a:gd name="T19" fmla="*/ 59 h 135"/>
                <a:gd name="T20" fmla="*/ 109 w 707"/>
                <a:gd name="T21" fmla="*/ 53 h 135"/>
                <a:gd name="T22" fmla="*/ 202 w 707"/>
                <a:gd name="T23" fmla="*/ 55 h 135"/>
                <a:gd name="T24" fmla="*/ 215 w 707"/>
                <a:gd name="T25" fmla="*/ 66 h 135"/>
                <a:gd name="T26" fmla="*/ 219 w 707"/>
                <a:gd name="T27" fmla="*/ 82 h 135"/>
                <a:gd name="T28" fmla="*/ 215 w 707"/>
                <a:gd name="T29" fmla="*/ 98 h 135"/>
                <a:gd name="T30" fmla="*/ 202 w 707"/>
                <a:gd name="T31" fmla="*/ 109 h 135"/>
                <a:gd name="T32" fmla="*/ 186 w 707"/>
                <a:gd name="T33" fmla="*/ 110 h 135"/>
                <a:gd name="T34" fmla="*/ 171 w 707"/>
                <a:gd name="T35" fmla="*/ 103 h 135"/>
                <a:gd name="T36" fmla="*/ 162 w 707"/>
                <a:gd name="T37" fmla="*/ 88 h 135"/>
                <a:gd name="T38" fmla="*/ 165 w 707"/>
                <a:gd name="T39" fmla="*/ 72 h 135"/>
                <a:gd name="T40" fmla="*/ 175 w 707"/>
                <a:gd name="T41" fmla="*/ 59 h 135"/>
                <a:gd name="T42" fmla="*/ 190 w 707"/>
                <a:gd name="T43" fmla="*/ 53 h 135"/>
                <a:gd name="T44" fmla="*/ 283 w 707"/>
                <a:gd name="T45" fmla="*/ 55 h 135"/>
                <a:gd name="T46" fmla="*/ 296 w 707"/>
                <a:gd name="T47" fmla="*/ 66 h 135"/>
                <a:gd name="T48" fmla="*/ 300 w 707"/>
                <a:gd name="T49" fmla="*/ 82 h 135"/>
                <a:gd name="T50" fmla="*/ 296 w 707"/>
                <a:gd name="T51" fmla="*/ 98 h 135"/>
                <a:gd name="T52" fmla="*/ 283 w 707"/>
                <a:gd name="T53" fmla="*/ 109 h 135"/>
                <a:gd name="T54" fmla="*/ 267 w 707"/>
                <a:gd name="T55" fmla="*/ 110 h 135"/>
                <a:gd name="T56" fmla="*/ 252 w 707"/>
                <a:gd name="T57" fmla="*/ 103 h 135"/>
                <a:gd name="T58" fmla="*/ 245 w 707"/>
                <a:gd name="T59" fmla="*/ 88 h 135"/>
                <a:gd name="T60" fmla="*/ 246 w 707"/>
                <a:gd name="T61" fmla="*/ 72 h 135"/>
                <a:gd name="T62" fmla="*/ 256 w 707"/>
                <a:gd name="T63" fmla="*/ 59 h 135"/>
                <a:gd name="T64" fmla="*/ 272 w 707"/>
                <a:gd name="T65" fmla="*/ 53 h 135"/>
                <a:gd name="T66" fmla="*/ 706 w 707"/>
                <a:gd name="T67" fmla="*/ 75 h 135"/>
                <a:gd name="T68" fmla="*/ 701 w 707"/>
                <a:gd name="T69" fmla="*/ 52 h 135"/>
                <a:gd name="T70" fmla="*/ 689 w 707"/>
                <a:gd name="T71" fmla="*/ 31 h 135"/>
                <a:gd name="T72" fmla="*/ 671 w 707"/>
                <a:gd name="T73" fmla="*/ 14 h 135"/>
                <a:gd name="T74" fmla="*/ 649 w 707"/>
                <a:gd name="T75" fmla="*/ 3 h 135"/>
                <a:gd name="T76" fmla="*/ 625 w 707"/>
                <a:gd name="T77" fmla="*/ 0 h 135"/>
                <a:gd name="T78" fmla="*/ 66 w 707"/>
                <a:gd name="T79" fmla="*/ 1 h 135"/>
                <a:gd name="T80" fmla="*/ 43 w 707"/>
                <a:gd name="T81" fmla="*/ 9 h 135"/>
                <a:gd name="T82" fmla="*/ 23 w 707"/>
                <a:gd name="T83" fmla="*/ 24 h 135"/>
                <a:gd name="T84" fmla="*/ 9 w 707"/>
                <a:gd name="T85" fmla="*/ 44 h 135"/>
                <a:gd name="T86" fmla="*/ 1 w 707"/>
                <a:gd name="T87" fmla="*/ 66 h 135"/>
                <a:gd name="T88" fmla="*/ 0 w 707"/>
                <a:gd name="T89" fmla="*/ 135 h 135"/>
                <a:gd name="T90" fmla="*/ 707 w 707"/>
                <a:gd name="T91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7" h="135">
                  <a:moveTo>
                    <a:pt x="109" y="53"/>
                  </a:moveTo>
                  <a:lnTo>
                    <a:pt x="115" y="54"/>
                  </a:lnTo>
                  <a:lnTo>
                    <a:pt x="121" y="55"/>
                  </a:lnTo>
                  <a:lnTo>
                    <a:pt x="125" y="59"/>
                  </a:lnTo>
                  <a:lnTo>
                    <a:pt x="130" y="62"/>
                  </a:lnTo>
                  <a:lnTo>
                    <a:pt x="133" y="66"/>
                  </a:lnTo>
                  <a:lnTo>
                    <a:pt x="136" y="72"/>
                  </a:lnTo>
                  <a:lnTo>
                    <a:pt x="137" y="76"/>
                  </a:lnTo>
                  <a:lnTo>
                    <a:pt x="138" y="82"/>
                  </a:lnTo>
                  <a:lnTo>
                    <a:pt x="137" y="88"/>
                  </a:lnTo>
                  <a:lnTo>
                    <a:pt x="136" y="94"/>
                  </a:lnTo>
                  <a:lnTo>
                    <a:pt x="133" y="98"/>
                  </a:lnTo>
                  <a:lnTo>
                    <a:pt x="130" y="103"/>
                  </a:lnTo>
                  <a:lnTo>
                    <a:pt x="125" y="106"/>
                  </a:lnTo>
                  <a:lnTo>
                    <a:pt x="121" y="109"/>
                  </a:lnTo>
                  <a:lnTo>
                    <a:pt x="115" y="110"/>
                  </a:lnTo>
                  <a:lnTo>
                    <a:pt x="109" y="111"/>
                  </a:lnTo>
                  <a:lnTo>
                    <a:pt x="103" y="110"/>
                  </a:lnTo>
                  <a:lnTo>
                    <a:pt x="99" y="109"/>
                  </a:lnTo>
                  <a:lnTo>
                    <a:pt x="93" y="106"/>
                  </a:lnTo>
                  <a:lnTo>
                    <a:pt x="89" y="103"/>
                  </a:lnTo>
                  <a:lnTo>
                    <a:pt x="86" y="98"/>
                  </a:lnTo>
                  <a:lnTo>
                    <a:pt x="82" y="94"/>
                  </a:lnTo>
                  <a:lnTo>
                    <a:pt x="81" y="88"/>
                  </a:lnTo>
                  <a:lnTo>
                    <a:pt x="81" y="82"/>
                  </a:lnTo>
                  <a:lnTo>
                    <a:pt x="81" y="76"/>
                  </a:lnTo>
                  <a:lnTo>
                    <a:pt x="82" y="72"/>
                  </a:lnTo>
                  <a:lnTo>
                    <a:pt x="86" y="66"/>
                  </a:lnTo>
                  <a:lnTo>
                    <a:pt x="89" y="62"/>
                  </a:lnTo>
                  <a:lnTo>
                    <a:pt x="93" y="59"/>
                  </a:lnTo>
                  <a:lnTo>
                    <a:pt x="99" y="55"/>
                  </a:lnTo>
                  <a:lnTo>
                    <a:pt x="103" y="54"/>
                  </a:lnTo>
                  <a:lnTo>
                    <a:pt x="109" y="53"/>
                  </a:lnTo>
                  <a:close/>
                  <a:moveTo>
                    <a:pt x="190" y="53"/>
                  </a:moveTo>
                  <a:lnTo>
                    <a:pt x="196" y="54"/>
                  </a:lnTo>
                  <a:lnTo>
                    <a:pt x="202" y="55"/>
                  </a:lnTo>
                  <a:lnTo>
                    <a:pt x="206" y="59"/>
                  </a:lnTo>
                  <a:lnTo>
                    <a:pt x="211" y="62"/>
                  </a:lnTo>
                  <a:lnTo>
                    <a:pt x="215" y="66"/>
                  </a:lnTo>
                  <a:lnTo>
                    <a:pt x="217" y="72"/>
                  </a:lnTo>
                  <a:lnTo>
                    <a:pt x="219" y="76"/>
                  </a:lnTo>
                  <a:lnTo>
                    <a:pt x="219" y="82"/>
                  </a:lnTo>
                  <a:lnTo>
                    <a:pt x="219" y="88"/>
                  </a:lnTo>
                  <a:lnTo>
                    <a:pt x="217" y="94"/>
                  </a:lnTo>
                  <a:lnTo>
                    <a:pt x="215" y="98"/>
                  </a:lnTo>
                  <a:lnTo>
                    <a:pt x="211" y="103"/>
                  </a:lnTo>
                  <a:lnTo>
                    <a:pt x="206" y="106"/>
                  </a:lnTo>
                  <a:lnTo>
                    <a:pt x="202" y="109"/>
                  </a:lnTo>
                  <a:lnTo>
                    <a:pt x="196" y="110"/>
                  </a:lnTo>
                  <a:lnTo>
                    <a:pt x="190" y="111"/>
                  </a:lnTo>
                  <a:lnTo>
                    <a:pt x="186" y="110"/>
                  </a:lnTo>
                  <a:lnTo>
                    <a:pt x="180" y="109"/>
                  </a:lnTo>
                  <a:lnTo>
                    <a:pt x="175" y="106"/>
                  </a:lnTo>
                  <a:lnTo>
                    <a:pt x="171" y="103"/>
                  </a:lnTo>
                  <a:lnTo>
                    <a:pt x="167" y="98"/>
                  </a:lnTo>
                  <a:lnTo>
                    <a:pt x="165" y="94"/>
                  </a:lnTo>
                  <a:lnTo>
                    <a:pt x="162" y="88"/>
                  </a:lnTo>
                  <a:lnTo>
                    <a:pt x="162" y="82"/>
                  </a:lnTo>
                  <a:lnTo>
                    <a:pt x="162" y="76"/>
                  </a:lnTo>
                  <a:lnTo>
                    <a:pt x="165" y="72"/>
                  </a:lnTo>
                  <a:lnTo>
                    <a:pt x="167" y="66"/>
                  </a:lnTo>
                  <a:lnTo>
                    <a:pt x="171" y="62"/>
                  </a:lnTo>
                  <a:lnTo>
                    <a:pt x="175" y="59"/>
                  </a:lnTo>
                  <a:lnTo>
                    <a:pt x="180" y="55"/>
                  </a:lnTo>
                  <a:lnTo>
                    <a:pt x="186" y="54"/>
                  </a:lnTo>
                  <a:lnTo>
                    <a:pt x="190" y="53"/>
                  </a:lnTo>
                  <a:close/>
                  <a:moveTo>
                    <a:pt x="272" y="53"/>
                  </a:moveTo>
                  <a:lnTo>
                    <a:pt x="278" y="54"/>
                  </a:lnTo>
                  <a:lnTo>
                    <a:pt x="283" y="55"/>
                  </a:lnTo>
                  <a:lnTo>
                    <a:pt x="289" y="59"/>
                  </a:lnTo>
                  <a:lnTo>
                    <a:pt x="292" y="62"/>
                  </a:lnTo>
                  <a:lnTo>
                    <a:pt x="296" y="66"/>
                  </a:lnTo>
                  <a:lnTo>
                    <a:pt x="299" y="72"/>
                  </a:lnTo>
                  <a:lnTo>
                    <a:pt x="300" y="76"/>
                  </a:lnTo>
                  <a:lnTo>
                    <a:pt x="300" y="82"/>
                  </a:lnTo>
                  <a:lnTo>
                    <a:pt x="300" y="88"/>
                  </a:lnTo>
                  <a:lnTo>
                    <a:pt x="299" y="94"/>
                  </a:lnTo>
                  <a:lnTo>
                    <a:pt x="296" y="98"/>
                  </a:lnTo>
                  <a:lnTo>
                    <a:pt x="292" y="103"/>
                  </a:lnTo>
                  <a:lnTo>
                    <a:pt x="289" y="106"/>
                  </a:lnTo>
                  <a:lnTo>
                    <a:pt x="283" y="109"/>
                  </a:lnTo>
                  <a:lnTo>
                    <a:pt x="278" y="110"/>
                  </a:lnTo>
                  <a:lnTo>
                    <a:pt x="272" y="111"/>
                  </a:lnTo>
                  <a:lnTo>
                    <a:pt x="267" y="110"/>
                  </a:lnTo>
                  <a:lnTo>
                    <a:pt x="261" y="109"/>
                  </a:lnTo>
                  <a:lnTo>
                    <a:pt x="256" y="106"/>
                  </a:lnTo>
                  <a:lnTo>
                    <a:pt x="252" y="103"/>
                  </a:lnTo>
                  <a:lnTo>
                    <a:pt x="248" y="98"/>
                  </a:lnTo>
                  <a:lnTo>
                    <a:pt x="246" y="94"/>
                  </a:lnTo>
                  <a:lnTo>
                    <a:pt x="245" y="88"/>
                  </a:lnTo>
                  <a:lnTo>
                    <a:pt x="243" y="82"/>
                  </a:lnTo>
                  <a:lnTo>
                    <a:pt x="245" y="76"/>
                  </a:lnTo>
                  <a:lnTo>
                    <a:pt x="246" y="72"/>
                  </a:lnTo>
                  <a:lnTo>
                    <a:pt x="248" y="66"/>
                  </a:lnTo>
                  <a:lnTo>
                    <a:pt x="252" y="62"/>
                  </a:lnTo>
                  <a:lnTo>
                    <a:pt x="256" y="59"/>
                  </a:lnTo>
                  <a:lnTo>
                    <a:pt x="261" y="55"/>
                  </a:lnTo>
                  <a:lnTo>
                    <a:pt x="267" y="54"/>
                  </a:lnTo>
                  <a:lnTo>
                    <a:pt x="272" y="53"/>
                  </a:lnTo>
                  <a:close/>
                  <a:moveTo>
                    <a:pt x="707" y="135"/>
                  </a:moveTo>
                  <a:lnTo>
                    <a:pt x="707" y="83"/>
                  </a:lnTo>
                  <a:lnTo>
                    <a:pt x="706" y="75"/>
                  </a:lnTo>
                  <a:lnTo>
                    <a:pt x="706" y="67"/>
                  </a:lnTo>
                  <a:lnTo>
                    <a:pt x="703" y="59"/>
                  </a:lnTo>
                  <a:lnTo>
                    <a:pt x="701" y="52"/>
                  </a:lnTo>
                  <a:lnTo>
                    <a:pt x="698" y="44"/>
                  </a:lnTo>
                  <a:lnTo>
                    <a:pt x="694" y="37"/>
                  </a:lnTo>
                  <a:lnTo>
                    <a:pt x="689" y="31"/>
                  </a:lnTo>
                  <a:lnTo>
                    <a:pt x="684" y="24"/>
                  </a:lnTo>
                  <a:lnTo>
                    <a:pt x="678" y="18"/>
                  </a:lnTo>
                  <a:lnTo>
                    <a:pt x="671" y="14"/>
                  </a:lnTo>
                  <a:lnTo>
                    <a:pt x="664" y="9"/>
                  </a:lnTo>
                  <a:lnTo>
                    <a:pt x="657" y="6"/>
                  </a:lnTo>
                  <a:lnTo>
                    <a:pt x="649" y="3"/>
                  </a:lnTo>
                  <a:lnTo>
                    <a:pt x="641" y="1"/>
                  </a:lnTo>
                  <a:lnTo>
                    <a:pt x="633" y="0"/>
                  </a:lnTo>
                  <a:lnTo>
                    <a:pt x="625" y="0"/>
                  </a:lnTo>
                  <a:lnTo>
                    <a:pt x="82" y="0"/>
                  </a:lnTo>
                  <a:lnTo>
                    <a:pt x="74" y="0"/>
                  </a:lnTo>
                  <a:lnTo>
                    <a:pt x="66" y="1"/>
                  </a:lnTo>
                  <a:lnTo>
                    <a:pt x="58" y="3"/>
                  </a:lnTo>
                  <a:lnTo>
                    <a:pt x="50" y="6"/>
                  </a:lnTo>
                  <a:lnTo>
                    <a:pt x="43" y="9"/>
                  </a:lnTo>
                  <a:lnTo>
                    <a:pt x="36" y="14"/>
                  </a:lnTo>
                  <a:lnTo>
                    <a:pt x="29" y="18"/>
                  </a:lnTo>
                  <a:lnTo>
                    <a:pt x="23" y="24"/>
                  </a:lnTo>
                  <a:lnTo>
                    <a:pt x="18" y="30"/>
                  </a:lnTo>
                  <a:lnTo>
                    <a:pt x="13" y="37"/>
                  </a:lnTo>
                  <a:lnTo>
                    <a:pt x="9" y="44"/>
                  </a:lnTo>
                  <a:lnTo>
                    <a:pt x="6" y="51"/>
                  </a:lnTo>
                  <a:lnTo>
                    <a:pt x="4" y="59"/>
                  </a:lnTo>
                  <a:lnTo>
                    <a:pt x="1" y="66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" y="135"/>
                  </a:lnTo>
                  <a:lnTo>
                    <a:pt x="707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79">
              <a:extLst>
                <a:ext uri="{FF2B5EF4-FFF2-40B4-BE49-F238E27FC236}">
                  <a16:creationId xmlns="" xmlns:a16="http://schemas.microsoft.com/office/drawing/2014/main" id="{4D77EE7D-17C2-40D2-9843-09AF90175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3989388"/>
              <a:ext cx="225425" cy="128588"/>
            </a:xfrm>
            <a:custGeom>
              <a:avLst/>
              <a:gdLst>
                <a:gd name="T0" fmla="*/ 78 w 708"/>
                <a:gd name="T1" fmla="*/ 405 h 405"/>
                <a:gd name="T2" fmla="*/ 80 w 708"/>
                <a:gd name="T3" fmla="*/ 405 h 405"/>
                <a:gd name="T4" fmla="*/ 81 w 708"/>
                <a:gd name="T5" fmla="*/ 405 h 405"/>
                <a:gd name="T6" fmla="*/ 626 w 708"/>
                <a:gd name="T7" fmla="*/ 405 h 405"/>
                <a:gd name="T8" fmla="*/ 635 w 708"/>
                <a:gd name="T9" fmla="*/ 405 h 405"/>
                <a:gd name="T10" fmla="*/ 643 w 708"/>
                <a:gd name="T11" fmla="*/ 403 h 405"/>
                <a:gd name="T12" fmla="*/ 651 w 708"/>
                <a:gd name="T13" fmla="*/ 401 h 405"/>
                <a:gd name="T14" fmla="*/ 659 w 708"/>
                <a:gd name="T15" fmla="*/ 398 h 405"/>
                <a:gd name="T16" fmla="*/ 666 w 708"/>
                <a:gd name="T17" fmla="*/ 394 h 405"/>
                <a:gd name="T18" fmla="*/ 673 w 708"/>
                <a:gd name="T19" fmla="*/ 391 h 405"/>
                <a:gd name="T20" fmla="*/ 680 w 708"/>
                <a:gd name="T21" fmla="*/ 385 h 405"/>
                <a:gd name="T22" fmla="*/ 686 w 708"/>
                <a:gd name="T23" fmla="*/ 379 h 405"/>
                <a:gd name="T24" fmla="*/ 692 w 708"/>
                <a:gd name="T25" fmla="*/ 373 h 405"/>
                <a:gd name="T26" fmla="*/ 695 w 708"/>
                <a:gd name="T27" fmla="*/ 368 h 405"/>
                <a:gd name="T28" fmla="*/ 700 w 708"/>
                <a:gd name="T29" fmla="*/ 361 h 405"/>
                <a:gd name="T30" fmla="*/ 702 w 708"/>
                <a:gd name="T31" fmla="*/ 354 h 405"/>
                <a:gd name="T32" fmla="*/ 704 w 708"/>
                <a:gd name="T33" fmla="*/ 347 h 405"/>
                <a:gd name="T34" fmla="*/ 707 w 708"/>
                <a:gd name="T35" fmla="*/ 340 h 405"/>
                <a:gd name="T36" fmla="*/ 707 w 708"/>
                <a:gd name="T37" fmla="*/ 332 h 405"/>
                <a:gd name="T38" fmla="*/ 708 w 708"/>
                <a:gd name="T39" fmla="*/ 325 h 405"/>
                <a:gd name="T40" fmla="*/ 708 w 708"/>
                <a:gd name="T41" fmla="*/ 0 h 405"/>
                <a:gd name="T42" fmla="*/ 2 w 708"/>
                <a:gd name="T43" fmla="*/ 0 h 405"/>
                <a:gd name="T44" fmla="*/ 1 w 708"/>
                <a:gd name="T45" fmla="*/ 0 h 405"/>
                <a:gd name="T46" fmla="*/ 1 w 708"/>
                <a:gd name="T47" fmla="*/ 0 h 405"/>
                <a:gd name="T48" fmla="*/ 1 w 708"/>
                <a:gd name="T49" fmla="*/ 202 h 405"/>
                <a:gd name="T50" fmla="*/ 0 w 708"/>
                <a:gd name="T51" fmla="*/ 326 h 405"/>
                <a:gd name="T52" fmla="*/ 1 w 708"/>
                <a:gd name="T53" fmla="*/ 334 h 405"/>
                <a:gd name="T54" fmla="*/ 2 w 708"/>
                <a:gd name="T55" fmla="*/ 342 h 405"/>
                <a:gd name="T56" fmla="*/ 4 w 708"/>
                <a:gd name="T57" fmla="*/ 349 h 405"/>
                <a:gd name="T58" fmla="*/ 7 w 708"/>
                <a:gd name="T59" fmla="*/ 356 h 405"/>
                <a:gd name="T60" fmla="*/ 9 w 708"/>
                <a:gd name="T61" fmla="*/ 363 h 405"/>
                <a:gd name="T62" fmla="*/ 14 w 708"/>
                <a:gd name="T63" fmla="*/ 370 h 405"/>
                <a:gd name="T64" fmla="*/ 19 w 708"/>
                <a:gd name="T65" fmla="*/ 376 h 405"/>
                <a:gd name="T66" fmla="*/ 23 w 708"/>
                <a:gd name="T67" fmla="*/ 381 h 405"/>
                <a:gd name="T68" fmla="*/ 29 w 708"/>
                <a:gd name="T69" fmla="*/ 387 h 405"/>
                <a:gd name="T70" fmla="*/ 35 w 708"/>
                <a:gd name="T71" fmla="*/ 392 h 405"/>
                <a:gd name="T72" fmla="*/ 41 w 708"/>
                <a:gd name="T73" fmla="*/ 395 h 405"/>
                <a:gd name="T74" fmla="*/ 48 w 708"/>
                <a:gd name="T75" fmla="*/ 399 h 405"/>
                <a:gd name="T76" fmla="*/ 55 w 708"/>
                <a:gd name="T77" fmla="*/ 401 h 405"/>
                <a:gd name="T78" fmla="*/ 61 w 708"/>
                <a:gd name="T79" fmla="*/ 403 h 405"/>
                <a:gd name="T80" fmla="*/ 70 w 708"/>
                <a:gd name="T81" fmla="*/ 405 h 405"/>
                <a:gd name="T82" fmla="*/ 78 w 708"/>
                <a:gd name="T83" fmla="*/ 405 h 405"/>
                <a:gd name="T84" fmla="*/ 78 w 708"/>
                <a:gd name="T8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8" h="405">
                  <a:moveTo>
                    <a:pt x="78" y="405"/>
                  </a:moveTo>
                  <a:lnTo>
                    <a:pt x="80" y="405"/>
                  </a:lnTo>
                  <a:lnTo>
                    <a:pt x="81" y="405"/>
                  </a:lnTo>
                  <a:lnTo>
                    <a:pt x="626" y="405"/>
                  </a:lnTo>
                  <a:lnTo>
                    <a:pt x="635" y="405"/>
                  </a:lnTo>
                  <a:lnTo>
                    <a:pt x="643" y="403"/>
                  </a:lnTo>
                  <a:lnTo>
                    <a:pt x="651" y="401"/>
                  </a:lnTo>
                  <a:lnTo>
                    <a:pt x="659" y="398"/>
                  </a:lnTo>
                  <a:lnTo>
                    <a:pt x="666" y="394"/>
                  </a:lnTo>
                  <a:lnTo>
                    <a:pt x="673" y="391"/>
                  </a:lnTo>
                  <a:lnTo>
                    <a:pt x="680" y="385"/>
                  </a:lnTo>
                  <a:lnTo>
                    <a:pt x="686" y="379"/>
                  </a:lnTo>
                  <a:lnTo>
                    <a:pt x="692" y="373"/>
                  </a:lnTo>
                  <a:lnTo>
                    <a:pt x="695" y="368"/>
                  </a:lnTo>
                  <a:lnTo>
                    <a:pt x="700" y="361"/>
                  </a:lnTo>
                  <a:lnTo>
                    <a:pt x="702" y="354"/>
                  </a:lnTo>
                  <a:lnTo>
                    <a:pt x="704" y="347"/>
                  </a:lnTo>
                  <a:lnTo>
                    <a:pt x="707" y="340"/>
                  </a:lnTo>
                  <a:lnTo>
                    <a:pt x="707" y="332"/>
                  </a:lnTo>
                  <a:lnTo>
                    <a:pt x="708" y="325"/>
                  </a:lnTo>
                  <a:lnTo>
                    <a:pt x="708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02"/>
                  </a:lnTo>
                  <a:lnTo>
                    <a:pt x="0" y="326"/>
                  </a:lnTo>
                  <a:lnTo>
                    <a:pt x="1" y="334"/>
                  </a:lnTo>
                  <a:lnTo>
                    <a:pt x="2" y="342"/>
                  </a:lnTo>
                  <a:lnTo>
                    <a:pt x="4" y="349"/>
                  </a:lnTo>
                  <a:lnTo>
                    <a:pt x="7" y="356"/>
                  </a:lnTo>
                  <a:lnTo>
                    <a:pt x="9" y="363"/>
                  </a:lnTo>
                  <a:lnTo>
                    <a:pt x="14" y="370"/>
                  </a:lnTo>
                  <a:lnTo>
                    <a:pt x="19" y="376"/>
                  </a:lnTo>
                  <a:lnTo>
                    <a:pt x="23" y="381"/>
                  </a:lnTo>
                  <a:lnTo>
                    <a:pt x="29" y="387"/>
                  </a:lnTo>
                  <a:lnTo>
                    <a:pt x="35" y="392"/>
                  </a:lnTo>
                  <a:lnTo>
                    <a:pt x="41" y="395"/>
                  </a:lnTo>
                  <a:lnTo>
                    <a:pt x="48" y="399"/>
                  </a:lnTo>
                  <a:lnTo>
                    <a:pt x="55" y="401"/>
                  </a:lnTo>
                  <a:lnTo>
                    <a:pt x="61" y="403"/>
                  </a:lnTo>
                  <a:lnTo>
                    <a:pt x="70" y="405"/>
                  </a:lnTo>
                  <a:lnTo>
                    <a:pt x="78" y="405"/>
                  </a:lnTo>
                  <a:lnTo>
                    <a:pt x="78" y="4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80">
              <a:extLst>
                <a:ext uri="{FF2B5EF4-FFF2-40B4-BE49-F238E27FC236}">
                  <a16:creationId xmlns="" xmlns:a16="http://schemas.microsoft.com/office/drawing/2014/main" id="{1FFBECCE-58CD-42AD-9BD8-36582C4672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6025" y="4117975"/>
              <a:ext cx="57150" cy="104775"/>
            </a:xfrm>
            <a:custGeom>
              <a:avLst/>
              <a:gdLst>
                <a:gd name="T0" fmla="*/ 91 w 181"/>
                <a:gd name="T1" fmla="*/ 269 h 330"/>
                <a:gd name="T2" fmla="*/ 85 w 181"/>
                <a:gd name="T3" fmla="*/ 269 h 330"/>
                <a:gd name="T4" fmla="*/ 79 w 181"/>
                <a:gd name="T5" fmla="*/ 267 h 330"/>
                <a:gd name="T6" fmla="*/ 75 w 181"/>
                <a:gd name="T7" fmla="*/ 265 h 330"/>
                <a:gd name="T8" fmla="*/ 70 w 181"/>
                <a:gd name="T9" fmla="*/ 261 h 330"/>
                <a:gd name="T10" fmla="*/ 66 w 181"/>
                <a:gd name="T11" fmla="*/ 257 h 330"/>
                <a:gd name="T12" fmla="*/ 63 w 181"/>
                <a:gd name="T13" fmla="*/ 252 h 330"/>
                <a:gd name="T14" fmla="*/ 62 w 181"/>
                <a:gd name="T15" fmla="*/ 246 h 330"/>
                <a:gd name="T16" fmla="*/ 61 w 181"/>
                <a:gd name="T17" fmla="*/ 241 h 330"/>
                <a:gd name="T18" fmla="*/ 62 w 181"/>
                <a:gd name="T19" fmla="*/ 234 h 330"/>
                <a:gd name="T20" fmla="*/ 63 w 181"/>
                <a:gd name="T21" fmla="*/ 228 h 330"/>
                <a:gd name="T22" fmla="*/ 66 w 181"/>
                <a:gd name="T23" fmla="*/ 223 h 330"/>
                <a:gd name="T24" fmla="*/ 70 w 181"/>
                <a:gd name="T25" fmla="*/ 219 h 330"/>
                <a:gd name="T26" fmla="*/ 75 w 181"/>
                <a:gd name="T27" fmla="*/ 215 h 330"/>
                <a:gd name="T28" fmla="*/ 79 w 181"/>
                <a:gd name="T29" fmla="*/ 213 h 330"/>
                <a:gd name="T30" fmla="*/ 85 w 181"/>
                <a:gd name="T31" fmla="*/ 210 h 330"/>
                <a:gd name="T32" fmla="*/ 91 w 181"/>
                <a:gd name="T33" fmla="*/ 210 h 330"/>
                <a:gd name="T34" fmla="*/ 97 w 181"/>
                <a:gd name="T35" fmla="*/ 210 h 330"/>
                <a:gd name="T36" fmla="*/ 102 w 181"/>
                <a:gd name="T37" fmla="*/ 213 h 330"/>
                <a:gd name="T38" fmla="*/ 108 w 181"/>
                <a:gd name="T39" fmla="*/ 215 h 330"/>
                <a:gd name="T40" fmla="*/ 113 w 181"/>
                <a:gd name="T41" fmla="*/ 219 h 330"/>
                <a:gd name="T42" fmla="*/ 116 w 181"/>
                <a:gd name="T43" fmla="*/ 223 h 330"/>
                <a:gd name="T44" fmla="*/ 119 w 181"/>
                <a:gd name="T45" fmla="*/ 228 h 330"/>
                <a:gd name="T46" fmla="*/ 121 w 181"/>
                <a:gd name="T47" fmla="*/ 234 h 330"/>
                <a:gd name="T48" fmla="*/ 121 w 181"/>
                <a:gd name="T49" fmla="*/ 241 h 330"/>
                <a:gd name="T50" fmla="*/ 121 w 181"/>
                <a:gd name="T51" fmla="*/ 246 h 330"/>
                <a:gd name="T52" fmla="*/ 119 w 181"/>
                <a:gd name="T53" fmla="*/ 252 h 330"/>
                <a:gd name="T54" fmla="*/ 116 w 181"/>
                <a:gd name="T55" fmla="*/ 257 h 330"/>
                <a:gd name="T56" fmla="*/ 113 w 181"/>
                <a:gd name="T57" fmla="*/ 261 h 330"/>
                <a:gd name="T58" fmla="*/ 108 w 181"/>
                <a:gd name="T59" fmla="*/ 265 h 330"/>
                <a:gd name="T60" fmla="*/ 102 w 181"/>
                <a:gd name="T61" fmla="*/ 267 h 330"/>
                <a:gd name="T62" fmla="*/ 97 w 181"/>
                <a:gd name="T63" fmla="*/ 269 h 330"/>
                <a:gd name="T64" fmla="*/ 91 w 181"/>
                <a:gd name="T65" fmla="*/ 269 h 330"/>
                <a:gd name="T66" fmla="*/ 91 w 181"/>
                <a:gd name="T67" fmla="*/ 269 h 330"/>
                <a:gd name="T68" fmla="*/ 166 w 181"/>
                <a:gd name="T69" fmla="*/ 0 h 330"/>
                <a:gd name="T70" fmla="*/ 16 w 181"/>
                <a:gd name="T71" fmla="*/ 0 h 330"/>
                <a:gd name="T72" fmla="*/ 10 w 181"/>
                <a:gd name="T73" fmla="*/ 1 h 330"/>
                <a:gd name="T74" fmla="*/ 5 w 181"/>
                <a:gd name="T75" fmla="*/ 4 h 330"/>
                <a:gd name="T76" fmla="*/ 2 w 181"/>
                <a:gd name="T77" fmla="*/ 9 h 330"/>
                <a:gd name="T78" fmla="*/ 0 w 181"/>
                <a:gd name="T79" fmla="*/ 15 h 330"/>
                <a:gd name="T80" fmla="*/ 0 w 181"/>
                <a:gd name="T81" fmla="*/ 315 h 330"/>
                <a:gd name="T82" fmla="*/ 2 w 181"/>
                <a:gd name="T83" fmla="*/ 320 h 330"/>
                <a:gd name="T84" fmla="*/ 5 w 181"/>
                <a:gd name="T85" fmla="*/ 326 h 330"/>
                <a:gd name="T86" fmla="*/ 10 w 181"/>
                <a:gd name="T87" fmla="*/ 329 h 330"/>
                <a:gd name="T88" fmla="*/ 16 w 181"/>
                <a:gd name="T89" fmla="*/ 330 h 330"/>
                <a:gd name="T90" fmla="*/ 166 w 181"/>
                <a:gd name="T91" fmla="*/ 330 h 330"/>
                <a:gd name="T92" fmla="*/ 172 w 181"/>
                <a:gd name="T93" fmla="*/ 329 h 330"/>
                <a:gd name="T94" fmla="*/ 177 w 181"/>
                <a:gd name="T95" fmla="*/ 326 h 330"/>
                <a:gd name="T96" fmla="*/ 180 w 181"/>
                <a:gd name="T97" fmla="*/ 320 h 330"/>
                <a:gd name="T98" fmla="*/ 181 w 181"/>
                <a:gd name="T99" fmla="*/ 315 h 330"/>
                <a:gd name="T100" fmla="*/ 181 w 181"/>
                <a:gd name="T101" fmla="*/ 15 h 330"/>
                <a:gd name="T102" fmla="*/ 180 w 181"/>
                <a:gd name="T103" fmla="*/ 9 h 330"/>
                <a:gd name="T104" fmla="*/ 177 w 181"/>
                <a:gd name="T105" fmla="*/ 4 h 330"/>
                <a:gd name="T106" fmla="*/ 172 w 181"/>
                <a:gd name="T107" fmla="*/ 1 h 330"/>
                <a:gd name="T108" fmla="*/ 166 w 181"/>
                <a:gd name="T109" fmla="*/ 0 h 330"/>
                <a:gd name="T110" fmla="*/ 166 w 181"/>
                <a:gd name="T11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" h="330">
                  <a:moveTo>
                    <a:pt x="91" y="269"/>
                  </a:moveTo>
                  <a:lnTo>
                    <a:pt x="85" y="269"/>
                  </a:lnTo>
                  <a:lnTo>
                    <a:pt x="79" y="267"/>
                  </a:lnTo>
                  <a:lnTo>
                    <a:pt x="75" y="265"/>
                  </a:lnTo>
                  <a:lnTo>
                    <a:pt x="70" y="261"/>
                  </a:lnTo>
                  <a:lnTo>
                    <a:pt x="66" y="257"/>
                  </a:lnTo>
                  <a:lnTo>
                    <a:pt x="63" y="252"/>
                  </a:lnTo>
                  <a:lnTo>
                    <a:pt x="62" y="246"/>
                  </a:lnTo>
                  <a:lnTo>
                    <a:pt x="61" y="241"/>
                  </a:lnTo>
                  <a:lnTo>
                    <a:pt x="62" y="234"/>
                  </a:lnTo>
                  <a:lnTo>
                    <a:pt x="63" y="228"/>
                  </a:lnTo>
                  <a:lnTo>
                    <a:pt x="66" y="223"/>
                  </a:lnTo>
                  <a:lnTo>
                    <a:pt x="70" y="219"/>
                  </a:lnTo>
                  <a:lnTo>
                    <a:pt x="75" y="215"/>
                  </a:lnTo>
                  <a:lnTo>
                    <a:pt x="79" y="213"/>
                  </a:lnTo>
                  <a:lnTo>
                    <a:pt x="85" y="210"/>
                  </a:lnTo>
                  <a:lnTo>
                    <a:pt x="91" y="210"/>
                  </a:lnTo>
                  <a:lnTo>
                    <a:pt x="97" y="210"/>
                  </a:lnTo>
                  <a:lnTo>
                    <a:pt x="102" y="213"/>
                  </a:lnTo>
                  <a:lnTo>
                    <a:pt x="108" y="215"/>
                  </a:lnTo>
                  <a:lnTo>
                    <a:pt x="113" y="219"/>
                  </a:lnTo>
                  <a:lnTo>
                    <a:pt x="116" y="223"/>
                  </a:lnTo>
                  <a:lnTo>
                    <a:pt x="119" y="228"/>
                  </a:lnTo>
                  <a:lnTo>
                    <a:pt x="121" y="234"/>
                  </a:lnTo>
                  <a:lnTo>
                    <a:pt x="121" y="241"/>
                  </a:lnTo>
                  <a:lnTo>
                    <a:pt x="121" y="246"/>
                  </a:lnTo>
                  <a:lnTo>
                    <a:pt x="119" y="252"/>
                  </a:lnTo>
                  <a:lnTo>
                    <a:pt x="116" y="257"/>
                  </a:lnTo>
                  <a:lnTo>
                    <a:pt x="113" y="261"/>
                  </a:lnTo>
                  <a:lnTo>
                    <a:pt x="108" y="265"/>
                  </a:lnTo>
                  <a:lnTo>
                    <a:pt x="102" y="267"/>
                  </a:lnTo>
                  <a:lnTo>
                    <a:pt x="97" y="269"/>
                  </a:lnTo>
                  <a:lnTo>
                    <a:pt x="91" y="269"/>
                  </a:lnTo>
                  <a:lnTo>
                    <a:pt x="91" y="269"/>
                  </a:lnTo>
                  <a:close/>
                  <a:moveTo>
                    <a:pt x="166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2" y="9"/>
                  </a:lnTo>
                  <a:lnTo>
                    <a:pt x="0" y="15"/>
                  </a:lnTo>
                  <a:lnTo>
                    <a:pt x="0" y="315"/>
                  </a:lnTo>
                  <a:lnTo>
                    <a:pt x="2" y="320"/>
                  </a:lnTo>
                  <a:lnTo>
                    <a:pt x="5" y="326"/>
                  </a:lnTo>
                  <a:lnTo>
                    <a:pt x="10" y="329"/>
                  </a:lnTo>
                  <a:lnTo>
                    <a:pt x="16" y="330"/>
                  </a:lnTo>
                  <a:lnTo>
                    <a:pt x="166" y="330"/>
                  </a:lnTo>
                  <a:lnTo>
                    <a:pt x="172" y="329"/>
                  </a:lnTo>
                  <a:lnTo>
                    <a:pt x="177" y="326"/>
                  </a:lnTo>
                  <a:lnTo>
                    <a:pt x="180" y="320"/>
                  </a:lnTo>
                  <a:lnTo>
                    <a:pt x="181" y="315"/>
                  </a:lnTo>
                  <a:lnTo>
                    <a:pt x="181" y="15"/>
                  </a:lnTo>
                  <a:lnTo>
                    <a:pt x="180" y="9"/>
                  </a:lnTo>
                  <a:lnTo>
                    <a:pt x="177" y="4"/>
                  </a:lnTo>
                  <a:lnTo>
                    <a:pt x="172" y="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81">
              <a:extLst>
                <a:ext uri="{FF2B5EF4-FFF2-40B4-BE49-F238E27FC236}">
                  <a16:creationId xmlns="" xmlns:a16="http://schemas.microsoft.com/office/drawing/2014/main" id="{55F553EB-ADC6-4E7A-BA63-993570173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4137025"/>
              <a:ext cx="219075" cy="76200"/>
            </a:xfrm>
            <a:custGeom>
              <a:avLst/>
              <a:gdLst>
                <a:gd name="T0" fmla="*/ 310 w 691"/>
                <a:gd name="T1" fmla="*/ 90 h 240"/>
                <a:gd name="T2" fmla="*/ 121 w 691"/>
                <a:gd name="T3" fmla="*/ 90 h 240"/>
                <a:gd name="T4" fmla="*/ 70 w 691"/>
                <a:gd name="T5" fmla="*/ 89 h 240"/>
                <a:gd name="T6" fmla="*/ 62 w 691"/>
                <a:gd name="T7" fmla="*/ 81 h 240"/>
                <a:gd name="T8" fmla="*/ 62 w 691"/>
                <a:gd name="T9" fmla="*/ 69 h 240"/>
                <a:gd name="T10" fmla="*/ 70 w 691"/>
                <a:gd name="T11" fmla="*/ 61 h 240"/>
                <a:gd name="T12" fmla="*/ 286 w 691"/>
                <a:gd name="T13" fmla="*/ 60 h 240"/>
                <a:gd name="T14" fmla="*/ 263 w 691"/>
                <a:gd name="T15" fmla="*/ 39 h 240"/>
                <a:gd name="T16" fmla="*/ 234 w 691"/>
                <a:gd name="T17" fmla="*/ 20 h 240"/>
                <a:gd name="T18" fmla="*/ 196 w 691"/>
                <a:gd name="T19" fmla="*/ 6 h 240"/>
                <a:gd name="T20" fmla="*/ 174 w 691"/>
                <a:gd name="T21" fmla="*/ 1 h 240"/>
                <a:gd name="T22" fmla="*/ 151 w 691"/>
                <a:gd name="T23" fmla="*/ 0 h 240"/>
                <a:gd name="T24" fmla="*/ 10 w 691"/>
                <a:gd name="T25" fmla="*/ 1 h 240"/>
                <a:gd name="T26" fmla="*/ 1 w 691"/>
                <a:gd name="T27" fmla="*/ 9 h 240"/>
                <a:gd name="T28" fmla="*/ 0 w 691"/>
                <a:gd name="T29" fmla="*/ 225 h 240"/>
                <a:gd name="T30" fmla="*/ 5 w 691"/>
                <a:gd name="T31" fmla="*/ 236 h 240"/>
                <a:gd name="T32" fmla="*/ 15 w 691"/>
                <a:gd name="T33" fmla="*/ 240 h 240"/>
                <a:gd name="T34" fmla="*/ 680 w 691"/>
                <a:gd name="T35" fmla="*/ 240 h 240"/>
                <a:gd name="T36" fmla="*/ 686 w 691"/>
                <a:gd name="T37" fmla="*/ 237 h 240"/>
                <a:gd name="T38" fmla="*/ 689 w 691"/>
                <a:gd name="T39" fmla="*/ 231 h 240"/>
                <a:gd name="T40" fmla="*/ 691 w 691"/>
                <a:gd name="T41" fmla="*/ 225 h 240"/>
                <a:gd name="T42" fmla="*/ 688 w 691"/>
                <a:gd name="T43" fmla="*/ 214 h 240"/>
                <a:gd name="T44" fmla="*/ 674 w 691"/>
                <a:gd name="T45" fmla="*/ 189 h 240"/>
                <a:gd name="T46" fmla="*/ 655 w 691"/>
                <a:gd name="T47" fmla="*/ 165 h 240"/>
                <a:gd name="T48" fmla="*/ 625 w 691"/>
                <a:gd name="T49" fmla="*/ 141 h 240"/>
                <a:gd name="T50" fmla="*/ 595 w 691"/>
                <a:gd name="T51" fmla="*/ 125 h 240"/>
                <a:gd name="T52" fmla="*/ 569 w 691"/>
                <a:gd name="T53" fmla="*/ 115 h 240"/>
                <a:gd name="T54" fmla="*/ 540 w 691"/>
                <a:gd name="T55" fmla="*/ 105 h 240"/>
                <a:gd name="T56" fmla="*/ 508 w 691"/>
                <a:gd name="T57" fmla="*/ 98 h 240"/>
                <a:gd name="T58" fmla="*/ 471 w 691"/>
                <a:gd name="T59" fmla="*/ 93 h 240"/>
                <a:gd name="T60" fmla="*/ 429 w 691"/>
                <a:gd name="T61" fmla="*/ 90 h 240"/>
                <a:gd name="T62" fmla="*/ 406 w 691"/>
                <a:gd name="T63" fmla="*/ 9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1" h="240">
                  <a:moveTo>
                    <a:pt x="406" y="90"/>
                  </a:moveTo>
                  <a:lnTo>
                    <a:pt x="310" y="90"/>
                  </a:lnTo>
                  <a:lnTo>
                    <a:pt x="272" y="90"/>
                  </a:lnTo>
                  <a:lnTo>
                    <a:pt x="121" y="90"/>
                  </a:lnTo>
                  <a:lnTo>
                    <a:pt x="76" y="90"/>
                  </a:lnTo>
                  <a:lnTo>
                    <a:pt x="70" y="89"/>
                  </a:lnTo>
                  <a:lnTo>
                    <a:pt x="65" y="86"/>
                  </a:lnTo>
                  <a:lnTo>
                    <a:pt x="62" y="81"/>
                  </a:lnTo>
                  <a:lnTo>
                    <a:pt x="61" y="75"/>
                  </a:lnTo>
                  <a:lnTo>
                    <a:pt x="62" y="69"/>
                  </a:lnTo>
                  <a:lnTo>
                    <a:pt x="65" y="65"/>
                  </a:lnTo>
                  <a:lnTo>
                    <a:pt x="70" y="61"/>
                  </a:lnTo>
                  <a:lnTo>
                    <a:pt x="76" y="60"/>
                  </a:lnTo>
                  <a:lnTo>
                    <a:pt x="286" y="60"/>
                  </a:lnTo>
                  <a:lnTo>
                    <a:pt x="276" y="50"/>
                  </a:lnTo>
                  <a:lnTo>
                    <a:pt x="263" y="39"/>
                  </a:lnTo>
                  <a:lnTo>
                    <a:pt x="249" y="29"/>
                  </a:lnTo>
                  <a:lnTo>
                    <a:pt x="234" y="20"/>
                  </a:lnTo>
                  <a:lnTo>
                    <a:pt x="216" y="11"/>
                  </a:lnTo>
                  <a:lnTo>
                    <a:pt x="196" y="6"/>
                  </a:lnTo>
                  <a:lnTo>
                    <a:pt x="186" y="3"/>
                  </a:lnTo>
                  <a:lnTo>
                    <a:pt x="174" y="1"/>
                  </a:lnTo>
                  <a:lnTo>
                    <a:pt x="162" y="0"/>
                  </a:lnTo>
                  <a:lnTo>
                    <a:pt x="151" y="0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0" y="225"/>
                  </a:lnTo>
                  <a:lnTo>
                    <a:pt x="1" y="230"/>
                  </a:lnTo>
                  <a:lnTo>
                    <a:pt x="5" y="236"/>
                  </a:lnTo>
                  <a:lnTo>
                    <a:pt x="10" y="238"/>
                  </a:lnTo>
                  <a:lnTo>
                    <a:pt x="15" y="240"/>
                  </a:lnTo>
                  <a:lnTo>
                    <a:pt x="677" y="240"/>
                  </a:lnTo>
                  <a:lnTo>
                    <a:pt x="680" y="240"/>
                  </a:lnTo>
                  <a:lnTo>
                    <a:pt x="683" y="238"/>
                  </a:lnTo>
                  <a:lnTo>
                    <a:pt x="686" y="237"/>
                  </a:lnTo>
                  <a:lnTo>
                    <a:pt x="688" y="234"/>
                  </a:lnTo>
                  <a:lnTo>
                    <a:pt x="689" y="231"/>
                  </a:lnTo>
                  <a:lnTo>
                    <a:pt x="691" y="228"/>
                  </a:lnTo>
                  <a:lnTo>
                    <a:pt x="691" y="225"/>
                  </a:lnTo>
                  <a:lnTo>
                    <a:pt x="691" y="221"/>
                  </a:lnTo>
                  <a:lnTo>
                    <a:pt x="688" y="214"/>
                  </a:lnTo>
                  <a:lnTo>
                    <a:pt x="680" y="199"/>
                  </a:lnTo>
                  <a:lnTo>
                    <a:pt x="674" y="189"/>
                  </a:lnTo>
                  <a:lnTo>
                    <a:pt x="665" y="177"/>
                  </a:lnTo>
                  <a:lnTo>
                    <a:pt x="655" y="165"/>
                  </a:lnTo>
                  <a:lnTo>
                    <a:pt x="641" y="154"/>
                  </a:lnTo>
                  <a:lnTo>
                    <a:pt x="625" y="141"/>
                  </a:lnTo>
                  <a:lnTo>
                    <a:pt x="605" y="130"/>
                  </a:lnTo>
                  <a:lnTo>
                    <a:pt x="595" y="125"/>
                  </a:lnTo>
                  <a:lnTo>
                    <a:pt x="582" y="119"/>
                  </a:lnTo>
                  <a:lnTo>
                    <a:pt x="569" y="115"/>
                  </a:lnTo>
                  <a:lnTo>
                    <a:pt x="555" y="110"/>
                  </a:lnTo>
                  <a:lnTo>
                    <a:pt x="540" y="105"/>
                  </a:lnTo>
                  <a:lnTo>
                    <a:pt x="525" y="102"/>
                  </a:lnTo>
                  <a:lnTo>
                    <a:pt x="508" y="98"/>
                  </a:lnTo>
                  <a:lnTo>
                    <a:pt x="489" y="95"/>
                  </a:lnTo>
                  <a:lnTo>
                    <a:pt x="471" y="93"/>
                  </a:lnTo>
                  <a:lnTo>
                    <a:pt x="450" y="91"/>
                  </a:lnTo>
                  <a:lnTo>
                    <a:pt x="429" y="90"/>
                  </a:lnTo>
                  <a:lnTo>
                    <a:pt x="406" y="90"/>
                  </a:lnTo>
                  <a:lnTo>
                    <a:pt x="406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97856D2C-C7D0-4109-805D-3CF035E18B1A}"/>
              </a:ext>
            </a:extLst>
          </p:cNvPr>
          <p:cNvGrpSpPr/>
          <p:nvPr/>
        </p:nvGrpSpPr>
        <p:grpSpPr>
          <a:xfrm>
            <a:off x="3121731" y="4608231"/>
            <a:ext cx="380334" cy="382447"/>
            <a:chOff x="3184525" y="2792413"/>
            <a:chExt cx="285750" cy="287338"/>
          </a:xfrm>
          <a:solidFill>
            <a:schemeClr val="bg1"/>
          </a:solidFill>
        </p:grpSpPr>
        <p:sp>
          <p:nvSpPr>
            <p:cNvPr id="53" name="Freeform 4902">
              <a:extLst>
                <a:ext uri="{FF2B5EF4-FFF2-40B4-BE49-F238E27FC236}">
                  <a16:creationId xmlns="" xmlns:a16="http://schemas.microsoft.com/office/drawing/2014/main" id="{2B66E614-5AD6-47CA-AC15-314FC44CE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944813"/>
              <a:ext cx="57150" cy="58738"/>
            </a:xfrm>
            <a:custGeom>
              <a:avLst/>
              <a:gdLst>
                <a:gd name="T0" fmla="*/ 0 w 181"/>
                <a:gd name="T1" fmla="*/ 0 h 181"/>
                <a:gd name="T2" fmla="*/ 0 w 181"/>
                <a:gd name="T3" fmla="*/ 15 h 181"/>
                <a:gd name="T4" fmla="*/ 0 w 181"/>
                <a:gd name="T5" fmla="*/ 165 h 181"/>
                <a:gd name="T6" fmla="*/ 1 w 181"/>
                <a:gd name="T7" fmla="*/ 172 h 181"/>
                <a:gd name="T8" fmla="*/ 5 w 181"/>
                <a:gd name="T9" fmla="*/ 176 h 181"/>
                <a:gd name="T10" fmla="*/ 10 w 181"/>
                <a:gd name="T11" fmla="*/ 179 h 181"/>
                <a:gd name="T12" fmla="*/ 15 w 181"/>
                <a:gd name="T13" fmla="*/ 181 h 181"/>
                <a:gd name="T14" fmla="*/ 166 w 181"/>
                <a:gd name="T15" fmla="*/ 180 h 181"/>
                <a:gd name="T16" fmla="*/ 172 w 181"/>
                <a:gd name="T17" fmla="*/ 179 h 181"/>
                <a:gd name="T18" fmla="*/ 176 w 181"/>
                <a:gd name="T19" fmla="*/ 176 h 181"/>
                <a:gd name="T20" fmla="*/ 180 w 181"/>
                <a:gd name="T21" fmla="*/ 172 h 181"/>
                <a:gd name="T22" fmla="*/ 181 w 181"/>
                <a:gd name="T23" fmla="*/ 166 h 181"/>
                <a:gd name="T24" fmla="*/ 181 w 181"/>
                <a:gd name="T25" fmla="*/ 62 h 181"/>
                <a:gd name="T26" fmla="*/ 181 w 181"/>
                <a:gd name="T27" fmla="*/ 15 h 181"/>
                <a:gd name="T28" fmla="*/ 181 w 181"/>
                <a:gd name="T29" fmla="*/ 0 h 181"/>
                <a:gd name="T30" fmla="*/ 166 w 181"/>
                <a:gd name="T31" fmla="*/ 0 h 181"/>
                <a:gd name="T32" fmla="*/ 15 w 181"/>
                <a:gd name="T33" fmla="*/ 0 h 181"/>
                <a:gd name="T34" fmla="*/ 0 w 181"/>
                <a:gd name="T3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0" y="15"/>
                  </a:lnTo>
                  <a:lnTo>
                    <a:pt x="0" y="165"/>
                  </a:lnTo>
                  <a:lnTo>
                    <a:pt x="1" y="172"/>
                  </a:lnTo>
                  <a:lnTo>
                    <a:pt x="5" y="176"/>
                  </a:lnTo>
                  <a:lnTo>
                    <a:pt x="10" y="179"/>
                  </a:lnTo>
                  <a:lnTo>
                    <a:pt x="15" y="181"/>
                  </a:lnTo>
                  <a:lnTo>
                    <a:pt x="166" y="180"/>
                  </a:lnTo>
                  <a:lnTo>
                    <a:pt x="172" y="179"/>
                  </a:lnTo>
                  <a:lnTo>
                    <a:pt x="176" y="176"/>
                  </a:lnTo>
                  <a:lnTo>
                    <a:pt x="180" y="172"/>
                  </a:lnTo>
                  <a:lnTo>
                    <a:pt x="181" y="166"/>
                  </a:lnTo>
                  <a:lnTo>
                    <a:pt x="181" y="62"/>
                  </a:lnTo>
                  <a:lnTo>
                    <a:pt x="181" y="15"/>
                  </a:lnTo>
                  <a:lnTo>
                    <a:pt x="181" y="0"/>
                  </a:lnTo>
                  <a:lnTo>
                    <a:pt x="166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04">
              <a:extLst>
                <a:ext uri="{FF2B5EF4-FFF2-40B4-BE49-F238E27FC236}">
                  <a16:creationId xmlns="" xmlns:a16="http://schemas.microsoft.com/office/drawing/2014/main" id="{85F65465-17FD-4C3E-9A6C-06C67D7A0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525" y="2849563"/>
              <a:ext cx="247650" cy="144463"/>
            </a:xfrm>
            <a:custGeom>
              <a:avLst/>
              <a:gdLst>
                <a:gd name="T0" fmla="*/ 571 w 782"/>
                <a:gd name="T1" fmla="*/ 285 h 451"/>
                <a:gd name="T2" fmla="*/ 572 w 782"/>
                <a:gd name="T3" fmla="*/ 279 h 451"/>
                <a:gd name="T4" fmla="*/ 576 w 782"/>
                <a:gd name="T5" fmla="*/ 275 h 451"/>
                <a:gd name="T6" fmla="*/ 580 w 782"/>
                <a:gd name="T7" fmla="*/ 271 h 451"/>
                <a:gd name="T8" fmla="*/ 586 w 782"/>
                <a:gd name="T9" fmla="*/ 270 h 451"/>
                <a:gd name="T10" fmla="*/ 782 w 782"/>
                <a:gd name="T11" fmla="*/ 270 h 451"/>
                <a:gd name="T12" fmla="*/ 782 w 782"/>
                <a:gd name="T13" fmla="*/ 0 h 451"/>
                <a:gd name="T14" fmla="*/ 0 w 782"/>
                <a:gd name="T15" fmla="*/ 0 h 451"/>
                <a:gd name="T16" fmla="*/ 0 w 782"/>
                <a:gd name="T17" fmla="*/ 360 h 451"/>
                <a:gd name="T18" fmla="*/ 1 w 782"/>
                <a:gd name="T19" fmla="*/ 370 h 451"/>
                <a:gd name="T20" fmla="*/ 2 w 782"/>
                <a:gd name="T21" fmla="*/ 378 h 451"/>
                <a:gd name="T22" fmla="*/ 5 w 782"/>
                <a:gd name="T23" fmla="*/ 387 h 451"/>
                <a:gd name="T24" fmla="*/ 7 w 782"/>
                <a:gd name="T25" fmla="*/ 395 h 451"/>
                <a:gd name="T26" fmla="*/ 12 w 782"/>
                <a:gd name="T27" fmla="*/ 403 h 451"/>
                <a:gd name="T28" fmla="*/ 16 w 782"/>
                <a:gd name="T29" fmla="*/ 410 h 451"/>
                <a:gd name="T30" fmla="*/ 21 w 782"/>
                <a:gd name="T31" fmla="*/ 417 h 451"/>
                <a:gd name="T32" fmla="*/ 27 w 782"/>
                <a:gd name="T33" fmla="*/ 424 h 451"/>
                <a:gd name="T34" fmla="*/ 34 w 782"/>
                <a:gd name="T35" fmla="*/ 430 h 451"/>
                <a:gd name="T36" fmla="*/ 41 w 782"/>
                <a:gd name="T37" fmla="*/ 435 h 451"/>
                <a:gd name="T38" fmla="*/ 48 w 782"/>
                <a:gd name="T39" fmla="*/ 439 h 451"/>
                <a:gd name="T40" fmla="*/ 56 w 782"/>
                <a:gd name="T41" fmla="*/ 443 h 451"/>
                <a:gd name="T42" fmla="*/ 64 w 782"/>
                <a:gd name="T43" fmla="*/ 446 h 451"/>
                <a:gd name="T44" fmla="*/ 72 w 782"/>
                <a:gd name="T45" fmla="*/ 448 h 451"/>
                <a:gd name="T46" fmla="*/ 81 w 782"/>
                <a:gd name="T47" fmla="*/ 450 h 451"/>
                <a:gd name="T48" fmla="*/ 90 w 782"/>
                <a:gd name="T49" fmla="*/ 451 h 451"/>
                <a:gd name="T50" fmla="*/ 571 w 782"/>
                <a:gd name="T51" fmla="*/ 451 h 451"/>
                <a:gd name="T52" fmla="*/ 571 w 782"/>
                <a:gd name="T53" fmla="*/ 285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2" h="451">
                  <a:moveTo>
                    <a:pt x="571" y="285"/>
                  </a:moveTo>
                  <a:lnTo>
                    <a:pt x="572" y="279"/>
                  </a:lnTo>
                  <a:lnTo>
                    <a:pt x="576" y="275"/>
                  </a:lnTo>
                  <a:lnTo>
                    <a:pt x="580" y="271"/>
                  </a:lnTo>
                  <a:lnTo>
                    <a:pt x="586" y="270"/>
                  </a:lnTo>
                  <a:lnTo>
                    <a:pt x="782" y="270"/>
                  </a:lnTo>
                  <a:lnTo>
                    <a:pt x="782" y="0"/>
                  </a:lnTo>
                  <a:lnTo>
                    <a:pt x="0" y="0"/>
                  </a:lnTo>
                  <a:lnTo>
                    <a:pt x="0" y="360"/>
                  </a:lnTo>
                  <a:lnTo>
                    <a:pt x="1" y="370"/>
                  </a:lnTo>
                  <a:lnTo>
                    <a:pt x="2" y="378"/>
                  </a:lnTo>
                  <a:lnTo>
                    <a:pt x="5" y="387"/>
                  </a:lnTo>
                  <a:lnTo>
                    <a:pt x="7" y="395"/>
                  </a:lnTo>
                  <a:lnTo>
                    <a:pt x="12" y="403"/>
                  </a:lnTo>
                  <a:lnTo>
                    <a:pt x="16" y="410"/>
                  </a:lnTo>
                  <a:lnTo>
                    <a:pt x="21" y="417"/>
                  </a:lnTo>
                  <a:lnTo>
                    <a:pt x="27" y="424"/>
                  </a:lnTo>
                  <a:lnTo>
                    <a:pt x="34" y="430"/>
                  </a:lnTo>
                  <a:lnTo>
                    <a:pt x="41" y="435"/>
                  </a:lnTo>
                  <a:lnTo>
                    <a:pt x="48" y="439"/>
                  </a:lnTo>
                  <a:lnTo>
                    <a:pt x="56" y="443"/>
                  </a:lnTo>
                  <a:lnTo>
                    <a:pt x="64" y="446"/>
                  </a:lnTo>
                  <a:lnTo>
                    <a:pt x="72" y="448"/>
                  </a:lnTo>
                  <a:lnTo>
                    <a:pt x="81" y="450"/>
                  </a:lnTo>
                  <a:lnTo>
                    <a:pt x="90" y="451"/>
                  </a:lnTo>
                  <a:lnTo>
                    <a:pt x="571" y="451"/>
                  </a:lnTo>
                  <a:lnTo>
                    <a:pt x="571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05">
              <a:extLst>
                <a:ext uri="{FF2B5EF4-FFF2-40B4-BE49-F238E27FC236}">
                  <a16:creationId xmlns="" xmlns:a16="http://schemas.microsoft.com/office/drawing/2014/main" id="{DB7285C8-7BB6-4C4D-A39E-B7A99218A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4525" y="2792413"/>
              <a:ext cx="247650" cy="47625"/>
            </a:xfrm>
            <a:custGeom>
              <a:avLst/>
              <a:gdLst>
                <a:gd name="T0" fmla="*/ 290 w 782"/>
                <a:gd name="T1" fmla="*/ 118 h 150"/>
                <a:gd name="T2" fmla="*/ 276 w 782"/>
                <a:gd name="T3" fmla="*/ 106 h 150"/>
                <a:gd name="T4" fmla="*/ 271 w 782"/>
                <a:gd name="T5" fmla="*/ 90 h 150"/>
                <a:gd name="T6" fmla="*/ 276 w 782"/>
                <a:gd name="T7" fmla="*/ 73 h 150"/>
                <a:gd name="T8" fmla="*/ 290 w 782"/>
                <a:gd name="T9" fmla="*/ 62 h 150"/>
                <a:gd name="T10" fmla="*/ 307 w 782"/>
                <a:gd name="T11" fmla="*/ 60 h 150"/>
                <a:gd name="T12" fmla="*/ 322 w 782"/>
                <a:gd name="T13" fmla="*/ 68 h 150"/>
                <a:gd name="T14" fmla="*/ 330 w 782"/>
                <a:gd name="T15" fmla="*/ 84 h 150"/>
                <a:gd name="T16" fmla="*/ 328 w 782"/>
                <a:gd name="T17" fmla="*/ 102 h 150"/>
                <a:gd name="T18" fmla="*/ 317 w 782"/>
                <a:gd name="T19" fmla="*/ 114 h 150"/>
                <a:gd name="T20" fmla="*/ 301 w 782"/>
                <a:gd name="T21" fmla="*/ 120 h 150"/>
                <a:gd name="T22" fmla="*/ 205 w 782"/>
                <a:gd name="T23" fmla="*/ 119 h 150"/>
                <a:gd name="T24" fmla="*/ 189 w 782"/>
                <a:gd name="T25" fmla="*/ 111 h 150"/>
                <a:gd name="T26" fmla="*/ 181 w 782"/>
                <a:gd name="T27" fmla="*/ 96 h 150"/>
                <a:gd name="T28" fmla="*/ 183 w 782"/>
                <a:gd name="T29" fmla="*/ 78 h 150"/>
                <a:gd name="T30" fmla="*/ 194 w 782"/>
                <a:gd name="T31" fmla="*/ 64 h 150"/>
                <a:gd name="T32" fmla="*/ 211 w 782"/>
                <a:gd name="T33" fmla="*/ 60 h 150"/>
                <a:gd name="T34" fmla="*/ 227 w 782"/>
                <a:gd name="T35" fmla="*/ 64 h 150"/>
                <a:gd name="T36" fmla="*/ 239 w 782"/>
                <a:gd name="T37" fmla="*/ 78 h 150"/>
                <a:gd name="T38" fmla="*/ 240 w 782"/>
                <a:gd name="T39" fmla="*/ 96 h 150"/>
                <a:gd name="T40" fmla="*/ 232 w 782"/>
                <a:gd name="T41" fmla="*/ 111 h 150"/>
                <a:gd name="T42" fmla="*/ 217 w 782"/>
                <a:gd name="T43" fmla="*/ 119 h 150"/>
                <a:gd name="T44" fmla="*/ 121 w 782"/>
                <a:gd name="T45" fmla="*/ 120 h 150"/>
                <a:gd name="T46" fmla="*/ 104 w 782"/>
                <a:gd name="T47" fmla="*/ 114 h 150"/>
                <a:gd name="T48" fmla="*/ 93 w 782"/>
                <a:gd name="T49" fmla="*/ 102 h 150"/>
                <a:gd name="T50" fmla="*/ 92 w 782"/>
                <a:gd name="T51" fmla="*/ 83 h 150"/>
                <a:gd name="T52" fmla="*/ 100 w 782"/>
                <a:gd name="T53" fmla="*/ 68 h 150"/>
                <a:gd name="T54" fmla="*/ 115 w 782"/>
                <a:gd name="T55" fmla="*/ 60 h 150"/>
                <a:gd name="T56" fmla="*/ 132 w 782"/>
                <a:gd name="T57" fmla="*/ 62 h 150"/>
                <a:gd name="T58" fmla="*/ 145 w 782"/>
                <a:gd name="T59" fmla="*/ 73 h 150"/>
                <a:gd name="T60" fmla="*/ 151 w 782"/>
                <a:gd name="T61" fmla="*/ 90 h 150"/>
                <a:gd name="T62" fmla="*/ 145 w 782"/>
                <a:gd name="T63" fmla="*/ 106 h 150"/>
                <a:gd name="T64" fmla="*/ 132 w 782"/>
                <a:gd name="T65" fmla="*/ 118 h 150"/>
                <a:gd name="T66" fmla="*/ 121 w 782"/>
                <a:gd name="T67" fmla="*/ 120 h 150"/>
                <a:gd name="T68" fmla="*/ 780 w 782"/>
                <a:gd name="T69" fmla="*/ 71 h 150"/>
                <a:gd name="T70" fmla="*/ 770 w 782"/>
                <a:gd name="T71" fmla="*/ 47 h 150"/>
                <a:gd name="T72" fmla="*/ 755 w 782"/>
                <a:gd name="T73" fmla="*/ 26 h 150"/>
                <a:gd name="T74" fmla="*/ 734 w 782"/>
                <a:gd name="T75" fmla="*/ 10 h 150"/>
                <a:gd name="T76" fmla="*/ 709 w 782"/>
                <a:gd name="T77" fmla="*/ 1 h 150"/>
                <a:gd name="T78" fmla="*/ 90 w 782"/>
                <a:gd name="T79" fmla="*/ 0 h 150"/>
                <a:gd name="T80" fmla="*/ 64 w 782"/>
                <a:gd name="T81" fmla="*/ 3 h 150"/>
                <a:gd name="T82" fmla="*/ 41 w 782"/>
                <a:gd name="T83" fmla="*/ 15 h 150"/>
                <a:gd name="T84" fmla="*/ 21 w 782"/>
                <a:gd name="T85" fmla="*/ 32 h 150"/>
                <a:gd name="T86" fmla="*/ 7 w 782"/>
                <a:gd name="T87" fmla="*/ 54 h 150"/>
                <a:gd name="T88" fmla="*/ 1 w 782"/>
                <a:gd name="T89" fmla="*/ 81 h 150"/>
                <a:gd name="T90" fmla="*/ 782 w 782"/>
                <a:gd name="T9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2" h="150">
                  <a:moveTo>
                    <a:pt x="301" y="120"/>
                  </a:moveTo>
                  <a:lnTo>
                    <a:pt x="294" y="119"/>
                  </a:lnTo>
                  <a:lnTo>
                    <a:pt x="290" y="118"/>
                  </a:lnTo>
                  <a:lnTo>
                    <a:pt x="284" y="114"/>
                  </a:lnTo>
                  <a:lnTo>
                    <a:pt x="279" y="111"/>
                  </a:lnTo>
                  <a:lnTo>
                    <a:pt x="276" y="106"/>
                  </a:lnTo>
                  <a:lnTo>
                    <a:pt x="273" y="102"/>
                  </a:lnTo>
                  <a:lnTo>
                    <a:pt x="271" y="96"/>
                  </a:lnTo>
                  <a:lnTo>
                    <a:pt x="271" y="90"/>
                  </a:lnTo>
                  <a:lnTo>
                    <a:pt x="271" y="83"/>
                  </a:lnTo>
                  <a:lnTo>
                    <a:pt x="273" y="78"/>
                  </a:lnTo>
                  <a:lnTo>
                    <a:pt x="276" y="73"/>
                  </a:lnTo>
                  <a:lnTo>
                    <a:pt x="279" y="68"/>
                  </a:lnTo>
                  <a:lnTo>
                    <a:pt x="284" y="64"/>
                  </a:lnTo>
                  <a:lnTo>
                    <a:pt x="290" y="62"/>
                  </a:lnTo>
                  <a:lnTo>
                    <a:pt x="294" y="60"/>
                  </a:lnTo>
                  <a:lnTo>
                    <a:pt x="301" y="60"/>
                  </a:lnTo>
                  <a:lnTo>
                    <a:pt x="307" y="60"/>
                  </a:lnTo>
                  <a:lnTo>
                    <a:pt x="313" y="62"/>
                  </a:lnTo>
                  <a:lnTo>
                    <a:pt x="317" y="64"/>
                  </a:lnTo>
                  <a:lnTo>
                    <a:pt x="322" y="68"/>
                  </a:lnTo>
                  <a:lnTo>
                    <a:pt x="326" y="73"/>
                  </a:lnTo>
                  <a:lnTo>
                    <a:pt x="328" y="78"/>
                  </a:lnTo>
                  <a:lnTo>
                    <a:pt x="330" y="84"/>
                  </a:lnTo>
                  <a:lnTo>
                    <a:pt x="331" y="90"/>
                  </a:lnTo>
                  <a:lnTo>
                    <a:pt x="330" y="96"/>
                  </a:lnTo>
                  <a:lnTo>
                    <a:pt x="328" y="102"/>
                  </a:lnTo>
                  <a:lnTo>
                    <a:pt x="326" y="106"/>
                  </a:lnTo>
                  <a:lnTo>
                    <a:pt x="322" y="111"/>
                  </a:lnTo>
                  <a:lnTo>
                    <a:pt x="317" y="114"/>
                  </a:lnTo>
                  <a:lnTo>
                    <a:pt x="313" y="118"/>
                  </a:lnTo>
                  <a:lnTo>
                    <a:pt x="307" y="119"/>
                  </a:lnTo>
                  <a:lnTo>
                    <a:pt x="301" y="120"/>
                  </a:lnTo>
                  <a:lnTo>
                    <a:pt x="301" y="120"/>
                  </a:lnTo>
                  <a:close/>
                  <a:moveTo>
                    <a:pt x="211" y="120"/>
                  </a:moveTo>
                  <a:lnTo>
                    <a:pt x="205" y="119"/>
                  </a:lnTo>
                  <a:lnTo>
                    <a:pt x="199" y="118"/>
                  </a:lnTo>
                  <a:lnTo>
                    <a:pt x="194" y="114"/>
                  </a:lnTo>
                  <a:lnTo>
                    <a:pt x="189" y="111"/>
                  </a:lnTo>
                  <a:lnTo>
                    <a:pt x="185" y="106"/>
                  </a:lnTo>
                  <a:lnTo>
                    <a:pt x="183" y="102"/>
                  </a:lnTo>
                  <a:lnTo>
                    <a:pt x="181" y="96"/>
                  </a:lnTo>
                  <a:lnTo>
                    <a:pt x="181" y="90"/>
                  </a:lnTo>
                  <a:lnTo>
                    <a:pt x="181" y="83"/>
                  </a:lnTo>
                  <a:lnTo>
                    <a:pt x="183" y="78"/>
                  </a:lnTo>
                  <a:lnTo>
                    <a:pt x="185" y="73"/>
                  </a:lnTo>
                  <a:lnTo>
                    <a:pt x="189" y="68"/>
                  </a:lnTo>
                  <a:lnTo>
                    <a:pt x="194" y="64"/>
                  </a:lnTo>
                  <a:lnTo>
                    <a:pt x="199" y="62"/>
                  </a:lnTo>
                  <a:lnTo>
                    <a:pt x="205" y="60"/>
                  </a:lnTo>
                  <a:lnTo>
                    <a:pt x="211" y="60"/>
                  </a:lnTo>
                  <a:lnTo>
                    <a:pt x="217" y="60"/>
                  </a:lnTo>
                  <a:lnTo>
                    <a:pt x="222" y="62"/>
                  </a:lnTo>
                  <a:lnTo>
                    <a:pt x="227" y="64"/>
                  </a:lnTo>
                  <a:lnTo>
                    <a:pt x="232" y="68"/>
                  </a:lnTo>
                  <a:lnTo>
                    <a:pt x="235" y="73"/>
                  </a:lnTo>
                  <a:lnTo>
                    <a:pt x="239" y="78"/>
                  </a:lnTo>
                  <a:lnTo>
                    <a:pt x="240" y="84"/>
                  </a:lnTo>
                  <a:lnTo>
                    <a:pt x="241" y="90"/>
                  </a:lnTo>
                  <a:lnTo>
                    <a:pt x="240" y="96"/>
                  </a:lnTo>
                  <a:lnTo>
                    <a:pt x="239" y="102"/>
                  </a:lnTo>
                  <a:lnTo>
                    <a:pt x="235" y="106"/>
                  </a:lnTo>
                  <a:lnTo>
                    <a:pt x="232" y="111"/>
                  </a:lnTo>
                  <a:lnTo>
                    <a:pt x="227" y="114"/>
                  </a:lnTo>
                  <a:lnTo>
                    <a:pt x="222" y="118"/>
                  </a:lnTo>
                  <a:lnTo>
                    <a:pt x="217" y="119"/>
                  </a:lnTo>
                  <a:lnTo>
                    <a:pt x="211" y="120"/>
                  </a:lnTo>
                  <a:lnTo>
                    <a:pt x="211" y="120"/>
                  </a:lnTo>
                  <a:close/>
                  <a:moveTo>
                    <a:pt x="121" y="120"/>
                  </a:moveTo>
                  <a:lnTo>
                    <a:pt x="115" y="119"/>
                  </a:lnTo>
                  <a:lnTo>
                    <a:pt x="109" y="118"/>
                  </a:lnTo>
                  <a:lnTo>
                    <a:pt x="104" y="114"/>
                  </a:lnTo>
                  <a:lnTo>
                    <a:pt x="100" y="111"/>
                  </a:lnTo>
                  <a:lnTo>
                    <a:pt x="95" y="106"/>
                  </a:lnTo>
                  <a:lnTo>
                    <a:pt x="93" y="102"/>
                  </a:lnTo>
                  <a:lnTo>
                    <a:pt x="92" y="96"/>
                  </a:lnTo>
                  <a:lnTo>
                    <a:pt x="90" y="90"/>
                  </a:lnTo>
                  <a:lnTo>
                    <a:pt x="92" y="83"/>
                  </a:lnTo>
                  <a:lnTo>
                    <a:pt x="93" y="78"/>
                  </a:lnTo>
                  <a:lnTo>
                    <a:pt x="95" y="73"/>
                  </a:lnTo>
                  <a:lnTo>
                    <a:pt x="100" y="68"/>
                  </a:lnTo>
                  <a:lnTo>
                    <a:pt x="104" y="64"/>
                  </a:lnTo>
                  <a:lnTo>
                    <a:pt x="109" y="62"/>
                  </a:lnTo>
                  <a:lnTo>
                    <a:pt x="115" y="60"/>
                  </a:lnTo>
                  <a:lnTo>
                    <a:pt x="121" y="60"/>
                  </a:lnTo>
                  <a:lnTo>
                    <a:pt x="126" y="60"/>
                  </a:lnTo>
                  <a:lnTo>
                    <a:pt x="132" y="62"/>
                  </a:lnTo>
                  <a:lnTo>
                    <a:pt x="137" y="64"/>
                  </a:lnTo>
                  <a:lnTo>
                    <a:pt x="141" y="68"/>
                  </a:lnTo>
                  <a:lnTo>
                    <a:pt x="145" y="73"/>
                  </a:lnTo>
                  <a:lnTo>
                    <a:pt x="148" y="78"/>
                  </a:lnTo>
                  <a:lnTo>
                    <a:pt x="150" y="84"/>
                  </a:lnTo>
                  <a:lnTo>
                    <a:pt x="151" y="90"/>
                  </a:lnTo>
                  <a:lnTo>
                    <a:pt x="150" y="96"/>
                  </a:lnTo>
                  <a:lnTo>
                    <a:pt x="148" y="102"/>
                  </a:lnTo>
                  <a:lnTo>
                    <a:pt x="145" y="106"/>
                  </a:lnTo>
                  <a:lnTo>
                    <a:pt x="141" y="111"/>
                  </a:lnTo>
                  <a:lnTo>
                    <a:pt x="137" y="114"/>
                  </a:lnTo>
                  <a:lnTo>
                    <a:pt x="132" y="118"/>
                  </a:lnTo>
                  <a:lnTo>
                    <a:pt x="126" y="119"/>
                  </a:lnTo>
                  <a:lnTo>
                    <a:pt x="121" y="120"/>
                  </a:lnTo>
                  <a:lnTo>
                    <a:pt x="121" y="120"/>
                  </a:lnTo>
                  <a:close/>
                  <a:moveTo>
                    <a:pt x="782" y="90"/>
                  </a:moveTo>
                  <a:lnTo>
                    <a:pt x="781" y="81"/>
                  </a:lnTo>
                  <a:lnTo>
                    <a:pt x="780" y="71"/>
                  </a:lnTo>
                  <a:lnTo>
                    <a:pt x="777" y="63"/>
                  </a:lnTo>
                  <a:lnTo>
                    <a:pt x="774" y="54"/>
                  </a:lnTo>
                  <a:lnTo>
                    <a:pt x="770" y="47"/>
                  </a:lnTo>
                  <a:lnTo>
                    <a:pt x="766" y="39"/>
                  </a:lnTo>
                  <a:lnTo>
                    <a:pt x="761" y="32"/>
                  </a:lnTo>
                  <a:lnTo>
                    <a:pt x="755" y="26"/>
                  </a:lnTo>
                  <a:lnTo>
                    <a:pt x="748" y="20"/>
                  </a:lnTo>
                  <a:lnTo>
                    <a:pt x="741" y="15"/>
                  </a:lnTo>
                  <a:lnTo>
                    <a:pt x="734" y="10"/>
                  </a:lnTo>
                  <a:lnTo>
                    <a:pt x="726" y="7"/>
                  </a:lnTo>
                  <a:lnTo>
                    <a:pt x="718" y="3"/>
                  </a:lnTo>
                  <a:lnTo>
                    <a:pt x="709" y="1"/>
                  </a:lnTo>
                  <a:lnTo>
                    <a:pt x="701" y="0"/>
                  </a:lnTo>
                  <a:lnTo>
                    <a:pt x="692" y="0"/>
                  </a:lnTo>
                  <a:lnTo>
                    <a:pt x="90" y="0"/>
                  </a:lnTo>
                  <a:lnTo>
                    <a:pt x="81" y="0"/>
                  </a:lnTo>
                  <a:lnTo>
                    <a:pt x="72" y="1"/>
                  </a:lnTo>
                  <a:lnTo>
                    <a:pt x="64" y="3"/>
                  </a:lnTo>
                  <a:lnTo>
                    <a:pt x="56" y="7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4" y="20"/>
                  </a:lnTo>
                  <a:lnTo>
                    <a:pt x="27" y="26"/>
                  </a:lnTo>
                  <a:lnTo>
                    <a:pt x="21" y="32"/>
                  </a:lnTo>
                  <a:lnTo>
                    <a:pt x="16" y="39"/>
                  </a:lnTo>
                  <a:lnTo>
                    <a:pt x="12" y="47"/>
                  </a:lnTo>
                  <a:lnTo>
                    <a:pt x="7" y="54"/>
                  </a:lnTo>
                  <a:lnTo>
                    <a:pt x="5" y="63"/>
                  </a:lnTo>
                  <a:lnTo>
                    <a:pt x="2" y="71"/>
                  </a:lnTo>
                  <a:lnTo>
                    <a:pt x="1" y="81"/>
                  </a:lnTo>
                  <a:lnTo>
                    <a:pt x="0" y="90"/>
                  </a:lnTo>
                  <a:lnTo>
                    <a:pt x="0" y="150"/>
                  </a:lnTo>
                  <a:lnTo>
                    <a:pt x="782" y="150"/>
                  </a:lnTo>
                  <a:lnTo>
                    <a:pt x="782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06">
              <a:extLst>
                <a:ext uri="{FF2B5EF4-FFF2-40B4-BE49-F238E27FC236}">
                  <a16:creationId xmlns="" xmlns:a16="http://schemas.microsoft.com/office/drawing/2014/main" id="{C2AA3894-AD14-473B-B4CA-5EFAE7A14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25" y="3021013"/>
              <a:ext cx="57150" cy="58738"/>
            </a:xfrm>
            <a:custGeom>
              <a:avLst/>
              <a:gdLst>
                <a:gd name="T0" fmla="*/ 164 w 179"/>
                <a:gd name="T1" fmla="*/ 0 h 181"/>
                <a:gd name="T2" fmla="*/ 15 w 179"/>
                <a:gd name="T3" fmla="*/ 0 h 181"/>
                <a:gd name="T4" fmla="*/ 9 w 179"/>
                <a:gd name="T5" fmla="*/ 1 h 181"/>
                <a:gd name="T6" fmla="*/ 4 w 179"/>
                <a:gd name="T7" fmla="*/ 5 h 181"/>
                <a:gd name="T8" fmla="*/ 1 w 179"/>
                <a:gd name="T9" fmla="*/ 9 h 181"/>
                <a:gd name="T10" fmla="*/ 0 w 179"/>
                <a:gd name="T11" fmla="*/ 15 h 181"/>
                <a:gd name="T12" fmla="*/ 0 w 179"/>
                <a:gd name="T13" fmla="*/ 166 h 181"/>
                <a:gd name="T14" fmla="*/ 1 w 179"/>
                <a:gd name="T15" fmla="*/ 171 h 181"/>
                <a:gd name="T16" fmla="*/ 4 w 179"/>
                <a:gd name="T17" fmla="*/ 176 h 181"/>
                <a:gd name="T18" fmla="*/ 9 w 179"/>
                <a:gd name="T19" fmla="*/ 179 h 181"/>
                <a:gd name="T20" fmla="*/ 15 w 179"/>
                <a:gd name="T21" fmla="*/ 181 h 181"/>
                <a:gd name="T22" fmla="*/ 164 w 179"/>
                <a:gd name="T23" fmla="*/ 181 h 181"/>
                <a:gd name="T24" fmla="*/ 170 w 179"/>
                <a:gd name="T25" fmla="*/ 179 h 181"/>
                <a:gd name="T26" fmla="*/ 176 w 179"/>
                <a:gd name="T27" fmla="*/ 176 h 181"/>
                <a:gd name="T28" fmla="*/ 178 w 179"/>
                <a:gd name="T29" fmla="*/ 171 h 181"/>
                <a:gd name="T30" fmla="*/ 179 w 179"/>
                <a:gd name="T31" fmla="*/ 166 h 181"/>
                <a:gd name="T32" fmla="*/ 179 w 179"/>
                <a:gd name="T33" fmla="*/ 15 h 181"/>
                <a:gd name="T34" fmla="*/ 178 w 179"/>
                <a:gd name="T35" fmla="*/ 9 h 181"/>
                <a:gd name="T36" fmla="*/ 176 w 179"/>
                <a:gd name="T37" fmla="*/ 5 h 181"/>
                <a:gd name="T38" fmla="*/ 170 w 179"/>
                <a:gd name="T39" fmla="*/ 1 h 181"/>
                <a:gd name="T40" fmla="*/ 164 w 179"/>
                <a:gd name="T4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181">
                  <a:moveTo>
                    <a:pt x="164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0" y="166"/>
                  </a:lnTo>
                  <a:lnTo>
                    <a:pt x="1" y="171"/>
                  </a:lnTo>
                  <a:lnTo>
                    <a:pt x="4" y="176"/>
                  </a:lnTo>
                  <a:lnTo>
                    <a:pt x="9" y="179"/>
                  </a:lnTo>
                  <a:lnTo>
                    <a:pt x="15" y="181"/>
                  </a:lnTo>
                  <a:lnTo>
                    <a:pt x="164" y="181"/>
                  </a:lnTo>
                  <a:lnTo>
                    <a:pt x="170" y="179"/>
                  </a:lnTo>
                  <a:lnTo>
                    <a:pt x="176" y="176"/>
                  </a:lnTo>
                  <a:lnTo>
                    <a:pt x="178" y="171"/>
                  </a:lnTo>
                  <a:lnTo>
                    <a:pt x="179" y="166"/>
                  </a:lnTo>
                  <a:lnTo>
                    <a:pt x="179" y="15"/>
                  </a:lnTo>
                  <a:lnTo>
                    <a:pt x="178" y="9"/>
                  </a:lnTo>
                  <a:lnTo>
                    <a:pt x="176" y="5"/>
                  </a:lnTo>
                  <a:lnTo>
                    <a:pt x="170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907">
              <a:extLst>
                <a:ext uri="{FF2B5EF4-FFF2-40B4-BE49-F238E27FC236}">
                  <a16:creationId xmlns="" xmlns:a16="http://schemas.microsoft.com/office/drawing/2014/main" id="{BB9D1F6F-246D-484F-9EF3-5C2A4CF94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021013"/>
              <a:ext cx="57150" cy="58738"/>
            </a:xfrm>
            <a:custGeom>
              <a:avLst/>
              <a:gdLst>
                <a:gd name="T0" fmla="*/ 165 w 181"/>
                <a:gd name="T1" fmla="*/ 0 h 181"/>
                <a:gd name="T2" fmla="*/ 15 w 181"/>
                <a:gd name="T3" fmla="*/ 0 h 181"/>
                <a:gd name="T4" fmla="*/ 9 w 181"/>
                <a:gd name="T5" fmla="*/ 1 h 181"/>
                <a:gd name="T6" fmla="*/ 4 w 181"/>
                <a:gd name="T7" fmla="*/ 5 h 181"/>
                <a:gd name="T8" fmla="*/ 1 w 181"/>
                <a:gd name="T9" fmla="*/ 9 h 181"/>
                <a:gd name="T10" fmla="*/ 0 w 181"/>
                <a:gd name="T11" fmla="*/ 15 h 181"/>
                <a:gd name="T12" fmla="*/ 0 w 181"/>
                <a:gd name="T13" fmla="*/ 166 h 181"/>
                <a:gd name="T14" fmla="*/ 1 w 181"/>
                <a:gd name="T15" fmla="*/ 171 h 181"/>
                <a:gd name="T16" fmla="*/ 4 w 181"/>
                <a:gd name="T17" fmla="*/ 176 h 181"/>
                <a:gd name="T18" fmla="*/ 9 w 181"/>
                <a:gd name="T19" fmla="*/ 179 h 181"/>
                <a:gd name="T20" fmla="*/ 15 w 181"/>
                <a:gd name="T21" fmla="*/ 181 h 181"/>
                <a:gd name="T22" fmla="*/ 165 w 181"/>
                <a:gd name="T23" fmla="*/ 181 h 181"/>
                <a:gd name="T24" fmla="*/ 171 w 181"/>
                <a:gd name="T25" fmla="*/ 179 h 181"/>
                <a:gd name="T26" fmla="*/ 176 w 181"/>
                <a:gd name="T27" fmla="*/ 176 h 181"/>
                <a:gd name="T28" fmla="*/ 179 w 181"/>
                <a:gd name="T29" fmla="*/ 171 h 181"/>
                <a:gd name="T30" fmla="*/ 181 w 181"/>
                <a:gd name="T31" fmla="*/ 166 h 181"/>
                <a:gd name="T32" fmla="*/ 181 w 181"/>
                <a:gd name="T33" fmla="*/ 15 h 181"/>
                <a:gd name="T34" fmla="*/ 179 w 181"/>
                <a:gd name="T35" fmla="*/ 9 h 181"/>
                <a:gd name="T36" fmla="*/ 176 w 181"/>
                <a:gd name="T37" fmla="*/ 5 h 181"/>
                <a:gd name="T38" fmla="*/ 171 w 181"/>
                <a:gd name="T39" fmla="*/ 1 h 181"/>
                <a:gd name="T40" fmla="*/ 165 w 181"/>
                <a:gd name="T4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1" h="181">
                  <a:moveTo>
                    <a:pt x="16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0" y="166"/>
                  </a:lnTo>
                  <a:lnTo>
                    <a:pt x="1" y="171"/>
                  </a:lnTo>
                  <a:lnTo>
                    <a:pt x="4" y="176"/>
                  </a:lnTo>
                  <a:lnTo>
                    <a:pt x="9" y="179"/>
                  </a:lnTo>
                  <a:lnTo>
                    <a:pt x="15" y="181"/>
                  </a:lnTo>
                  <a:lnTo>
                    <a:pt x="165" y="181"/>
                  </a:lnTo>
                  <a:lnTo>
                    <a:pt x="171" y="179"/>
                  </a:lnTo>
                  <a:lnTo>
                    <a:pt x="176" y="176"/>
                  </a:lnTo>
                  <a:lnTo>
                    <a:pt x="179" y="171"/>
                  </a:lnTo>
                  <a:lnTo>
                    <a:pt x="181" y="166"/>
                  </a:lnTo>
                  <a:lnTo>
                    <a:pt x="181" y="15"/>
                  </a:lnTo>
                  <a:lnTo>
                    <a:pt x="179" y="9"/>
                  </a:lnTo>
                  <a:lnTo>
                    <a:pt x="176" y="5"/>
                  </a:lnTo>
                  <a:lnTo>
                    <a:pt x="171" y="1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F4E7E575-DCF8-49DC-88A4-F5142A6958DC}"/>
              </a:ext>
            </a:extLst>
          </p:cNvPr>
          <p:cNvGrpSpPr/>
          <p:nvPr/>
        </p:nvGrpSpPr>
        <p:grpSpPr>
          <a:xfrm>
            <a:off x="6834924" y="4610344"/>
            <a:ext cx="378221" cy="378221"/>
            <a:chOff x="7613650" y="1387475"/>
            <a:chExt cx="284163" cy="284163"/>
          </a:xfrm>
          <a:solidFill>
            <a:schemeClr val="bg1"/>
          </a:solidFill>
        </p:grpSpPr>
        <p:sp>
          <p:nvSpPr>
            <p:cNvPr id="60" name="Freeform 4359">
              <a:extLst>
                <a:ext uri="{FF2B5EF4-FFF2-40B4-BE49-F238E27FC236}">
                  <a16:creationId xmlns="" xmlns:a16="http://schemas.microsoft.com/office/drawing/2014/main" id="{4C4C6ADC-64EA-49AA-9FCC-89E1C6F10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60">
              <a:extLst>
                <a:ext uri="{FF2B5EF4-FFF2-40B4-BE49-F238E27FC236}">
                  <a16:creationId xmlns="" xmlns:a16="http://schemas.microsoft.com/office/drawing/2014/main" id="{07B30DEE-0DE6-4487-A01E-A758FB2C2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Freeform 724">
            <a:extLst>
              <a:ext uri="{FF2B5EF4-FFF2-40B4-BE49-F238E27FC236}">
                <a16:creationId xmlns="" xmlns:a16="http://schemas.microsoft.com/office/drawing/2014/main" id="{EE1EDCF3-9E75-4F34-A278-8AABE4B1E78C}"/>
              </a:ext>
            </a:extLst>
          </p:cNvPr>
          <p:cNvSpPr>
            <a:spLocks/>
          </p:cNvSpPr>
          <p:nvPr/>
        </p:nvSpPr>
        <p:spPr bwMode="auto">
          <a:xfrm>
            <a:off x="8695218" y="4614570"/>
            <a:ext cx="369768" cy="369768"/>
          </a:xfrm>
          <a:custGeom>
            <a:avLst/>
            <a:gdLst>
              <a:gd name="T0" fmla="*/ 782 w 873"/>
              <a:gd name="T1" fmla="*/ 436 h 873"/>
              <a:gd name="T2" fmla="*/ 779 w 873"/>
              <a:gd name="T3" fmla="*/ 428 h 873"/>
              <a:gd name="T4" fmla="*/ 773 w 873"/>
              <a:gd name="T5" fmla="*/ 423 h 873"/>
              <a:gd name="T6" fmla="*/ 451 w 873"/>
              <a:gd name="T7" fmla="*/ 421 h 873"/>
              <a:gd name="T8" fmla="*/ 711 w 873"/>
              <a:gd name="T9" fmla="*/ 180 h 873"/>
              <a:gd name="T10" fmla="*/ 718 w 873"/>
              <a:gd name="T11" fmla="*/ 176 h 873"/>
              <a:gd name="T12" fmla="*/ 721 w 873"/>
              <a:gd name="T13" fmla="*/ 168 h 873"/>
              <a:gd name="T14" fmla="*/ 721 w 873"/>
              <a:gd name="T15" fmla="*/ 12 h 873"/>
              <a:gd name="T16" fmla="*/ 718 w 873"/>
              <a:gd name="T17" fmla="*/ 4 h 873"/>
              <a:gd name="T18" fmla="*/ 711 w 873"/>
              <a:gd name="T19" fmla="*/ 0 h 873"/>
              <a:gd name="T20" fmla="*/ 163 w 873"/>
              <a:gd name="T21" fmla="*/ 0 h 873"/>
              <a:gd name="T22" fmla="*/ 155 w 873"/>
              <a:gd name="T23" fmla="*/ 4 h 873"/>
              <a:gd name="T24" fmla="*/ 151 w 873"/>
              <a:gd name="T25" fmla="*/ 12 h 873"/>
              <a:gd name="T26" fmla="*/ 151 w 873"/>
              <a:gd name="T27" fmla="*/ 168 h 873"/>
              <a:gd name="T28" fmla="*/ 155 w 873"/>
              <a:gd name="T29" fmla="*/ 176 h 873"/>
              <a:gd name="T30" fmla="*/ 163 w 873"/>
              <a:gd name="T31" fmla="*/ 180 h 873"/>
              <a:gd name="T32" fmla="*/ 421 w 873"/>
              <a:gd name="T33" fmla="*/ 421 h 873"/>
              <a:gd name="T34" fmla="*/ 99 w 873"/>
              <a:gd name="T35" fmla="*/ 423 h 873"/>
              <a:gd name="T36" fmla="*/ 93 w 873"/>
              <a:gd name="T37" fmla="*/ 428 h 873"/>
              <a:gd name="T38" fmla="*/ 90 w 873"/>
              <a:gd name="T39" fmla="*/ 436 h 873"/>
              <a:gd name="T40" fmla="*/ 11 w 873"/>
              <a:gd name="T41" fmla="*/ 663 h 873"/>
              <a:gd name="T42" fmla="*/ 4 w 873"/>
              <a:gd name="T43" fmla="*/ 667 h 873"/>
              <a:gd name="T44" fmla="*/ 0 w 873"/>
              <a:gd name="T45" fmla="*/ 675 h 873"/>
              <a:gd name="T46" fmla="*/ 0 w 873"/>
              <a:gd name="T47" fmla="*/ 861 h 873"/>
              <a:gd name="T48" fmla="*/ 4 w 873"/>
              <a:gd name="T49" fmla="*/ 869 h 873"/>
              <a:gd name="T50" fmla="*/ 11 w 873"/>
              <a:gd name="T51" fmla="*/ 873 h 873"/>
              <a:gd name="T52" fmla="*/ 198 w 873"/>
              <a:gd name="T53" fmla="*/ 873 h 873"/>
              <a:gd name="T54" fmla="*/ 205 w 873"/>
              <a:gd name="T55" fmla="*/ 869 h 873"/>
              <a:gd name="T56" fmla="*/ 210 w 873"/>
              <a:gd name="T57" fmla="*/ 861 h 873"/>
              <a:gd name="T58" fmla="*/ 210 w 873"/>
              <a:gd name="T59" fmla="*/ 675 h 873"/>
              <a:gd name="T60" fmla="*/ 205 w 873"/>
              <a:gd name="T61" fmla="*/ 667 h 873"/>
              <a:gd name="T62" fmla="*/ 198 w 873"/>
              <a:gd name="T63" fmla="*/ 663 h 873"/>
              <a:gd name="T64" fmla="*/ 120 w 873"/>
              <a:gd name="T65" fmla="*/ 451 h 873"/>
              <a:gd name="T66" fmla="*/ 346 w 873"/>
              <a:gd name="T67" fmla="*/ 662 h 873"/>
              <a:gd name="T68" fmla="*/ 337 w 873"/>
              <a:gd name="T69" fmla="*/ 665 h 873"/>
              <a:gd name="T70" fmla="*/ 332 w 873"/>
              <a:gd name="T71" fmla="*/ 671 h 873"/>
              <a:gd name="T72" fmla="*/ 331 w 873"/>
              <a:gd name="T73" fmla="*/ 858 h 873"/>
              <a:gd name="T74" fmla="*/ 333 w 873"/>
              <a:gd name="T75" fmla="*/ 867 h 873"/>
              <a:gd name="T76" fmla="*/ 340 w 873"/>
              <a:gd name="T77" fmla="*/ 872 h 873"/>
              <a:gd name="T78" fmla="*/ 526 w 873"/>
              <a:gd name="T79" fmla="*/ 873 h 873"/>
              <a:gd name="T80" fmla="*/ 535 w 873"/>
              <a:gd name="T81" fmla="*/ 871 h 873"/>
              <a:gd name="T82" fmla="*/ 540 w 873"/>
              <a:gd name="T83" fmla="*/ 863 h 873"/>
              <a:gd name="T84" fmla="*/ 541 w 873"/>
              <a:gd name="T85" fmla="*/ 677 h 873"/>
              <a:gd name="T86" fmla="*/ 539 w 873"/>
              <a:gd name="T87" fmla="*/ 669 h 873"/>
              <a:gd name="T88" fmla="*/ 533 w 873"/>
              <a:gd name="T89" fmla="*/ 664 h 873"/>
              <a:gd name="T90" fmla="*/ 451 w 873"/>
              <a:gd name="T91" fmla="*/ 662 h 873"/>
              <a:gd name="T92" fmla="*/ 752 w 873"/>
              <a:gd name="T93" fmla="*/ 662 h 873"/>
              <a:gd name="T94" fmla="*/ 671 w 873"/>
              <a:gd name="T95" fmla="*/ 664 h 873"/>
              <a:gd name="T96" fmla="*/ 664 w 873"/>
              <a:gd name="T97" fmla="*/ 669 h 873"/>
              <a:gd name="T98" fmla="*/ 662 w 873"/>
              <a:gd name="T99" fmla="*/ 678 h 873"/>
              <a:gd name="T100" fmla="*/ 663 w 873"/>
              <a:gd name="T101" fmla="*/ 863 h 873"/>
              <a:gd name="T102" fmla="*/ 669 w 873"/>
              <a:gd name="T103" fmla="*/ 871 h 873"/>
              <a:gd name="T104" fmla="*/ 677 w 873"/>
              <a:gd name="T105" fmla="*/ 873 h 873"/>
              <a:gd name="T106" fmla="*/ 864 w 873"/>
              <a:gd name="T107" fmla="*/ 872 h 873"/>
              <a:gd name="T108" fmla="*/ 870 w 873"/>
              <a:gd name="T109" fmla="*/ 867 h 873"/>
              <a:gd name="T110" fmla="*/ 873 w 873"/>
              <a:gd name="T111" fmla="*/ 858 h 873"/>
              <a:gd name="T112" fmla="*/ 871 w 873"/>
              <a:gd name="T113" fmla="*/ 671 h 873"/>
              <a:gd name="T114" fmla="*/ 866 w 873"/>
              <a:gd name="T115" fmla="*/ 665 h 873"/>
              <a:gd name="T116" fmla="*/ 858 w 873"/>
              <a:gd name="T117" fmla="*/ 662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3" h="873">
                <a:moveTo>
                  <a:pt x="858" y="662"/>
                </a:moveTo>
                <a:lnTo>
                  <a:pt x="782" y="662"/>
                </a:lnTo>
                <a:lnTo>
                  <a:pt x="782" y="436"/>
                </a:lnTo>
                <a:lnTo>
                  <a:pt x="782" y="433"/>
                </a:lnTo>
                <a:lnTo>
                  <a:pt x="781" y="431"/>
                </a:lnTo>
                <a:lnTo>
                  <a:pt x="779" y="428"/>
                </a:lnTo>
                <a:lnTo>
                  <a:pt x="778" y="426"/>
                </a:lnTo>
                <a:lnTo>
                  <a:pt x="776" y="424"/>
                </a:lnTo>
                <a:lnTo>
                  <a:pt x="773" y="423"/>
                </a:lnTo>
                <a:lnTo>
                  <a:pt x="771" y="421"/>
                </a:lnTo>
                <a:lnTo>
                  <a:pt x="767" y="421"/>
                </a:lnTo>
                <a:lnTo>
                  <a:pt x="451" y="421"/>
                </a:lnTo>
                <a:lnTo>
                  <a:pt x="451" y="180"/>
                </a:lnTo>
                <a:lnTo>
                  <a:pt x="707" y="180"/>
                </a:lnTo>
                <a:lnTo>
                  <a:pt x="711" y="180"/>
                </a:lnTo>
                <a:lnTo>
                  <a:pt x="713" y="179"/>
                </a:lnTo>
                <a:lnTo>
                  <a:pt x="716" y="178"/>
                </a:lnTo>
                <a:lnTo>
                  <a:pt x="718" y="176"/>
                </a:lnTo>
                <a:lnTo>
                  <a:pt x="719" y="174"/>
                </a:lnTo>
                <a:lnTo>
                  <a:pt x="721" y="172"/>
                </a:lnTo>
                <a:lnTo>
                  <a:pt x="721" y="168"/>
                </a:lnTo>
                <a:lnTo>
                  <a:pt x="722" y="165"/>
                </a:lnTo>
                <a:lnTo>
                  <a:pt x="722" y="15"/>
                </a:lnTo>
                <a:lnTo>
                  <a:pt x="721" y="12"/>
                </a:lnTo>
                <a:lnTo>
                  <a:pt x="721" y="10"/>
                </a:lnTo>
                <a:lnTo>
                  <a:pt x="719" y="6"/>
                </a:lnTo>
                <a:lnTo>
                  <a:pt x="718" y="4"/>
                </a:lnTo>
                <a:lnTo>
                  <a:pt x="716" y="2"/>
                </a:lnTo>
                <a:lnTo>
                  <a:pt x="713" y="1"/>
                </a:lnTo>
                <a:lnTo>
                  <a:pt x="711" y="0"/>
                </a:lnTo>
                <a:lnTo>
                  <a:pt x="707" y="0"/>
                </a:lnTo>
                <a:lnTo>
                  <a:pt x="165" y="0"/>
                </a:lnTo>
                <a:lnTo>
                  <a:pt x="163" y="0"/>
                </a:lnTo>
                <a:lnTo>
                  <a:pt x="159" y="1"/>
                </a:lnTo>
                <a:lnTo>
                  <a:pt x="157" y="2"/>
                </a:lnTo>
                <a:lnTo>
                  <a:pt x="155" y="4"/>
                </a:lnTo>
                <a:lnTo>
                  <a:pt x="153" y="6"/>
                </a:lnTo>
                <a:lnTo>
                  <a:pt x="152" y="10"/>
                </a:lnTo>
                <a:lnTo>
                  <a:pt x="151" y="12"/>
                </a:lnTo>
                <a:lnTo>
                  <a:pt x="150" y="15"/>
                </a:lnTo>
                <a:lnTo>
                  <a:pt x="150" y="165"/>
                </a:lnTo>
                <a:lnTo>
                  <a:pt x="151" y="168"/>
                </a:lnTo>
                <a:lnTo>
                  <a:pt x="152" y="172"/>
                </a:lnTo>
                <a:lnTo>
                  <a:pt x="153" y="174"/>
                </a:lnTo>
                <a:lnTo>
                  <a:pt x="155" y="176"/>
                </a:lnTo>
                <a:lnTo>
                  <a:pt x="157" y="178"/>
                </a:lnTo>
                <a:lnTo>
                  <a:pt x="159" y="179"/>
                </a:lnTo>
                <a:lnTo>
                  <a:pt x="163" y="180"/>
                </a:lnTo>
                <a:lnTo>
                  <a:pt x="165" y="180"/>
                </a:lnTo>
                <a:lnTo>
                  <a:pt x="421" y="180"/>
                </a:lnTo>
                <a:lnTo>
                  <a:pt x="421" y="421"/>
                </a:lnTo>
                <a:lnTo>
                  <a:pt x="105" y="421"/>
                </a:lnTo>
                <a:lnTo>
                  <a:pt x="101" y="421"/>
                </a:lnTo>
                <a:lnTo>
                  <a:pt x="99" y="423"/>
                </a:lnTo>
                <a:lnTo>
                  <a:pt x="96" y="424"/>
                </a:lnTo>
                <a:lnTo>
                  <a:pt x="94" y="426"/>
                </a:lnTo>
                <a:lnTo>
                  <a:pt x="93" y="428"/>
                </a:lnTo>
                <a:lnTo>
                  <a:pt x="91" y="431"/>
                </a:lnTo>
                <a:lnTo>
                  <a:pt x="91" y="433"/>
                </a:lnTo>
                <a:lnTo>
                  <a:pt x="90" y="436"/>
                </a:lnTo>
                <a:lnTo>
                  <a:pt x="90" y="662"/>
                </a:lnTo>
                <a:lnTo>
                  <a:pt x="15" y="662"/>
                </a:lnTo>
                <a:lnTo>
                  <a:pt x="11" y="663"/>
                </a:lnTo>
                <a:lnTo>
                  <a:pt x="9" y="664"/>
                </a:lnTo>
                <a:lnTo>
                  <a:pt x="6" y="665"/>
                </a:lnTo>
                <a:lnTo>
                  <a:pt x="4" y="667"/>
                </a:lnTo>
                <a:lnTo>
                  <a:pt x="2" y="669"/>
                </a:lnTo>
                <a:lnTo>
                  <a:pt x="1" y="671"/>
                </a:lnTo>
                <a:lnTo>
                  <a:pt x="0" y="675"/>
                </a:lnTo>
                <a:lnTo>
                  <a:pt x="0" y="678"/>
                </a:lnTo>
                <a:lnTo>
                  <a:pt x="0" y="858"/>
                </a:lnTo>
                <a:lnTo>
                  <a:pt x="0" y="861"/>
                </a:lnTo>
                <a:lnTo>
                  <a:pt x="1" y="863"/>
                </a:lnTo>
                <a:lnTo>
                  <a:pt x="2" y="867"/>
                </a:lnTo>
                <a:lnTo>
                  <a:pt x="4" y="869"/>
                </a:lnTo>
                <a:lnTo>
                  <a:pt x="6" y="871"/>
                </a:lnTo>
                <a:lnTo>
                  <a:pt x="9" y="872"/>
                </a:lnTo>
                <a:lnTo>
                  <a:pt x="11" y="873"/>
                </a:lnTo>
                <a:lnTo>
                  <a:pt x="15" y="873"/>
                </a:lnTo>
                <a:lnTo>
                  <a:pt x="196" y="873"/>
                </a:lnTo>
                <a:lnTo>
                  <a:pt x="198" y="873"/>
                </a:lnTo>
                <a:lnTo>
                  <a:pt x="201" y="872"/>
                </a:lnTo>
                <a:lnTo>
                  <a:pt x="203" y="871"/>
                </a:lnTo>
                <a:lnTo>
                  <a:pt x="205" y="869"/>
                </a:lnTo>
                <a:lnTo>
                  <a:pt x="208" y="867"/>
                </a:lnTo>
                <a:lnTo>
                  <a:pt x="209" y="863"/>
                </a:lnTo>
                <a:lnTo>
                  <a:pt x="210" y="861"/>
                </a:lnTo>
                <a:lnTo>
                  <a:pt x="211" y="858"/>
                </a:lnTo>
                <a:lnTo>
                  <a:pt x="211" y="677"/>
                </a:lnTo>
                <a:lnTo>
                  <a:pt x="210" y="675"/>
                </a:lnTo>
                <a:lnTo>
                  <a:pt x="209" y="671"/>
                </a:lnTo>
                <a:lnTo>
                  <a:pt x="208" y="669"/>
                </a:lnTo>
                <a:lnTo>
                  <a:pt x="205" y="667"/>
                </a:lnTo>
                <a:lnTo>
                  <a:pt x="203" y="665"/>
                </a:lnTo>
                <a:lnTo>
                  <a:pt x="201" y="664"/>
                </a:lnTo>
                <a:lnTo>
                  <a:pt x="198" y="663"/>
                </a:lnTo>
                <a:lnTo>
                  <a:pt x="196" y="663"/>
                </a:lnTo>
                <a:lnTo>
                  <a:pt x="120" y="662"/>
                </a:lnTo>
                <a:lnTo>
                  <a:pt x="120" y="451"/>
                </a:lnTo>
                <a:lnTo>
                  <a:pt x="421" y="451"/>
                </a:lnTo>
                <a:lnTo>
                  <a:pt x="421" y="662"/>
                </a:lnTo>
                <a:lnTo>
                  <a:pt x="346" y="662"/>
                </a:lnTo>
                <a:lnTo>
                  <a:pt x="343" y="663"/>
                </a:lnTo>
                <a:lnTo>
                  <a:pt x="340" y="664"/>
                </a:lnTo>
                <a:lnTo>
                  <a:pt x="337" y="665"/>
                </a:lnTo>
                <a:lnTo>
                  <a:pt x="335" y="667"/>
                </a:lnTo>
                <a:lnTo>
                  <a:pt x="333" y="669"/>
                </a:lnTo>
                <a:lnTo>
                  <a:pt x="332" y="671"/>
                </a:lnTo>
                <a:lnTo>
                  <a:pt x="331" y="675"/>
                </a:lnTo>
                <a:lnTo>
                  <a:pt x="331" y="678"/>
                </a:lnTo>
                <a:lnTo>
                  <a:pt x="331" y="858"/>
                </a:lnTo>
                <a:lnTo>
                  <a:pt x="331" y="861"/>
                </a:lnTo>
                <a:lnTo>
                  <a:pt x="332" y="863"/>
                </a:lnTo>
                <a:lnTo>
                  <a:pt x="333" y="867"/>
                </a:lnTo>
                <a:lnTo>
                  <a:pt x="335" y="869"/>
                </a:lnTo>
                <a:lnTo>
                  <a:pt x="337" y="871"/>
                </a:lnTo>
                <a:lnTo>
                  <a:pt x="340" y="872"/>
                </a:lnTo>
                <a:lnTo>
                  <a:pt x="343" y="873"/>
                </a:lnTo>
                <a:lnTo>
                  <a:pt x="346" y="873"/>
                </a:lnTo>
                <a:lnTo>
                  <a:pt x="526" y="873"/>
                </a:lnTo>
                <a:lnTo>
                  <a:pt x="529" y="873"/>
                </a:lnTo>
                <a:lnTo>
                  <a:pt x="533" y="872"/>
                </a:lnTo>
                <a:lnTo>
                  <a:pt x="535" y="871"/>
                </a:lnTo>
                <a:lnTo>
                  <a:pt x="537" y="869"/>
                </a:lnTo>
                <a:lnTo>
                  <a:pt x="539" y="867"/>
                </a:lnTo>
                <a:lnTo>
                  <a:pt x="540" y="863"/>
                </a:lnTo>
                <a:lnTo>
                  <a:pt x="541" y="861"/>
                </a:lnTo>
                <a:lnTo>
                  <a:pt x="541" y="858"/>
                </a:lnTo>
                <a:lnTo>
                  <a:pt x="541" y="677"/>
                </a:lnTo>
                <a:lnTo>
                  <a:pt x="541" y="675"/>
                </a:lnTo>
                <a:lnTo>
                  <a:pt x="540" y="671"/>
                </a:lnTo>
                <a:lnTo>
                  <a:pt x="539" y="669"/>
                </a:lnTo>
                <a:lnTo>
                  <a:pt x="537" y="667"/>
                </a:lnTo>
                <a:lnTo>
                  <a:pt x="535" y="665"/>
                </a:lnTo>
                <a:lnTo>
                  <a:pt x="533" y="664"/>
                </a:lnTo>
                <a:lnTo>
                  <a:pt x="529" y="663"/>
                </a:lnTo>
                <a:lnTo>
                  <a:pt x="526" y="663"/>
                </a:lnTo>
                <a:lnTo>
                  <a:pt x="451" y="662"/>
                </a:lnTo>
                <a:lnTo>
                  <a:pt x="451" y="451"/>
                </a:lnTo>
                <a:lnTo>
                  <a:pt x="752" y="451"/>
                </a:lnTo>
                <a:lnTo>
                  <a:pt x="752" y="662"/>
                </a:lnTo>
                <a:lnTo>
                  <a:pt x="677" y="662"/>
                </a:lnTo>
                <a:lnTo>
                  <a:pt x="674" y="663"/>
                </a:lnTo>
                <a:lnTo>
                  <a:pt x="671" y="664"/>
                </a:lnTo>
                <a:lnTo>
                  <a:pt x="669" y="665"/>
                </a:lnTo>
                <a:lnTo>
                  <a:pt x="667" y="667"/>
                </a:lnTo>
                <a:lnTo>
                  <a:pt x="664" y="669"/>
                </a:lnTo>
                <a:lnTo>
                  <a:pt x="663" y="671"/>
                </a:lnTo>
                <a:lnTo>
                  <a:pt x="662" y="675"/>
                </a:lnTo>
                <a:lnTo>
                  <a:pt x="662" y="678"/>
                </a:lnTo>
                <a:lnTo>
                  <a:pt x="662" y="858"/>
                </a:lnTo>
                <a:lnTo>
                  <a:pt x="662" y="861"/>
                </a:lnTo>
                <a:lnTo>
                  <a:pt x="663" y="863"/>
                </a:lnTo>
                <a:lnTo>
                  <a:pt x="664" y="867"/>
                </a:lnTo>
                <a:lnTo>
                  <a:pt x="667" y="869"/>
                </a:lnTo>
                <a:lnTo>
                  <a:pt x="669" y="871"/>
                </a:lnTo>
                <a:lnTo>
                  <a:pt x="671" y="872"/>
                </a:lnTo>
                <a:lnTo>
                  <a:pt x="674" y="873"/>
                </a:lnTo>
                <a:lnTo>
                  <a:pt x="677" y="873"/>
                </a:lnTo>
                <a:lnTo>
                  <a:pt x="858" y="873"/>
                </a:lnTo>
                <a:lnTo>
                  <a:pt x="861" y="873"/>
                </a:lnTo>
                <a:lnTo>
                  <a:pt x="864" y="872"/>
                </a:lnTo>
                <a:lnTo>
                  <a:pt x="866" y="871"/>
                </a:lnTo>
                <a:lnTo>
                  <a:pt x="868" y="869"/>
                </a:lnTo>
                <a:lnTo>
                  <a:pt x="870" y="867"/>
                </a:lnTo>
                <a:lnTo>
                  <a:pt x="871" y="863"/>
                </a:lnTo>
                <a:lnTo>
                  <a:pt x="873" y="861"/>
                </a:lnTo>
                <a:lnTo>
                  <a:pt x="873" y="858"/>
                </a:lnTo>
                <a:lnTo>
                  <a:pt x="873" y="677"/>
                </a:lnTo>
                <a:lnTo>
                  <a:pt x="873" y="675"/>
                </a:lnTo>
                <a:lnTo>
                  <a:pt x="871" y="671"/>
                </a:lnTo>
                <a:lnTo>
                  <a:pt x="870" y="669"/>
                </a:lnTo>
                <a:lnTo>
                  <a:pt x="868" y="667"/>
                </a:lnTo>
                <a:lnTo>
                  <a:pt x="866" y="665"/>
                </a:lnTo>
                <a:lnTo>
                  <a:pt x="864" y="664"/>
                </a:lnTo>
                <a:lnTo>
                  <a:pt x="861" y="663"/>
                </a:lnTo>
                <a:lnTo>
                  <a:pt x="858" y="6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A78B48A9-7BDA-4E5B-B20D-1F21EDC7345D}"/>
              </a:ext>
            </a:extLst>
          </p:cNvPr>
          <p:cNvGrpSpPr/>
          <p:nvPr/>
        </p:nvGrpSpPr>
        <p:grpSpPr>
          <a:xfrm>
            <a:off x="10547060" y="4610344"/>
            <a:ext cx="378221" cy="378221"/>
            <a:chOff x="2613272" y="4772729"/>
            <a:chExt cx="284163" cy="284163"/>
          </a:xfrm>
          <a:solidFill>
            <a:schemeClr val="bg1"/>
          </a:solidFill>
        </p:grpSpPr>
        <p:sp>
          <p:nvSpPr>
            <p:cNvPr id="64" name="Rectangle 4405">
              <a:extLst>
                <a:ext uri="{FF2B5EF4-FFF2-40B4-BE49-F238E27FC236}">
                  <a16:creationId xmlns="" xmlns:a16="http://schemas.microsoft.com/office/drawing/2014/main" id="{C73B7A9C-551E-4FDA-B9C7-773707A70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147" y="4963229"/>
              <a:ext cx="571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4406">
              <a:extLst>
                <a:ext uri="{FF2B5EF4-FFF2-40B4-BE49-F238E27FC236}">
                  <a16:creationId xmlns="" xmlns:a16="http://schemas.microsoft.com/office/drawing/2014/main" id="{B8808B01-4511-4D2F-9745-3EB26CFD1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472" y="4963229"/>
              <a:ext cx="571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4407">
              <a:extLst>
                <a:ext uri="{FF2B5EF4-FFF2-40B4-BE49-F238E27FC236}">
                  <a16:creationId xmlns="" xmlns:a16="http://schemas.microsoft.com/office/drawing/2014/main" id="{E5DBD9A8-6DC6-4083-9BA3-2C3838A67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472" y="4915604"/>
              <a:ext cx="571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4408">
              <a:extLst>
                <a:ext uri="{FF2B5EF4-FFF2-40B4-BE49-F238E27FC236}">
                  <a16:creationId xmlns="" xmlns:a16="http://schemas.microsoft.com/office/drawing/2014/main" id="{B3B1CE29-D82B-4DC3-AD0B-0B4E6AA3B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147" y="4915604"/>
              <a:ext cx="571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409">
              <a:extLst>
                <a:ext uri="{FF2B5EF4-FFF2-40B4-BE49-F238E27FC236}">
                  <a16:creationId xmlns="" xmlns:a16="http://schemas.microsoft.com/office/drawing/2014/main" id="{6AD175B0-CAB4-4FD3-A464-54D8C88702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272" y="4772729"/>
              <a:ext cx="284163" cy="85725"/>
            </a:xfrm>
            <a:custGeom>
              <a:avLst/>
              <a:gdLst>
                <a:gd name="T0" fmla="*/ 628 w 897"/>
                <a:gd name="T1" fmla="*/ 149 h 269"/>
                <a:gd name="T2" fmla="*/ 717 w 897"/>
                <a:gd name="T3" fmla="*/ 30 h 269"/>
                <a:gd name="T4" fmla="*/ 269 w 897"/>
                <a:gd name="T5" fmla="*/ 149 h 269"/>
                <a:gd name="T6" fmla="*/ 179 w 897"/>
                <a:gd name="T7" fmla="*/ 30 h 269"/>
                <a:gd name="T8" fmla="*/ 269 w 897"/>
                <a:gd name="T9" fmla="*/ 149 h 269"/>
                <a:gd name="T10" fmla="*/ 747 w 897"/>
                <a:gd name="T11" fmla="*/ 60 h 269"/>
                <a:gd name="T12" fmla="*/ 747 w 897"/>
                <a:gd name="T13" fmla="*/ 12 h 269"/>
                <a:gd name="T14" fmla="*/ 745 w 897"/>
                <a:gd name="T15" fmla="*/ 6 h 269"/>
                <a:gd name="T16" fmla="*/ 741 w 897"/>
                <a:gd name="T17" fmla="*/ 2 h 269"/>
                <a:gd name="T18" fmla="*/ 735 w 897"/>
                <a:gd name="T19" fmla="*/ 0 h 269"/>
                <a:gd name="T20" fmla="*/ 613 w 897"/>
                <a:gd name="T21" fmla="*/ 0 h 269"/>
                <a:gd name="T22" fmla="*/ 607 w 897"/>
                <a:gd name="T23" fmla="*/ 1 h 269"/>
                <a:gd name="T24" fmla="*/ 603 w 897"/>
                <a:gd name="T25" fmla="*/ 4 h 269"/>
                <a:gd name="T26" fmla="*/ 600 w 897"/>
                <a:gd name="T27" fmla="*/ 10 h 269"/>
                <a:gd name="T28" fmla="*/ 598 w 897"/>
                <a:gd name="T29" fmla="*/ 15 h 269"/>
                <a:gd name="T30" fmla="*/ 299 w 897"/>
                <a:gd name="T31" fmla="*/ 60 h 269"/>
                <a:gd name="T32" fmla="*/ 299 w 897"/>
                <a:gd name="T33" fmla="*/ 12 h 269"/>
                <a:gd name="T34" fmla="*/ 297 w 897"/>
                <a:gd name="T35" fmla="*/ 6 h 269"/>
                <a:gd name="T36" fmla="*/ 292 w 897"/>
                <a:gd name="T37" fmla="*/ 2 h 269"/>
                <a:gd name="T38" fmla="*/ 287 w 897"/>
                <a:gd name="T39" fmla="*/ 0 h 269"/>
                <a:gd name="T40" fmla="*/ 164 w 897"/>
                <a:gd name="T41" fmla="*/ 0 h 269"/>
                <a:gd name="T42" fmla="*/ 159 w 897"/>
                <a:gd name="T43" fmla="*/ 1 h 269"/>
                <a:gd name="T44" fmla="*/ 153 w 897"/>
                <a:gd name="T45" fmla="*/ 4 h 269"/>
                <a:gd name="T46" fmla="*/ 150 w 897"/>
                <a:gd name="T47" fmla="*/ 10 h 269"/>
                <a:gd name="T48" fmla="*/ 149 w 897"/>
                <a:gd name="T49" fmla="*/ 15 h 269"/>
                <a:gd name="T50" fmla="*/ 15 w 897"/>
                <a:gd name="T51" fmla="*/ 60 h 269"/>
                <a:gd name="T52" fmla="*/ 9 w 897"/>
                <a:gd name="T53" fmla="*/ 61 h 269"/>
                <a:gd name="T54" fmla="*/ 5 w 897"/>
                <a:gd name="T55" fmla="*/ 64 h 269"/>
                <a:gd name="T56" fmla="*/ 1 w 897"/>
                <a:gd name="T57" fmla="*/ 68 h 269"/>
                <a:gd name="T58" fmla="*/ 0 w 897"/>
                <a:gd name="T59" fmla="*/ 75 h 269"/>
                <a:gd name="T60" fmla="*/ 897 w 897"/>
                <a:gd name="T61" fmla="*/ 269 h 269"/>
                <a:gd name="T62" fmla="*/ 897 w 897"/>
                <a:gd name="T63" fmla="*/ 72 h 269"/>
                <a:gd name="T64" fmla="*/ 895 w 897"/>
                <a:gd name="T65" fmla="*/ 66 h 269"/>
                <a:gd name="T66" fmla="*/ 891 w 897"/>
                <a:gd name="T67" fmla="*/ 62 h 269"/>
                <a:gd name="T68" fmla="*/ 885 w 897"/>
                <a:gd name="T69" fmla="*/ 6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7" h="269">
                  <a:moveTo>
                    <a:pt x="717" y="149"/>
                  </a:moveTo>
                  <a:lnTo>
                    <a:pt x="628" y="149"/>
                  </a:lnTo>
                  <a:lnTo>
                    <a:pt x="628" y="30"/>
                  </a:lnTo>
                  <a:lnTo>
                    <a:pt x="717" y="30"/>
                  </a:lnTo>
                  <a:lnTo>
                    <a:pt x="717" y="149"/>
                  </a:lnTo>
                  <a:close/>
                  <a:moveTo>
                    <a:pt x="269" y="149"/>
                  </a:moveTo>
                  <a:lnTo>
                    <a:pt x="179" y="149"/>
                  </a:lnTo>
                  <a:lnTo>
                    <a:pt x="179" y="30"/>
                  </a:lnTo>
                  <a:lnTo>
                    <a:pt x="269" y="30"/>
                  </a:lnTo>
                  <a:lnTo>
                    <a:pt x="269" y="149"/>
                  </a:lnTo>
                  <a:close/>
                  <a:moveTo>
                    <a:pt x="882" y="60"/>
                  </a:moveTo>
                  <a:lnTo>
                    <a:pt x="747" y="60"/>
                  </a:lnTo>
                  <a:lnTo>
                    <a:pt x="747" y="15"/>
                  </a:lnTo>
                  <a:lnTo>
                    <a:pt x="747" y="12"/>
                  </a:lnTo>
                  <a:lnTo>
                    <a:pt x="746" y="10"/>
                  </a:lnTo>
                  <a:lnTo>
                    <a:pt x="745" y="6"/>
                  </a:lnTo>
                  <a:lnTo>
                    <a:pt x="743" y="4"/>
                  </a:lnTo>
                  <a:lnTo>
                    <a:pt x="741" y="2"/>
                  </a:lnTo>
                  <a:lnTo>
                    <a:pt x="739" y="1"/>
                  </a:lnTo>
                  <a:lnTo>
                    <a:pt x="735" y="0"/>
                  </a:lnTo>
                  <a:lnTo>
                    <a:pt x="732" y="0"/>
                  </a:lnTo>
                  <a:lnTo>
                    <a:pt x="613" y="0"/>
                  </a:lnTo>
                  <a:lnTo>
                    <a:pt x="610" y="0"/>
                  </a:lnTo>
                  <a:lnTo>
                    <a:pt x="607" y="1"/>
                  </a:lnTo>
                  <a:lnTo>
                    <a:pt x="605" y="2"/>
                  </a:lnTo>
                  <a:lnTo>
                    <a:pt x="603" y="4"/>
                  </a:lnTo>
                  <a:lnTo>
                    <a:pt x="601" y="6"/>
                  </a:lnTo>
                  <a:lnTo>
                    <a:pt x="600" y="10"/>
                  </a:lnTo>
                  <a:lnTo>
                    <a:pt x="598" y="12"/>
                  </a:lnTo>
                  <a:lnTo>
                    <a:pt x="598" y="15"/>
                  </a:lnTo>
                  <a:lnTo>
                    <a:pt x="598" y="60"/>
                  </a:lnTo>
                  <a:lnTo>
                    <a:pt x="299" y="60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8" y="10"/>
                  </a:lnTo>
                  <a:lnTo>
                    <a:pt x="297" y="6"/>
                  </a:lnTo>
                  <a:lnTo>
                    <a:pt x="295" y="4"/>
                  </a:lnTo>
                  <a:lnTo>
                    <a:pt x="292" y="2"/>
                  </a:lnTo>
                  <a:lnTo>
                    <a:pt x="290" y="1"/>
                  </a:lnTo>
                  <a:lnTo>
                    <a:pt x="287" y="0"/>
                  </a:lnTo>
                  <a:lnTo>
                    <a:pt x="284" y="0"/>
                  </a:lnTo>
                  <a:lnTo>
                    <a:pt x="164" y="0"/>
                  </a:lnTo>
                  <a:lnTo>
                    <a:pt x="161" y="0"/>
                  </a:lnTo>
                  <a:lnTo>
                    <a:pt x="159" y="1"/>
                  </a:lnTo>
                  <a:lnTo>
                    <a:pt x="155" y="2"/>
                  </a:lnTo>
                  <a:lnTo>
                    <a:pt x="153" y="4"/>
                  </a:lnTo>
                  <a:lnTo>
                    <a:pt x="152" y="6"/>
                  </a:lnTo>
                  <a:lnTo>
                    <a:pt x="150" y="10"/>
                  </a:lnTo>
                  <a:lnTo>
                    <a:pt x="150" y="12"/>
                  </a:lnTo>
                  <a:lnTo>
                    <a:pt x="149" y="15"/>
                  </a:lnTo>
                  <a:lnTo>
                    <a:pt x="149" y="60"/>
                  </a:lnTo>
                  <a:lnTo>
                    <a:pt x="15" y="60"/>
                  </a:lnTo>
                  <a:lnTo>
                    <a:pt x="12" y="60"/>
                  </a:lnTo>
                  <a:lnTo>
                    <a:pt x="9" y="61"/>
                  </a:lnTo>
                  <a:lnTo>
                    <a:pt x="7" y="62"/>
                  </a:lnTo>
                  <a:lnTo>
                    <a:pt x="5" y="64"/>
                  </a:lnTo>
                  <a:lnTo>
                    <a:pt x="2" y="66"/>
                  </a:lnTo>
                  <a:lnTo>
                    <a:pt x="1" y="68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269"/>
                  </a:lnTo>
                  <a:lnTo>
                    <a:pt x="897" y="269"/>
                  </a:lnTo>
                  <a:lnTo>
                    <a:pt x="897" y="75"/>
                  </a:lnTo>
                  <a:lnTo>
                    <a:pt x="897" y="72"/>
                  </a:lnTo>
                  <a:lnTo>
                    <a:pt x="896" y="68"/>
                  </a:lnTo>
                  <a:lnTo>
                    <a:pt x="895" y="66"/>
                  </a:lnTo>
                  <a:lnTo>
                    <a:pt x="893" y="64"/>
                  </a:lnTo>
                  <a:lnTo>
                    <a:pt x="891" y="62"/>
                  </a:lnTo>
                  <a:lnTo>
                    <a:pt x="888" y="61"/>
                  </a:lnTo>
                  <a:lnTo>
                    <a:pt x="885" y="60"/>
                  </a:lnTo>
                  <a:lnTo>
                    <a:pt x="88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410">
              <a:extLst>
                <a:ext uri="{FF2B5EF4-FFF2-40B4-BE49-F238E27FC236}">
                  <a16:creationId xmlns="" xmlns:a16="http://schemas.microsoft.com/office/drawing/2014/main" id="{053CDCA8-CD7F-4819-9E46-6028016AE0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272" y="4867979"/>
              <a:ext cx="284163" cy="188913"/>
            </a:xfrm>
            <a:custGeom>
              <a:avLst/>
              <a:gdLst>
                <a:gd name="T0" fmla="*/ 82 w 897"/>
                <a:gd name="T1" fmla="*/ 298 h 599"/>
                <a:gd name="T2" fmla="*/ 75 w 897"/>
                <a:gd name="T3" fmla="*/ 288 h 599"/>
                <a:gd name="T4" fmla="*/ 77 w 897"/>
                <a:gd name="T5" fmla="*/ 276 h 599"/>
                <a:gd name="T6" fmla="*/ 87 w 897"/>
                <a:gd name="T7" fmla="*/ 270 h 599"/>
                <a:gd name="T8" fmla="*/ 90 w 897"/>
                <a:gd name="T9" fmla="*/ 150 h 599"/>
                <a:gd name="T10" fmla="*/ 80 w 897"/>
                <a:gd name="T11" fmla="*/ 146 h 599"/>
                <a:gd name="T12" fmla="*/ 75 w 897"/>
                <a:gd name="T13" fmla="*/ 135 h 599"/>
                <a:gd name="T14" fmla="*/ 80 w 897"/>
                <a:gd name="T15" fmla="*/ 125 h 599"/>
                <a:gd name="T16" fmla="*/ 90 w 897"/>
                <a:gd name="T17" fmla="*/ 120 h 599"/>
                <a:gd name="T18" fmla="*/ 210 w 897"/>
                <a:gd name="T19" fmla="*/ 51 h 599"/>
                <a:gd name="T20" fmla="*/ 219 w 897"/>
                <a:gd name="T21" fmla="*/ 42 h 599"/>
                <a:gd name="T22" fmla="*/ 230 w 897"/>
                <a:gd name="T23" fmla="*/ 42 h 599"/>
                <a:gd name="T24" fmla="*/ 238 w 897"/>
                <a:gd name="T25" fmla="*/ 51 h 599"/>
                <a:gd name="T26" fmla="*/ 419 w 897"/>
                <a:gd name="T27" fmla="*/ 120 h 599"/>
                <a:gd name="T28" fmla="*/ 421 w 897"/>
                <a:gd name="T29" fmla="*/ 48 h 599"/>
                <a:gd name="T30" fmla="*/ 430 w 897"/>
                <a:gd name="T31" fmla="*/ 41 h 599"/>
                <a:gd name="T32" fmla="*/ 442 w 897"/>
                <a:gd name="T33" fmla="*/ 44 h 599"/>
                <a:gd name="T34" fmla="*/ 449 w 897"/>
                <a:gd name="T35" fmla="*/ 53 h 599"/>
                <a:gd name="T36" fmla="*/ 628 w 897"/>
                <a:gd name="T37" fmla="*/ 56 h 599"/>
                <a:gd name="T38" fmla="*/ 633 w 897"/>
                <a:gd name="T39" fmla="*/ 45 h 599"/>
                <a:gd name="T40" fmla="*/ 643 w 897"/>
                <a:gd name="T41" fmla="*/ 41 h 599"/>
                <a:gd name="T42" fmla="*/ 653 w 897"/>
                <a:gd name="T43" fmla="*/ 45 h 599"/>
                <a:gd name="T44" fmla="*/ 658 w 897"/>
                <a:gd name="T45" fmla="*/ 56 h 599"/>
                <a:gd name="T46" fmla="*/ 812 w 897"/>
                <a:gd name="T47" fmla="*/ 121 h 599"/>
                <a:gd name="T48" fmla="*/ 821 w 897"/>
                <a:gd name="T49" fmla="*/ 130 h 599"/>
                <a:gd name="T50" fmla="*/ 821 w 897"/>
                <a:gd name="T51" fmla="*/ 142 h 599"/>
                <a:gd name="T52" fmla="*/ 812 w 897"/>
                <a:gd name="T53" fmla="*/ 149 h 599"/>
                <a:gd name="T54" fmla="*/ 658 w 897"/>
                <a:gd name="T55" fmla="*/ 270 h 599"/>
                <a:gd name="T56" fmla="*/ 815 w 897"/>
                <a:gd name="T57" fmla="*/ 272 h 599"/>
                <a:gd name="T58" fmla="*/ 821 w 897"/>
                <a:gd name="T59" fmla="*/ 282 h 599"/>
                <a:gd name="T60" fmla="*/ 819 w 897"/>
                <a:gd name="T61" fmla="*/ 294 h 599"/>
                <a:gd name="T62" fmla="*/ 809 w 897"/>
                <a:gd name="T63" fmla="*/ 300 h 599"/>
                <a:gd name="T64" fmla="*/ 807 w 897"/>
                <a:gd name="T65" fmla="*/ 420 h 599"/>
                <a:gd name="T66" fmla="*/ 818 w 897"/>
                <a:gd name="T67" fmla="*/ 424 h 599"/>
                <a:gd name="T68" fmla="*/ 822 w 897"/>
                <a:gd name="T69" fmla="*/ 435 h 599"/>
                <a:gd name="T70" fmla="*/ 818 w 897"/>
                <a:gd name="T71" fmla="*/ 446 h 599"/>
                <a:gd name="T72" fmla="*/ 807 w 897"/>
                <a:gd name="T73" fmla="*/ 450 h 599"/>
                <a:gd name="T74" fmla="*/ 656 w 897"/>
                <a:gd name="T75" fmla="*/ 515 h 599"/>
                <a:gd name="T76" fmla="*/ 649 w 897"/>
                <a:gd name="T77" fmla="*/ 523 h 599"/>
                <a:gd name="T78" fmla="*/ 637 w 897"/>
                <a:gd name="T79" fmla="*/ 523 h 599"/>
                <a:gd name="T80" fmla="*/ 629 w 897"/>
                <a:gd name="T81" fmla="*/ 515 h 599"/>
                <a:gd name="T82" fmla="*/ 449 w 897"/>
                <a:gd name="T83" fmla="*/ 450 h 599"/>
                <a:gd name="T84" fmla="*/ 445 w 897"/>
                <a:gd name="T85" fmla="*/ 517 h 599"/>
                <a:gd name="T86" fmla="*/ 437 w 897"/>
                <a:gd name="T87" fmla="*/ 524 h 599"/>
                <a:gd name="T88" fmla="*/ 425 w 897"/>
                <a:gd name="T89" fmla="*/ 521 h 599"/>
                <a:gd name="T90" fmla="*/ 419 w 897"/>
                <a:gd name="T91" fmla="*/ 512 h 599"/>
                <a:gd name="T92" fmla="*/ 239 w 897"/>
                <a:gd name="T93" fmla="*/ 509 h 599"/>
                <a:gd name="T94" fmla="*/ 235 w 897"/>
                <a:gd name="T95" fmla="*/ 519 h 599"/>
                <a:gd name="T96" fmla="*/ 224 w 897"/>
                <a:gd name="T97" fmla="*/ 524 h 599"/>
                <a:gd name="T98" fmla="*/ 213 w 897"/>
                <a:gd name="T99" fmla="*/ 519 h 599"/>
                <a:gd name="T100" fmla="*/ 209 w 897"/>
                <a:gd name="T101" fmla="*/ 509 h 599"/>
                <a:gd name="T102" fmla="*/ 85 w 897"/>
                <a:gd name="T103" fmla="*/ 449 h 599"/>
                <a:gd name="T104" fmla="*/ 76 w 897"/>
                <a:gd name="T105" fmla="*/ 440 h 599"/>
                <a:gd name="T106" fmla="*/ 76 w 897"/>
                <a:gd name="T107" fmla="*/ 428 h 599"/>
                <a:gd name="T108" fmla="*/ 85 w 897"/>
                <a:gd name="T109" fmla="*/ 421 h 599"/>
                <a:gd name="T110" fmla="*/ 209 w 897"/>
                <a:gd name="T111" fmla="*/ 300 h 599"/>
                <a:gd name="T112" fmla="*/ 1 w 897"/>
                <a:gd name="T113" fmla="*/ 590 h 599"/>
                <a:gd name="T114" fmla="*/ 9 w 897"/>
                <a:gd name="T115" fmla="*/ 597 h 599"/>
                <a:gd name="T116" fmla="*/ 885 w 897"/>
                <a:gd name="T117" fmla="*/ 599 h 599"/>
                <a:gd name="T118" fmla="*/ 895 w 897"/>
                <a:gd name="T119" fmla="*/ 592 h 599"/>
                <a:gd name="T120" fmla="*/ 897 w 897"/>
                <a:gd name="T121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7" h="599">
                  <a:moveTo>
                    <a:pt x="90" y="300"/>
                  </a:moveTo>
                  <a:lnTo>
                    <a:pt x="87" y="300"/>
                  </a:lnTo>
                  <a:lnTo>
                    <a:pt x="85" y="299"/>
                  </a:lnTo>
                  <a:lnTo>
                    <a:pt x="82" y="298"/>
                  </a:lnTo>
                  <a:lnTo>
                    <a:pt x="80" y="296"/>
                  </a:lnTo>
                  <a:lnTo>
                    <a:pt x="77" y="294"/>
                  </a:lnTo>
                  <a:lnTo>
                    <a:pt x="76" y="291"/>
                  </a:lnTo>
                  <a:lnTo>
                    <a:pt x="75" y="288"/>
                  </a:lnTo>
                  <a:lnTo>
                    <a:pt x="75" y="285"/>
                  </a:lnTo>
                  <a:lnTo>
                    <a:pt x="75" y="282"/>
                  </a:lnTo>
                  <a:lnTo>
                    <a:pt x="76" y="280"/>
                  </a:lnTo>
                  <a:lnTo>
                    <a:pt x="77" y="276"/>
                  </a:lnTo>
                  <a:lnTo>
                    <a:pt x="80" y="274"/>
                  </a:lnTo>
                  <a:lnTo>
                    <a:pt x="82" y="272"/>
                  </a:lnTo>
                  <a:lnTo>
                    <a:pt x="85" y="271"/>
                  </a:lnTo>
                  <a:lnTo>
                    <a:pt x="87" y="270"/>
                  </a:lnTo>
                  <a:lnTo>
                    <a:pt x="90" y="270"/>
                  </a:lnTo>
                  <a:lnTo>
                    <a:pt x="209" y="270"/>
                  </a:lnTo>
                  <a:lnTo>
                    <a:pt x="209" y="150"/>
                  </a:lnTo>
                  <a:lnTo>
                    <a:pt x="90" y="150"/>
                  </a:lnTo>
                  <a:lnTo>
                    <a:pt x="87" y="150"/>
                  </a:lnTo>
                  <a:lnTo>
                    <a:pt x="85" y="149"/>
                  </a:lnTo>
                  <a:lnTo>
                    <a:pt x="82" y="148"/>
                  </a:lnTo>
                  <a:lnTo>
                    <a:pt x="80" y="146"/>
                  </a:lnTo>
                  <a:lnTo>
                    <a:pt x="77" y="144"/>
                  </a:lnTo>
                  <a:lnTo>
                    <a:pt x="76" y="142"/>
                  </a:lnTo>
                  <a:lnTo>
                    <a:pt x="75" y="138"/>
                  </a:lnTo>
                  <a:lnTo>
                    <a:pt x="75" y="135"/>
                  </a:lnTo>
                  <a:lnTo>
                    <a:pt x="75" y="132"/>
                  </a:lnTo>
                  <a:lnTo>
                    <a:pt x="76" y="130"/>
                  </a:lnTo>
                  <a:lnTo>
                    <a:pt x="77" y="128"/>
                  </a:lnTo>
                  <a:lnTo>
                    <a:pt x="80" y="125"/>
                  </a:lnTo>
                  <a:lnTo>
                    <a:pt x="82" y="123"/>
                  </a:lnTo>
                  <a:lnTo>
                    <a:pt x="85" y="121"/>
                  </a:lnTo>
                  <a:lnTo>
                    <a:pt x="87" y="120"/>
                  </a:lnTo>
                  <a:lnTo>
                    <a:pt x="90" y="120"/>
                  </a:lnTo>
                  <a:lnTo>
                    <a:pt x="209" y="120"/>
                  </a:lnTo>
                  <a:lnTo>
                    <a:pt x="209" y="56"/>
                  </a:lnTo>
                  <a:lnTo>
                    <a:pt x="210" y="53"/>
                  </a:lnTo>
                  <a:lnTo>
                    <a:pt x="210" y="51"/>
                  </a:lnTo>
                  <a:lnTo>
                    <a:pt x="212" y="48"/>
                  </a:lnTo>
                  <a:lnTo>
                    <a:pt x="213" y="45"/>
                  </a:lnTo>
                  <a:lnTo>
                    <a:pt x="215" y="44"/>
                  </a:lnTo>
                  <a:lnTo>
                    <a:pt x="219" y="42"/>
                  </a:lnTo>
                  <a:lnTo>
                    <a:pt x="221" y="41"/>
                  </a:lnTo>
                  <a:lnTo>
                    <a:pt x="224" y="41"/>
                  </a:lnTo>
                  <a:lnTo>
                    <a:pt x="227" y="41"/>
                  </a:lnTo>
                  <a:lnTo>
                    <a:pt x="230" y="42"/>
                  </a:lnTo>
                  <a:lnTo>
                    <a:pt x="233" y="44"/>
                  </a:lnTo>
                  <a:lnTo>
                    <a:pt x="235" y="45"/>
                  </a:lnTo>
                  <a:lnTo>
                    <a:pt x="237" y="48"/>
                  </a:lnTo>
                  <a:lnTo>
                    <a:pt x="238" y="51"/>
                  </a:lnTo>
                  <a:lnTo>
                    <a:pt x="239" y="53"/>
                  </a:lnTo>
                  <a:lnTo>
                    <a:pt x="239" y="56"/>
                  </a:lnTo>
                  <a:lnTo>
                    <a:pt x="239" y="120"/>
                  </a:lnTo>
                  <a:lnTo>
                    <a:pt x="419" y="120"/>
                  </a:lnTo>
                  <a:lnTo>
                    <a:pt x="419" y="56"/>
                  </a:lnTo>
                  <a:lnTo>
                    <a:pt x="419" y="53"/>
                  </a:lnTo>
                  <a:lnTo>
                    <a:pt x="420" y="51"/>
                  </a:lnTo>
                  <a:lnTo>
                    <a:pt x="421" y="48"/>
                  </a:lnTo>
                  <a:lnTo>
                    <a:pt x="423" y="45"/>
                  </a:lnTo>
                  <a:lnTo>
                    <a:pt x="425" y="44"/>
                  </a:lnTo>
                  <a:lnTo>
                    <a:pt x="427" y="42"/>
                  </a:lnTo>
                  <a:lnTo>
                    <a:pt x="430" y="41"/>
                  </a:lnTo>
                  <a:lnTo>
                    <a:pt x="434" y="41"/>
                  </a:lnTo>
                  <a:lnTo>
                    <a:pt x="437" y="41"/>
                  </a:lnTo>
                  <a:lnTo>
                    <a:pt x="439" y="42"/>
                  </a:lnTo>
                  <a:lnTo>
                    <a:pt x="442" y="44"/>
                  </a:lnTo>
                  <a:lnTo>
                    <a:pt x="444" y="45"/>
                  </a:lnTo>
                  <a:lnTo>
                    <a:pt x="445" y="48"/>
                  </a:lnTo>
                  <a:lnTo>
                    <a:pt x="448" y="51"/>
                  </a:lnTo>
                  <a:lnTo>
                    <a:pt x="449" y="53"/>
                  </a:lnTo>
                  <a:lnTo>
                    <a:pt x="449" y="56"/>
                  </a:lnTo>
                  <a:lnTo>
                    <a:pt x="449" y="120"/>
                  </a:lnTo>
                  <a:lnTo>
                    <a:pt x="628" y="120"/>
                  </a:lnTo>
                  <a:lnTo>
                    <a:pt x="628" y="56"/>
                  </a:lnTo>
                  <a:lnTo>
                    <a:pt x="628" y="53"/>
                  </a:lnTo>
                  <a:lnTo>
                    <a:pt x="629" y="51"/>
                  </a:lnTo>
                  <a:lnTo>
                    <a:pt x="631" y="48"/>
                  </a:lnTo>
                  <a:lnTo>
                    <a:pt x="633" y="45"/>
                  </a:lnTo>
                  <a:lnTo>
                    <a:pt x="635" y="44"/>
                  </a:lnTo>
                  <a:lnTo>
                    <a:pt x="637" y="42"/>
                  </a:lnTo>
                  <a:lnTo>
                    <a:pt x="640" y="41"/>
                  </a:lnTo>
                  <a:lnTo>
                    <a:pt x="643" y="41"/>
                  </a:lnTo>
                  <a:lnTo>
                    <a:pt x="646" y="41"/>
                  </a:lnTo>
                  <a:lnTo>
                    <a:pt x="649" y="42"/>
                  </a:lnTo>
                  <a:lnTo>
                    <a:pt x="651" y="44"/>
                  </a:lnTo>
                  <a:lnTo>
                    <a:pt x="653" y="45"/>
                  </a:lnTo>
                  <a:lnTo>
                    <a:pt x="655" y="48"/>
                  </a:lnTo>
                  <a:lnTo>
                    <a:pt x="656" y="51"/>
                  </a:lnTo>
                  <a:lnTo>
                    <a:pt x="657" y="53"/>
                  </a:lnTo>
                  <a:lnTo>
                    <a:pt x="658" y="56"/>
                  </a:lnTo>
                  <a:lnTo>
                    <a:pt x="658" y="120"/>
                  </a:lnTo>
                  <a:lnTo>
                    <a:pt x="807" y="120"/>
                  </a:lnTo>
                  <a:lnTo>
                    <a:pt x="809" y="120"/>
                  </a:lnTo>
                  <a:lnTo>
                    <a:pt x="812" y="121"/>
                  </a:lnTo>
                  <a:lnTo>
                    <a:pt x="815" y="123"/>
                  </a:lnTo>
                  <a:lnTo>
                    <a:pt x="818" y="125"/>
                  </a:lnTo>
                  <a:lnTo>
                    <a:pt x="819" y="128"/>
                  </a:lnTo>
                  <a:lnTo>
                    <a:pt x="821" y="130"/>
                  </a:lnTo>
                  <a:lnTo>
                    <a:pt x="821" y="132"/>
                  </a:lnTo>
                  <a:lnTo>
                    <a:pt x="822" y="135"/>
                  </a:lnTo>
                  <a:lnTo>
                    <a:pt x="821" y="138"/>
                  </a:lnTo>
                  <a:lnTo>
                    <a:pt x="821" y="142"/>
                  </a:lnTo>
                  <a:lnTo>
                    <a:pt x="819" y="144"/>
                  </a:lnTo>
                  <a:lnTo>
                    <a:pt x="818" y="146"/>
                  </a:lnTo>
                  <a:lnTo>
                    <a:pt x="815" y="148"/>
                  </a:lnTo>
                  <a:lnTo>
                    <a:pt x="812" y="149"/>
                  </a:lnTo>
                  <a:lnTo>
                    <a:pt x="809" y="150"/>
                  </a:lnTo>
                  <a:lnTo>
                    <a:pt x="807" y="150"/>
                  </a:lnTo>
                  <a:lnTo>
                    <a:pt x="658" y="150"/>
                  </a:lnTo>
                  <a:lnTo>
                    <a:pt x="658" y="270"/>
                  </a:lnTo>
                  <a:lnTo>
                    <a:pt x="807" y="270"/>
                  </a:lnTo>
                  <a:lnTo>
                    <a:pt x="809" y="270"/>
                  </a:lnTo>
                  <a:lnTo>
                    <a:pt x="812" y="271"/>
                  </a:lnTo>
                  <a:lnTo>
                    <a:pt x="815" y="272"/>
                  </a:lnTo>
                  <a:lnTo>
                    <a:pt x="818" y="274"/>
                  </a:lnTo>
                  <a:lnTo>
                    <a:pt x="819" y="276"/>
                  </a:lnTo>
                  <a:lnTo>
                    <a:pt x="821" y="280"/>
                  </a:lnTo>
                  <a:lnTo>
                    <a:pt x="821" y="282"/>
                  </a:lnTo>
                  <a:lnTo>
                    <a:pt x="822" y="285"/>
                  </a:lnTo>
                  <a:lnTo>
                    <a:pt x="821" y="288"/>
                  </a:lnTo>
                  <a:lnTo>
                    <a:pt x="821" y="291"/>
                  </a:lnTo>
                  <a:lnTo>
                    <a:pt x="819" y="294"/>
                  </a:lnTo>
                  <a:lnTo>
                    <a:pt x="818" y="296"/>
                  </a:lnTo>
                  <a:lnTo>
                    <a:pt x="815" y="298"/>
                  </a:lnTo>
                  <a:lnTo>
                    <a:pt x="812" y="299"/>
                  </a:lnTo>
                  <a:lnTo>
                    <a:pt x="809" y="300"/>
                  </a:lnTo>
                  <a:lnTo>
                    <a:pt x="807" y="300"/>
                  </a:lnTo>
                  <a:lnTo>
                    <a:pt x="658" y="300"/>
                  </a:lnTo>
                  <a:lnTo>
                    <a:pt x="658" y="420"/>
                  </a:lnTo>
                  <a:lnTo>
                    <a:pt x="807" y="420"/>
                  </a:lnTo>
                  <a:lnTo>
                    <a:pt x="809" y="420"/>
                  </a:lnTo>
                  <a:lnTo>
                    <a:pt x="812" y="421"/>
                  </a:lnTo>
                  <a:lnTo>
                    <a:pt x="815" y="422"/>
                  </a:lnTo>
                  <a:lnTo>
                    <a:pt x="818" y="424"/>
                  </a:lnTo>
                  <a:lnTo>
                    <a:pt x="819" y="426"/>
                  </a:lnTo>
                  <a:lnTo>
                    <a:pt x="821" y="428"/>
                  </a:lnTo>
                  <a:lnTo>
                    <a:pt x="821" y="432"/>
                  </a:lnTo>
                  <a:lnTo>
                    <a:pt x="822" y="435"/>
                  </a:lnTo>
                  <a:lnTo>
                    <a:pt x="821" y="438"/>
                  </a:lnTo>
                  <a:lnTo>
                    <a:pt x="821" y="440"/>
                  </a:lnTo>
                  <a:lnTo>
                    <a:pt x="819" y="443"/>
                  </a:lnTo>
                  <a:lnTo>
                    <a:pt x="818" y="446"/>
                  </a:lnTo>
                  <a:lnTo>
                    <a:pt x="815" y="447"/>
                  </a:lnTo>
                  <a:lnTo>
                    <a:pt x="812" y="449"/>
                  </a:lnTo>
                  <a:lnTo>
                    <a:pt x="809" y="449"/>
                  </a:lnTo>
                  <a:lnTo>
                    <a:pt x="807" y="450"/>
                  </a:lnTo>
                  <a:lnTo>
                    <a:pt x="658" y="450"/>
                  </a:lnTo>
                  <a:lnTo>
                    <a:pt x="658" y="509"/>
                  </a:lnTo>
                  <a:lnTo>
                    <a:pt x="657" y="512"/>
                  </a:lnTo>
                  <a:lnTo>
                    <a:pt x="656" y="515"/>
                  </a:lnTo>
                  <a:lnTo>
                    <a:pt x="655" y="517"/>
                  </a:lnTo>
                  <a:lnTo>
                    <a:pt x="653" y="519"/>
                  </a:lnTo>
                  <a:lnTo>
                    <a:pt x="651" y="521"/>
                  </a:lnTo>
                  <a:lnTo>
                    <a:pt x="649" y="523"/>
                  </a:lnTo>
                  <a:lnTo>
                    <a:pt x="646" y="524"/>
                  </a:lnTo>
                  <a:lnTo>
                    <a:pt x="643" y="524"/>
                  </a:lnTo>
                  <a:lnTo>
                    <a:pt x="640" y="524"/>
                  </a:lnTo>
                  <a:lnTo>
                    <a:pt x="637" y="523"/>
                  </a:lnTo>
                  <a:lnTo>
                    <a:pt x="635" y="521"/>
                  </a:lnTo>
                  <a:lnTo>
                    <a:pt x="633" y="519"/>
                  </a:lnTo>
                  <a:lnTo>
                    <a:pt x="631" y="517"/>
                  </a:lnTo>
                  <a:lnTo>
                    <a:pt x="629" y="515"/>
                  </a:lnTo>
                  <a:lnTo>
                    <a:pt x="628" y="512"/>
                  </a:lnTo>
                  <a:lnTo>
                    <a:pt x="628" y="509"/>
                  </a:lnTo>
                  <a:lnTo>
                    <a:pt x="628" y="450"/>
                  </a:lnTo>
                  <a:lnTo>
                    <a:pt x="449" y="450"/>
                  </a:lnTo>
                  <a:lnTo>
                    <a:pt x="449" y="509"/>
                  </a:lnTo>
                  <a:lnTo>
                    <a:pt x="449" y="512"/>
                  </a:lnTo>
                  <a:lnTo>
                    <a:pt x="448" y="515"/>
                  </a:lnTo>
                  <a:lnTo>
                    <a:pt x="445" y="517"/>
                  </a:lnTo>
                  <a:lnTo>
                    <a:pt x="444" y="519"/>
                  </a:lnTo>
                  <a:lnTo>
                    <a:pt x="442" y="521"/>
                  </a:lnTo>
                  <a:lnTo>
                    <a:pt x="439" y="523"/>
                  </a:lnTo>
                  <a:lnTo>
                    <a:pt x="437" y="524"/>
                  </a:lnTo>
                  <a:lnTo>
                    <a:pt x="434" y="524"/>
                  </a:lnTo>
                  <a:lnTo>
                    <a:pt x="430" y="524"/>
                  </a:lnTo>
                  <a:lnTo>
                    <a:pt x="427" y="523"/>
                  </a:lnTo>
                  <a:lnTo>
                    <a:pt x="425" y="521"/>
                  </a:lnTo>
                  <a:lnTo>
                    <a:pt x="423" y="519"/>
                  </a:lnTo>
                  <a:lnTo>
                    <a:pt x="421" y="517"/>
                  </a:lnTo>
                  <a:lnTo>
                    <a:pt x="420" y="515"/>
                  </a:lnTo>
                  <a:lnTo>
                    <a:pt x="419" y="512"/>
                  </a:lnTo>
                  <a:lnTo>
                    <a:pt x="419" y="509"/>
                  </a:lnTo>
                  <a:lnTo>
                    <a:pt x="419" y="450"/>
                  </a:lnTo>
                  <a:lnTo>
                    <a:pt x="239" y="450"/>
                  </a:lnTo>
                  <a:lnTo>
                    <a:pt x="239" y="509"/>
                  </a:lnTo>
                  <a:lnTo>
                    <a:pt x="239" y="512"/>
                  </a:lnTo>
                  <a:lnTo>
                    <a:pt x="238" y="515"/>
                  </a:lnTo>
                  <a:lnTo>
                    <a:pt x="237" y="517"/>
                  </a:lnTo>
                  <a:lnTo>
                    <a:pt x="235" y="519"/>
                  </a:lnTo>
                  <a:lnTo>
                    <a:pt x="233" y="521"/>
                  </a:lnTo>
                  <a:lnTo>
                    <a:pt x="230" y="523"/>
                  </a:lnTo>
                  <a:lnTo>
                    <a:pt x="227" y="524"/>
                  </a:lnTo>
                  <a:lnTo>
                    <a:pt x="224" y="524"/>
                  </a:lnTo>
                  <a:lnTo>
                    <a:pt x="221" y="524"/>
                  </a:lnTo>
                  <a:lnTo>
                    <a:pt x="219" y="523"/>
                  </a:lnTo>
                  <a:lnTo>
                    <a:pt x="215" y="521"/>
                  </a:lnTo>
                  <a:lnTo>
                    <a:pt x="213" y="519"/>
                  </a:lnTo>
                  <a:lnTo>
                    <a:pt x="212" y="517"/>
                  </a:lnTo>
                  <a:lnTo>
                    <a:pt x="210" y="515"/>
                  </a:lnTo>
                  <a:lnTo>
                    <a:pt x="210" y="512"/>
                  </a:lnTo>
                  <a:lnTo>
                    <a:pt x="209" y="509"/>
                  </a:lnTo>
                  <a:lnTo>
                    <a:pt x="209" y="450"/>
                  </a:lnTo>
                  <a:lnTo>
                    <a:pt x="90" y="450"/>
                  </a:lnTo>
                  <a:lnTo>
                    <a:pt x="87" y="449"/>
                  </a:lnTo>
                  <a:lnTo>
                    <a:pt x="85" y="449"/>
                  </a:lnTo>
                  <a:lnTo>
                    <a:pt x="82" y="447"/>
                  </a:lnTo>
                  <a:lnTo>
                    <a:pt x="80" y="446"/>
                  </a:lnTo>
                  <a:lnTo>
                    <a:pt x="77" y="443"/>
                  </a:lnTo>
                  <a:lnTo>
                    <a:pt x="76" y="440"/>
                  </a:lnTo>
                  <a:lnTo>
                    <a:pt x="75" y="438"/>
                  </a:lnTo>
                  <a:lnTo>
                    <a:pt x="75" y="435"/>
                  </a:lnTo>
                  <a:lnTo>
                    <a:pt x="75" y="432"/>
                  </a:lnTo>
                  <a:lnTo>
                    <a:pt x="76" y="428"/>
                  </a:lnTo>
                  <a:lnTo>
                    <a:pt x="77" y="426"/>
                  </a:lnTo>
                  <a:lnTo>
                    <a:pt x="80" y="424"/>
                  </a:lnTo>
                  <a:lnTo>
                    <a:pt x="82" y="422"/>
                  </a:lnTo>
                  <a:lnTo>
                    <a:pt x="85" y="421"/>
                  </a:lnTo>
                  <a:lnTo>
                    <a:pt x="87" y="420"/>
                  </a:lnTo>
                  <a:lnTo>
                    <a:pt x="90" y="420"/>
                  </a:lnTo>
                  <a:lnTo>
                    <a:pt x="209" y="420"/>
                  </a:lnTo>
                  <a:lnTo>
                    <a:pt x="209" y="300"/>
                  </a:lnTo>
                  <a:lnTo>
                    <a:pt x="90" y="300"/>
                  </a:lnTo>
                  <a:close/>
                  <a:moveTo>
                    <a:pt x="0" y="584"/>
                  </a:moveTo>
                  <a:lnTo>
                    <a:pt x="0" y="587"/>
                  </a:lnTo>
                  <a:lnTo>
                    <a:pt x="1" y="590"/>
                  </a:lnTo>
                  <a:lnTo>
                    <a:pt x="2" y="592"/>
                  </a:lnTo>
                  <a:lnTo>
                    <a:pt x="5" y="594"/>
                  </a:lnTo>
                  <a:lnTo>
                    <a:pt x="7" y="596"/>
                  </a:lnTo>
                  <a:lnTo>
                    <a:pt x="9" y="597"/>
                  </a:lnTo>
                  <a:lnTo>
                    <a:pt x="12" y="599"/>
                  </a:lnTo>
                  <a:lnTo>
                    <a:pt x="15" y="599"/>
                  </a:lnTo>
                  <a:lnTo>
                    <a:pt x="882" y="599"/>
                  </a:lnTo>
                  <a:lnTo>
                    <a:pt x="885" y="599"/>
                  </a:lnTo>
                  <a:lnTo>
                    <a:pt x="888" y="597"/>
                  </a:lnTo>
                  <a:lnTo>
                    <a:pt x="891" y="596"/>
                  </a:lnTo>
                  <a:lnTo>
                    <a:pt x="893" y="594"/>
                  </a:lnTo>
                  <a:lnTo>
                    <a:pt x="895" y="592"/>
                  </a:lnTo>
                  <a:lnTo>
                    <a:pt x="896" y="590"/>
                  </a:lnTo>
                  <a:lnTo>
                    <a:pt x="897" y="587"/>
                  </a:lnTo>
                  <a:lnTo>
                    <a:pt x="897" y="584"/>
                  </a:lnTo>
                  <a:lnTo>
                    <a:pt x="897" y="0"/>
                  </a:lnTo>
                  <a:lnTo>
                    <a:pt x="0" y="0"/>
                  </a:lnTo>
                  <a:lnTo>
                    <a:pt x="0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5975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3</a:t>
            </a:fld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="" xmlns:a16="http://schemas.microsoft.com/office/drawing/2014/main" id="{8823900B-C8CC-4B0D-B893-7C755116B766}"/>
              </a:ext>
            </a:extLst>
          </p:cNvPr>
          <p:cNvSpPr/>
          <p:nvPr/>
        </p:nvSpPr>
        <p:spPr>
          <a:xfrm flipH="1">
            <a:off x="3760517" y="1543729"/>
            <a:ext cx="121599" cy="161924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A33AD3DC-548E-4C77-B950-9722BEE4C137}"/>
              </a:ext>
            </a:extLst>
          </p:cNvPr>
          <p:cNvCxnSpPr/>
          <p:nvPr/>
        </p:nvCxnSpPr>
        <p:spPr>
          <a:xfrm>
            <a:off x="3082018" y="1705654"/>
            <a:ext cx="84201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5A3A74F-4B51-4642-9569-3AEF0B032667}"/>
              </a:ext>
            </a:extLst>
          </p:cNvPr>
          <p:cNvSpPr/>
          <p:nvPr/>
        </p:nvSpPr>
        <p:spPr>
          <a:xfrm>
            <a:off x="3882118" y="1543729"/>
            <a:ext cx="7384100" cy="55399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+mj-lt"/>
              </a:rPr>
              <a:t>SOFT LAUNCH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62582D94-DF4A-4D6F-978A-F4AAB467A1DD}"/>
              </a:ext>
            </a:extLst>
          </p:cNvPr>
          <p:cNvSpPr txBox="1"/>
          <p:nvPr/>
        </p:nvSpPr>
        <p:spPr>
          <a:xfrm>
            <a:off x="3882116" y="2253329"/>
            <a:ext cx="7384101" cy="14465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83" name="Right Triangle 82">
            <a:extLst>
              <a:ext uri="{FF2B5EF4-FFF2-40B4-BE49-F238E27FC236}">
                <a16:creationId xmlns="" xmlns:a16="http://schemas.microsoft.com/office/drawing/2014/main" id="{EF1E5D3C-94B5-4DB5-B6AB-857EA0BEFD6B}"/>
              </a:ext>
            </a:extLst>
          </p:cNvPr>
          <p:cNvSpPr/>
          <p:nvPr/>
        </p:nvSpPr>
        <p:spPr>
          <a:xfrm flipH="1">
            <a:off x="3760517" y="3970554"/>
            <a:ext cx="121599" cy="161924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="" xmlns:a16="http://schemas.microsoft.com/office/drawing/2014/main" id="{63F69EA2-28F2-4939-B5F5-2E1FC1FA0B0A}"/>
              </a:ext>
            </a:extLst>
          </p:cNvPr>
          <p:cNvCxnSpPr/>
          <p:nvPr/>
        </p:nvCxnSpPr>
        <p:spPr>
          <a:xfrm>
            <a:off x="3082018" y="4132479"/>
            <a:ext cx="84201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9F9EABAF-A52F-4A86-8623-C93035377108}"/>
              </a:ext>
            </a:extLst>
          </p:cNvPr>
          <p:cNvSpPr/>
          <p:nvPr/>
        </p:nvSpPr>
        <p:spPr>
          <a:xfrm>
            <a:off x="3882118" y="3970554"/>
            <a:ext cx="7384100" cy="553997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+mj-lt"/>
              </a:rPr>
              <a:t>HARD LAUNCH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321ABAEF-4280-440B-A85F-59C5DC0BDD5C}"/>
              </a:ext>
            </a:extLst>
          </p:cNvPr>
          <p:cNvSpPr txBox="1"/>
          <p:nvPr/>
        </p:nvSpPr>
        <p:spPr>
          <a:xfrm>
            <a:off x="3882116" y="4680154"/>
            <a:ext cx="7384101" cy="14465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B148BDB7-6F4F-43DD-A9AF-49A4914B07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4207" r="19704"/>
          <a:stretch/>
        </p:blipFill>
        <p:spPr>
          <a:xfrm>
            <a:off x="689883" y="1384300"/>
            <a:ext cx="2455635" cy="5082652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="" xmlns:a16="http://schemas.microsoft.com/office/drawing/2014/main" id="{549E2E35-5B55-4165-80BE-6FE774DE86DA}"/>
              </a:ext>
            </a:extLst>
          </p:cNvPr>
          <p:cNvGrpSpPr/>
          <p:nvPr/>
        </p:nvGrpSpPr>
        <p:grpSpPr>
          <a:xfrm>
            <a:off x="1419225" y="3201404"/>
            <a:ext cx="996950" cy="996950"/>
            <a:chOff x="7613650" y="1387475"/>
            <a:chExt cx="284163" cy="284163"/>
          </a:xfrm>
        </p:grpSpPr>
        <p:sp>
          <p:nvSpPr>
            <p:cNvPr id="88" name="Freeform 4359">
              <a:extLst>
                <a:ext uri="{FF2B5EF4-FFF2-40B4-BE49-F238E27FC236}">
                  <a16:creationId xmlns="" xmlns:a16="http://schemas.microsoft.com/office/drawing/2014/main" id="{56EB0470-CEE0-45AF-A03D-7FB3AF3333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360">
              <a:extLst>
                <a:ext uri="{FF2B5EF4-FFF2-40B4-BE49-F238E27FC236}">
                  <a16:creationId xmlns="" xmlns:a16="http://schemas.microsoft.com/office/drawing/2014/main" id="{C037380F-F6AF-4677-85BD-C5315595A2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602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8DB960A-70E9-452B-BD39-2E73D7C28043}"/>
              </a:ext>
            </a:extLst>
          </p:cNvPr>
          <p:cNvSpPr/>
          <p:nvPr/>
        </p:nvSpPr>
        <p:spPr>
          <a:xfrm>
            <a:off x="0" y="1991615"/>
            <a:ext cx="12192000" cy="6999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4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F7FA44D6-1DB2-4B0D-BB51-4709C1069A1A}"/>
              </a:ext>
            </a:extLst>
          </p:cNvPr>
          <p:cNvSpPr txBox="1"/>
          <p:nvPr/>
        </p:nvSpPr>
        <p:spPr>
          <a:xfrm>
            <a:off x="973366" y="822422"/>
            <a:ext cx="10245269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fermentum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congue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ex. 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="" xmlns:a16="http://schemas.microsoft.com/office/drawing/2014/main" id="{389394EA-3414-4F6B-83B9-4AAC2CE1EAE7}"/>
              </a:ext>
            </a:extLst>
          </p:cNvPr>
          <p:cNvSpPr/>
          <p:nvPr/>
        </p:nvSpPr>
        <p:spPr>
          <a:xfrm>
            <a:off x="438971" y="1863822"/>
            <a:ext cx="3403600" cy="955578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PRE-LAUNCH</a:t>
            </a:r>
          </a:p>
        </p:txBody>
      </p:sp>
      <p:sp>
        <p:nvSpPr>
          <p:cNvPr id="16" name="Arrow: Chevron 15">
            <a:extLst>
              <a:ext uri="{FF2B5EF4-FFF2-40B4-BE49-F238E27FC236}">
                <a16:creationId xmlns="" xmlns:a16="http://schemas.microsoft.com/office/drawing/2014/main" id="{4BD727FF-1D22-4C12-9B8D-5286B7D9F118}"/>
              </a:ext>
            </a:extLst>
          </p:cNvPr>
          <p:cNvSpPr/>
          <p:nvPr/>
        </p:nvSpPr>
        <p:spPr>
          <a:xfrm>
            <a:off x="4394200" y="1863822"/>
            <a:ext cx="3403600" cy="955578"/>
          </a:xfrm>
          <a:prstGeom prst="chevron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LAUNCH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="" xmlns:a16="http://schemas.microsoft.com/office/drawing/2014/main" id="{8B18D809-FA50-4F28-9323-4F953B355261}"/>
              </a:ext>
            </a:extLst>
          </p:cNvPr>
          <p:cNvSpPr/>
          <p:nvPr/>
        </p:nvSpPr>
        <p:spPr>
          <a:xfrm>
            <a:off x="8349429" y="1863822"/>
            <a:ext cx="3403600" cy="955578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POST-LAUNCH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73CD9C7-69A4-46A7-9891-FE22B665BBE7}"/>
              </a:ext>
            </a:extLst>
          </p:cNvPr>
          <p:cNvSpPr txBox="1"/>
          <p:nvPr/>
        </p:nvSpPr>
        <p:spPr>
          <a:xfrm>
            <a:off x="438972" y="3141325"/>
            <a:ext cx="3403600" cy="27392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E9520C3D-0AF0-4146-9608-D400C46DF9D8}"/>
              </a:ext>
            </a:extLst>
          </p:cNvPr>
          <p:cNvSpPr txBox="1"/>
          <p:nvPr/>
        </p:nvSpPr>
        <p:spPr>
          <a:xfrm>
            <a:off x="4394200" y="3141325"/>
            <a:ext cx="3403600" cy="27392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05E1A4B4-CDD9-47BE-83B5-9E0140A0DC07}"/>
              </a:ext>
            </a:extLst>
          </p:cNvPr>
          <p:cNvSpPr txBox="1"/>
          <p:nvPr/>
        </p:nvSpPr>
        <p:spPr>
          <a:xfrm>
            <a:off x="8349429" y="3141325"/>
            <a:ext cx="3403600" cy="27392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Segoe UI" panose="020B0502040204020203" pitchFamily="34" charset="0"/>
              <a:buChar char="›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convallis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83422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5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F7FA44D6-1DB2-4B0D-BB51-4709C1069A1A}"/>
              </a:ext>
            </a:extLst>
          </p:cNvPr>
          <p:cNvSpPr txBox="1"/>
          <p:nvPr/>
        </p:nvSpPr>
        <p:spPr>
          <a:xfrm>
            <a:off x="973366" y="5505742"/>
            <a:ext cx="10245269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fermentum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congue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ex.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C1C50331-7A6B-4E72-BB55-A5F5225971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5004252"/>
              </p:ext>
            </p:extLst>
          </p:nvPr>
        </p:nvGraphicFramePr>
        <p:xfrm>
          <a:off x="1200960" y="975681"/>
          <a:ext cx="9790081" cy="4316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55078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83A6596A-FDA4-41B5-B354-72A817C8D854}"/>
              </a:ext>
            </a:extLst>
          </p:cNvPr>
          <p:cNvGrpSpPr/>
          <p:nvPr/>
        </p:nvGrpSpPr>
        <p:grpSpPr>
          <a:xfrm>
            <a:off x="-2072513" y="1313634"/>
            <a:ext cx="8860788" cy="5225278"/>
            <a:chOff x="-753718" y="1270000"/>
            <a:chExt cx="9072075" cy="5349875"/>
          </a:xfrm>
        </p:grpSpPr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140F2A6E-A49B-4E72-956E-F9740FE0A787}"/>
                </a:ext>
              </a:extLst>
            </p:cNvPr>
            <p:cNvSpPr/>
            <p:nvPr/>
          </p:nvSpPr>
          <p:spPr>
            <a:xfrm>
              <a:off x="582206" y="1790699"/>
              <a:ext cx="6343363" cy="3985431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7AB49BDD-EAF5-4055-9D49-30D9AD08A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3718" y="1270000"/>
              <a:ext cx="9072075" cy="5349875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="" xmlns:a16="http://schemas.microsoft.com/office/drawing/2014/main" id="{3F5936EE-FF44-4B5D-9CEE-E91804719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061780"/>
              </p:ext>
            </p:extLst>
          </p:nvPr>
        </p:nvGraphicFramePr>
        <p:xfrm>
          <a:off x="691614" y="2004043"/>
          <a:ext cx="3332535" cy="3528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Rectangle: Top Corners Rounded 23">
            <a:extLst>
              <a:ext uri="{FF2B5EF4-FFF2-40B4-BE49-F238E27FC236}">
                <a16:creationId xmlns="" xmlns:a16="http://schemas.microsoft.com/office/drawing/2014/main" id="{E2C5A888-ED7F-49C9-B60E-9B56954A61AD}"/>
              </a:ext>
            </a:extLst>
          </p:cNvPr>
          <p:cNvSpPr/>
          <p:nvPr/>
        </p:nvSpPr>
        <p:spPr>
          <a:xfrm rot="5400000">
            <a:off x="4713234" y="2341376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="" xmlns:a16="http://schemas.microsoft.com/office/drawing/2014/main" id="{6A7909BC-7E8C-4EDC-A177-0DFF0320B37C}"/>
              </a:ext>
            </a:extLst>
          </p:cNvPr>
          <p:cNvSpPr/>
          <p:nvPr/>
        </p:nvSpPr>
        <p:spPr>
          <a:xfrm rot="5400000">
            <a:off x="8010116" y="-814827"/>
            <a:ext cx="876300" cy="6584129"/>
          </a:xfrm>
          <a:prstGeom prst="round2Same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="" xmlns:a16="http://schemas.microsoft.com/office/drawing/2014/main" id="{1D059EE0-F244-4D34-AAB6-2C26CC462A99}"/>
              </a:ext>
            </a:extLst>
          </p:cNvPr>
          <p:cNvSpPr/>
          <p:nvPr/>
        </p:nvSpPr>
        <p:spPr>
          <a:xfrm rot="5400000">
            <a:off x="4713235" y="3645659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Top Corners Rounded 25">
            <a:extLst>
              <a:ext uri="{FF2B5EF4-FFF2-40B4-BE49-F238E27FC236}">
                <a16:creationId xmlns="" xmlns:a16="http://schemas.microsoft.com/office/drawing/2014/main" id="{291BD58F-493B-4D7E-AD6B-C544D146D841}"/>
              </a:ext>
            </a:extLst>
          </p:cNvPr>
          <p:cNvSpPr/>
          <p:nvPr/>
        </p:nvSpPr>
        <p:spPr>
          <a:xfrm rot="5400000">
            <a:off x="8010117" y="489456"/>
            <a:ext cx="876300" cy="6584129"/>
          </a:xfrm>
          <a:prstGeom prst="round2Same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="" xmlns:a16="http://schemas.microsoft.com/office/drawing/2014/main" id="{4E5BB45A-F0D0-4636-8A49-10B34F2E4515}"/>
              </a:ext>
            </a:extLst>
          </p:cNvPr>
          <p:cNvSpPr/>
          <p:nvPr/>
        </p:nvSpPr>
        <p:spPr>
          <a:xfrm rot="5400000">
            <a:off x="4713235" y="4949942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Top Corners Rounded 27">
            <a:extLst>
              <a:ext uri="{FF2B5EF4-FFF2-40B4-BE49-F238E27FC236}">
                <a16:creationId xmlns="" xmlns:a16="http://schemas.microsoft.com/office/drawing/2014/main" id="{8B277A1C-B564-44C3-A026-052592F573CA}"/>
              </a:ext>
            </a:extLst>
          </p:cNvPr>
          <p:cNvSpPr/>
          <p:nvPr/>
        </p:nvSpPr>
        <p:spPr>
          <a:xfrm rot="5400000">
            <a:off x="8010117" y="1793739"/>
            <a:ext cx="876300" cy="6584129"/>
          </a:xfrm>
          <a:prstGeom prst="round2Same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66C02E82-777A-48CA-A889-712BCCCDA758}"/>
              </a:ext>
            </a:extLst>
          </p:cNvPr>
          <p:cNvSpPr txBox="1"/>
          <p:nvPr/>
        </p:nvSpPr>
        <p:spPr>
          <a:xfrm>
            <a:off x="5685695" y="2261794"/>
            <a:ext cx="447430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rhoncus</a:t>
            </a:r>
            <a:r>
              <a:rPr lang="en-US" sz="1400" dirty="0">
                <a:solidFill>
                  <a:schemeClr val="bg1"/>
                </a:solidFill>
              </a:rPr>
              <a:t> ex non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ABDF640-0EF3-418F-BD80-ED2C9240C1F2}"/>
              </a:ext>
            </a:extLst>
          </p:cNvPr>
          <p:cNvSpPr txBox="1"/>
          <p:nvPr/>
        </p:nvSpPr>
        <p:spPr>
          <a:xfrm>
            <a:off x="5685695" y="3566077"/>
            <a:ext cx="447430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rhoncus</a:t>
            </a:r>
            <a:r>
              <a:rPr lang="en-US" sz="1400" dirty="0">
                <a:solidFill>
                  <a:schemeClr val="bg1"/>
                </a:solidFill>
              </a:rPr>
              <a:t> ex non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901159E7-B760-49C0-9F9B-F7AD89F03A56}"/>
              </a:ext>
            </a:extLst>
          </p:cNvPr>
          <p:cNvSpPr txBox="1"/>
          <p:nvPr/>
        </p:nvSpPr>
        <p:spPr>
          <a:xfrm>
            <a:off x="5685695" y="4870360"/>
            <a:ext cx="4474305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rhoncus</a:t>
            </a:r>
            <a:r>
              <a:rPr lang="en-US" sz="1400" dirty="0">
                <a:solidFill>
                  <a:schemeClr val="bg1"/>
                </a:solidFill>
              </a:rPr>
              <a:t> ex non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B4C1E4C2-E257-45E6-9180-7CD2E2E93DE2}"/>
              </a:ext>
            </a:extLst>
          </p:cNvPr>
          <p:cNvSpPr txBox="1"/>
          <p:nvPr/>
        </p:nvSpPr>
        <p:spPr>
          <a:xfrm>
            <a:off x="10475026" y="2200241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60%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29B6A9C-1C99-4961-A844-F70E2AB5B50E}"/>
              </a:ext>
            </a:extLst>
          </p:cNvPr>
          <p:cNvSpPr txBox="1"/>
          <p:nvPr/>
        </p:nvSpPr>
        <p:spPr>
          <a:xfrm>
            <a:off x="10475026" y="3504521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DFC027A4-964B-43AF-8C1A-009EA73F28D9}"/>
              </a:ext>
            </a:extLst>
          </p:cNvPr>
          <p:cNvSpPr txBox="1"/>
          <p:nvPr/>
        </p:nvSpPr>
        <p:spPr>
          <a:xfrm>
            <a:off x="10475026" y="4808804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</p:spTree>
    <p:extLst>
      <p:ext uri="{BB962C8B-B14F-4D97-AF65-F5344CB8AC3E}">
        <p14:creationId xmlns:p14="http://schemas.microsoft.com/office/powerpoint/2010/main" val="3756567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7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92655A2C-515E-4669-815D-A5545E3069AC}"/>
              </a:ext>
            </a:extLst>
          </p:cNvPr>
          <p:cNvGrpSpPr/>
          <p:nvPr/>
        </p:nvGrpSpPr>
        <p:grpSpPr>
          <a:xfrm>
            <a:off x="917313" y="1282924"/>
            <a:ext cx="4627144" cy="4523570"/>
            <a:chOff x="3432807" y="955318"/>
            <a:chExt cx="5297358" cy="5178782"/>
          </a:xfrm>
        </p:grpSpPr>
        <p:sp>
          <p:nvSpPr>
            <p:cNvPr id="78" name="Oval 77">
              <a:extLst>
                <a:ext uri="{FF2B5EF4-FFF2-40B4-BE49-F238E27FC236}">
                  <a16:creationId xmlns="" xmlns:a16="http://schemas.microsoft.com/office/drawing/2014/main" id="{64362879-D323-46F6-BE71-ED85816E97D6}"/>
                </a:ext>
              </a:extLst>
            </p:cNvPr>
            <p:cNvSpPr/>
            <p:nvPr/>
          </p:nvSpPr>
          <p:spPr>
            <a:xfrm>
              <a:off x="7111742" y="3889878"/>
              <a:ext cx="1032522" cy="103252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="" xmlns:a16="http://schemas.microsoft.com/office/drawing/2014/main" id="{0D661A67-EEEC-4AF3-9DAA-B3AFCDA6C072}"/>
                </a:ext>
              </a:extLst>
            </p:cNvPr>
            <p:cNvGrpSpPr/>
            <p:nvPr/>
          </p:nvGrpSpPr>
          <p:grpSpPr>
            <a:xfrm>
              <a:off x="7487509" y="4264852"/>
              <a:ext cx="280988" cy="282575"/>
              <a:chOff x="2025650" y="5957888"/>
              <a:chExt cx="280988" cy="282575"/>
            </a:xfrm>
            <a:solidFill>
              <a:schemeClr val="accent6"/>
            </a:solidFill>
          </p:grpSpPr>
          <p:sp>
            <p:nvSpPr>
              <p:cNvPr id="129" name="Freeform 1151">
                <a:extLst>
                  <a:ext uri="{FF2B5EF4-FFF2-40B4-BE49-F238E27FC236}">
                    <a16:creationId xmlns="" xmlns:a16="http://schemas.microsoft.com/office/drawing/2014/main" id="{0FADEB30-D5AD-4DE3-AC20-AE864E3728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5650" y="5957888"/>
                <a:ext cx="247650" cy="219075"/>
              </a:xfrm>
              <a:custGeom>
                <a:avLst/>
                <a:gdLst>
                  <a:gd name="T0" fmla="*/ 97 w 627"/>
                  <a:gd name="T1" fmla="*/ 494 h 554"/>
                  <a:gd name="T2" fmla="*/ 93 w 627"/>
                  <a:gd name="T3" fmla="*/ 507 h 554"/>
                  <a:gd name="T4" fmla="*/ 85 w 627"/>
                  <a:gd name="T5" fmla="*/ 518 h 554"/>
                  <a:gd name="T6" fmla="*/ 74 w 627"/>
                  <a:gd name="T7" fmla="*/ 527 h 554"/>
                  <a:gd name="T8" fmla="*/ 61 w 627"/>
                  <a:gd name="T9" fmla="*/ 530 h 554"/>
                  <a:gd name="T10" fmla="*/ 47 w 627"/>
                  <a:gd name="T11" fmla="*/ 527 h 554"/>
                  <a:gd name="T12" fmla="*/ 35 w 627"/>
                  <a:gd name="T13" fmla="*/ 519 h 554"/>
                  <a:gd name="T14" fmla="*/ 27 w 627"/>
                  <a:gd name="T15" fmla="*/ 508 h 554"/>
                  <a:gd name="T16" fmla="*/ 24 w 627"/>
                  <a:gd name="T17" fmla="*/ 494 h 554"/>
                  <a:gd name="T18" fmla="*/ 144 w 627"/>
                  <a:gd name="T19" fmla="*/ 24 h 554"/>
                  <a:gd name="T20" fmla="*/ 145 w 627"/>
                  <a:gd name="T21" fmla="*/ 90 h 554"/>
                  <a:gd name="T22" fmla="*/ 152 w 627"/>
                  <a:gd name="T23" fmla="*/ 96 h 554"/>
                  <a:gd name="T24" fmla="*/ 554 w 627"/>
                  <a:gd name="T25" fmla="*/ 97 h 554"/>
                  <a:gd name="T26" fmla="*/ 109 w 627"/>
                  <a:gd name="T27" fmla="*/ 145 h 554"/>
                  <a:gd name="T28" fmla="*/ 100 w 627"/>
                  <a:gd name="T29" fmla="*/ 149 h 554"/>
                  <a:gd name="T30" fmla="*/ 97 w 627"/>
                  <a:gd name="T31" fmla="*/ 157 h 554"/>
                  <a:gd name="T32" fmla="*/ 383 w 627"/>
                  <a:gd name="T33" fmla="*/ 531 h 554"/>
                  <a:gd name="T34" fmla="*/ 356 w 627"/>
                  <a:gd name="T35" fmla="*/ 504 h 554"/>
                  <a:gd name="T36" fmla="*/ 351 w 627"/>
                  <a:gd name="T37" fmla="*/ 501 h 554"/>
                  <a:gd name="T38" fmla="*/ 349 w 627"/>
                  <a:gd name="T39" fmla="*/ 497 h 554"/>
                  <a:gd name="T40" fmla="*/ 351 w 627"/>
                  <a:gd name="T41" fmla="*/ 488 h 554"/>
                  <a:gd name="T42" fmla="*/ 403 w 627"/>
                  <a:gd name="T43" fmla="*/ 398 h 554"/>
                  <a:gd name="T44" fmla="*/ 413 w 627"/>
                  <a:gd name="T45" fmla="*/ 396 h 554"/>
                  <a:gd name="T46" fmla="*/ 446 w 627"/>
                  <a:gd name="T47" fmla="*/ 414 h 554"/>
                  <a:gd name="T48" fmla="*/ 467 w 627"/>
                  <a:gd name="T49" fmla="*/ 401 h 554"/>
                  <a:gd name="T50" fmla="*/ 488 w 627"/>
                  <a:gd name="T51" fmla="*/ 391 h 554"/>
                  <a:gd name="T52" fmla="*/ 489 w 627"/>
                  <a:gd name="T53" fmla="*/ 357 h 554"/>
                  <a:gd name="T54" fmla="*/ 495 w 627"/>
                  <a:gd name="T55" fmla="*/ 351 h 554"/>
                  <a:gd name="T56" fmla="*/ 596 w 627"/>
                  <a:gd name="T57" fmla="*/ 350 h 554"/>
                  <a:gd name="T58" fmla="*/ 605 w 627"/>
                  <a:gd name="T59" fmla="*/ 353 h 554"/>
                  <a:gd name="T60" fmla="*/ 608 w 627"/>
                  <a:gd name="T61" fmla="*/ 362 h 554"/>
                  <a:gd name="T62" fmla="*/ 618 w 627"/>
                  <a:gd name="T63" fmla="*/ 396 h 554"/>
                  <a:gd name="T64" fmla="*/ 627 w 627"/>
                  <a:gd name="T65" fmla="*/ 157 h 554"/>
                  <a:gd name="T66" fmla="*/ 623 w 627"/>
                  <a:gd name="T67" fmla="*/ 149 h 554"/>
                  <a:gd name="T68" fmla="*/ 615 w 627"/>
                  <a:gd name="T69" fmla="*/ 145 h 554"/>
                  <a:gd name="T70" fmla="*/ 578 w 627"/>
                  <a:gd name="T71" fmla="*/ 85 h 554"/>
                  <a:gd name="T72" fmla="*/ 575 w 627"/>
                  <a:gd name="T73" fmla="*/ 76 h 554"/>
                  <a:gd name="T74" fmla="*/ 567 w 627"/>
                  <a:gd name="T75" fmla="*/ 72 h 554"/>
                  <a:gd name="T76" fmla="*/ 169 w 627"/>
                  <a:gd name="T77" fmla="*/ 12 h 554"/>
                  <a:gd name="T78" fmla="*/ 165 w 627"/>
                  <a:gd name="T79" fmla="*/ 4 h 554"/>
                  <a:gd name="T80" fmla="*/ 157 w 627"/>
                  <a:gd name="T81" fmla="*/ 0 h 554"/>
                  <a:gd name="T82" fmla="*/ 8 w 627"/>
                  <a:gd name="T83" fmla="*/ 1 h 554"/>
                  <a:gd name="T84" fmla="*/ 1 w 627"/>
                  <a:gd name="T85" fmla="*/ 8 h 554"/>
                  <a:gd name="T86" fmla="*/ 0 w 627"/>
                  <a:gd name="T87" fmla="*/ 494 h 554"/>
                  <a:gd name="T88" fmla="*/ 2 w 627"/>
                  <a:gd name="T89" fmla="*/ 506 h 554"/>
                  <a:gd name="T90" fmla="*/ 5 w 627"/>
                  <a:gd name="T91" fmla="*/ 517 h 554"/>
                  <a:gd name="T92" fmla="*/ 11 w 627"/>
                  <a:gd name="T93" fmla="*/ 527 h 554"/>
                  <a:gd name="T94" fmla="*/ 18 w 627"/>
                  <a:gd name="T95" fmla="*/ 536 h 554"/>
                  <a:gd name="T96" fmla="*/ 27 w 627"/>
                  <a:gd name="T97" fmla="*/ 544 h 554"/>
                  <a:gd name="T98" fmla="*/ 37 w 627"/>
                  <a:gd name="T99" fmla="*/ 550 h 554"/>
                  <a:gd name="T100" fmla="*/ 49 w 627"/>
                  <a:gd name="T101" fmla="*/ 553 h 554"/>
                  <a:gd name="T102" fmla="*/ 61 w 627"/>
                  <a:gd name="T103" fmla="*/ 554 h 554"/>
                  <a:gd name="T104" fmla="*/ 383 w 627"/>
                  <a:gd name="T105" fmla="*/ 5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7" h="554">
                    <a:moveTo>
                      <a:pt x="97" y="157"/>
                    </a:moveTo>
                    <a:lnTo>
                      <a:pt x="97" y="494"/>
                    </a:lnTo>
                    <a:lnTo>
                      <a:pt x="96" y="501"/>
                    </a:lnTo>
                    <a:lnTo>
                      <a:pt x="93" y="507"/>
                    </a:lnTo>
                    <a:lnTo>
                      <a:pt x="90" y="513"/>
                    </a:lnTo>
                    <a:lnTo>
                      <a:pt x="85" y="518"/>
                    </a:lnTo>
                    <a:lnTo>
                      <a:pt x="80" y="523"/>
                    </a:lnTo>
                    <a:lnTo>
                      <a:pt x="74" y="527"/>
                    </a:lnTo>
                    <a:lnTo>
                      <a:pt x="67" y="529"/>
                    </a:lnTo>
                    <a:lnTo>
                      <a:pt x="61" y="530"/>
                    </a:lnTo>
                    <a:lnTo>
                      <a:pt x="54" y="529"/>
                    </a:lnTo>
                    <a:lnTo>
                      <a:pt x="47" y="527"/>
                    </a:lnTo>
                    <a:lnTo>
                      <a:pt x="40" y="524"/>
                    </a:lnTo>
                    <a:lnTo>
                      <a:pt x="35" y="519"/>
                    </a:lnTo>
                    <a:lnTo>
                      <a:pt x="30" y="514"/>
                    </a:lnTo>
                    <a:lnTo>
                      <a:pt x="27" y="508"/>
                    </a:lnTo>
                    <a:lnTo>
                      <a:pt x="25" y="501"/>
                    </a:lnTo>
                    <a:lnTo>
                      <a:pt x="24" y="494"/>
                    </a:lnTo>
                    <a:lnTo>
                      <a:pt x="24" y="24"/>
                    </a:lnTo>
                    <a:lnTo>
                      <a:pt x="144" y="24"/>
                    </a:lnTo>
                    <a:lnTo>
                      <a:pt x="144" y="85"/>
                    </a:lnTo>
                    <a:lnTo>
                      <a:pt x="145" y="90"/>
                    </a:lnTo>
                    <a:lnTo>
                      <a:pt x="149" y="93"/>
                    </a:lnTo>
                    <a:lnTo>
                      <a:pt x="152" y="96"/>
                    </a:lnTo>
                    <a:lnTo>
                      <a:pt x="157" y="97"/>
                    </a:lnTo>
                    <a:lnTo>
                      <a:pt x="554" y="97"/>
                    </a:lnTo>
                    <a:lnTo>
                      <a:pt x="554" y="145"/>
                    </a:lnTo>
                    <a:lnTo>
                      <a:pt x="109" y="145"/>
                    </a:lnTo>
                    <a:lnTo>
                      <a:pt x="104" y="146"/>
                    </a:lnTo>
                    <a:lnTo>
                      <a:pt x="100" y="149"/>
                    </a:lnTo>
                    <a:lnTo>
                      <a:pt x="98" y="152"/>
                    </a:lnTo>
                    <a:lnTo>
                      <a:pt x="97" y="157"/>
                    </a:lnTo>
                    <a:close/>
                    <a:moveTo>
                      <a:pt x="383" y="540"/>
                    </a:moveTo>
                    <a:lnTo>
                      <a:pt x="383" y="531"/>
                    </a:lnTo>
                    <a:lnTo>
                      <a:pt x="384" y="520"/>
                    </a:lnTo>
                    <a:lnTo>
                      <a:pt x="356" y="504"/>
                    </a:lnTo>
                    <a:lnTo>
                      <a:pt x="354" y="503"/>
                    </a:lnTo>
                    <a:lnTo>
                      <a:pt x="351" y="501"/>
                    </a:lnTo>
                    <a:lnTo>
                      <a:pt x="350" y="499"/>
                    </a:lnTo>
                    <a:lnTo>
                      <a:pt x="349" y="497"/>
                    </a:lnTo>
                    <a:lnTo>
                      <a:pt x="349" y="493"/>
                    </a:lnTo>
                    <a:lnTo>
                      <a:pt x="351" y="488"/>
                    </a:lnTo>
                    <a:lnTo>
                      <a:pt x="400" y="401"/>
                    </a:lnTo>
                    <a:lnTo>
                      <a:pt x="403" y="398"/>
                    </a:lnTo>
                    <a:lnTo>
                      <a:pt x="408" y="397"/>
                    </a:lnTo>
                    <a:lnTo>
                      <a:pt x="413" y="396"/>
                    </a:lnTo>
                    <a:lnTo>
                      <a:pt x="417" y="398"/>
                    </a:lnTo>
                    <a:lnTo>
                      <a:pt x="446" y="414"/>
                    </a:lnTo>
                    <a:lnTo>
                      <a:pt x="456" y="407"/>
                    </a:lnTo>
                    <a:lnTo>
                      <a:pt x="467" y="401"/>
                    </a:lnTo>
                    <a:lnTo>
                      <a:pt x="478" y="395"/>
                    </a:lnTo>
                    <a:lnTo>
                      <a:pt x="488" y="391"/>
                    </a:lnTo>
                    <a:lnTo>
                      <a:pt x="488" y="361"/>
                    </a:lnTo>
                    <a:lnTo>
                      <a:pt x="489" y="357"/>
                    </a:lnTo>
                    <a:lnTo>
                      <a:pt x="492" y="353"/>
                    </a:lnTo>
                    <a:lnTo>
                      <a:pt x="495" y="351"/>
                    </a:lnTo>
                    <a:lnTo>
                      <a:pt x="500" y="350"/>
                    </a:lnTo>
                    <a:lnTo>
                      <a:pt x="596" y="350"/>
                    </a:lnTo>
                    <a:lnTo>
                      <a:pt x="601" y="351"/>
                    </a:lnTo>
                    <a:lnTo>
                      <a:pt x="605" y="353"/>
                    </a:lnTo>
                    <a:lnTo>
                      <a:pt x="607" y="357"/>
                    </a:lnTo>
                    <a:lnTo>
                      <a:pt x="608" y="362"/>
                    </a:lnTo>
                    <a:lnTo>
                      <a:pt x="608" y="391"/>
                    </a:lnTo>
                    <a:lnTo>
                      <a:pt x="618" y="396"/>
                    </a:lnTo>
                    <a:lnTo>
                      <a:pt x="627" y="401"/>
                    </a:lnTo>
                    <a:lnTo>
                      <a:pt x="627" y="157"/>
                    </a:lnTo>
                    <a:lnTo>
                      <a:pt x="626" y="152"/>
                    </a:lnTo>
                    <a:lnTo>
                      <a:pt x="623" y="149"/>
                    </a:lnTo>
                    <a:lnTo>
                      <a:pt x="619" y="146"/>
                    </a:lnTo>
                    <a:lnTo>
                      <a:pt x="615" y="145"/>
                    </a:lnTo>
                    <a:lnTo>
                      <a:pt x="578" y="145"/>
                    </a:lnTo>
                    <a:lnTo>
                      <a:pt x="578" y="85"/>
                    </a:lnTo>
                    <a:lnTo>
                      <a:pt x="577" y="81"/>
                    </a:lnTo>
                    <a:lnTo>
                      <a:pt x="575" y="76"/>
                    </a:lnTo>
                    <a:lnTo>
                      <a:pt x="571" y="73"/>
                    </a:lnTo>
                    <a:lnTo>
                      <a:pt x="567" y="72"/>
                    </a:lnTo>
                    <a:lnTo>
                      <a:pt x="169" y="72"/>
                    </a:lnTo>
                    <a:lnTo>
                      <a:pt x="169" y="12"/>
                    </a:lnTo>
                    <a:lnTo>
                      <a:pt x="168" y="8"/>
                    </a:lnTo>
                    <a:lnTo>
                      <a:pt x="165" y="4"/>
                    </a:lnTo>
                    <a:lnTo>
                      <a:pt x="162" y="1"/>
                    </a:lnTo>
                    <a:lnTo>
                      <a:pt x="157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494"/>
                    </a:lnTo>
                    <a:lnTo>
                      <a:pt x="1" y="500"/>
                    </a:lnTo>
                    <a:lnTo>
                      <a:pt x="2" y="506"/>
                    </a:lnTo>
                    <a:lnTo>
                      <a:pt x="3" y="512"/>
                    </a:lnTo>
                    <a:lnTo>
                      <a:pt x="5" y="517"/>
                    </a:lnTo>
                    <a:lnTo>
                      <a:pt x="8" y="522"/>
                    </a:lnTo>
                    <a:lnTo>
                      <a:pt x="11" y="527"/>
                    </a:lnTo>
                    <a:lnTo>
                      <a:pt x="14" y="532"/>
                    </a:lnTo>
                    <a:lnTo>
                      <a:pt x="18" y="536"/>
                    </a:lnTo>
                    <a:lnTo>
                      <a:pt x="22" y="540"/>
                    </a:lnTo>
                    <a:lnTo>
                      <a:pt x="27" y="544"/>
                    </a:lnTo>
                    <a:lnTo>
                      <a:pt x="32" y="547"/>
                    </a:lnTo>
                    <a:lnTo>
                      <a:pt x="37" y="550"/>
                    </a:lnTo>
                    <a:lnTo>
                      <a:pt x="43" y="552"/>
                    </a:lnTo>
                    <a:lnTo>
                      <a:pt x="49" y="553"/>
                    </a:lnTo>
                    <a:lnTo>
                      <a:pt x="55" y="554"/>
                    </a:lnTo>
                    <a:lnTo>
                      <a:pt x="61" y="554"/>
                    </a:lnTo>
                    <a:lnTo>
                      <a:pt x="383" y="554"/>
                    </a:lnTo>
                    <a:lnTo>
                      <a:pt x="383" y="548"/>
                    </a:lnTo>
                    <a:lnTo>
                      <a:pt x="383" y="5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152">
                <a:extLst>
                  <a:ext uri="{FF2B5EF4-FFF2-40B4-BE49-F238E27FC236}">
                    <a16:creationId xmlns="" xmlns:a16="http://schemas.microsoft.com/office/drawing/2014/main" id="{68FF658C-9F52-4907-8035-B335839238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74875" y="6105525"/>
                <a:ext cx="131763" cy="134938"/>
              </a:xfrm>
              <a:custGeom>
                <a:avLst/>
                <a:gdLst>
                  <a:gd name="T0" fmla="*/ 150 w 331"/>
                  <a:gd name="T1" fmla="*/ 245 h 338"/>
                  <a:gd name="T2" fmla="*/ 128 w 331"/>
                  <a:gd name="T3" fmla="*/ 237 h 338"/>
                  <a:gd name="T4" fmla="*/ 110 w 331"/>
                  <a:gd name="T5" fmla="*/ 224 h 338"/>
                  <a:gd name="T6" fmla="*/ 97 w 331"/>
                  <a:gd name="T7" fmla="*/ 205 h 338"/>
                  <a:gd name="T8" fmla="*/ 89 w 331"/>
                  <a:gd name="T9" fmla="*/ 184 h 338"/>
                  <a:gd name="T10" fmla="*/ 88 w 331"/>
                  <a:gd name="T11" fmla="*/ 160 h 338"/>
                  <a:gd name="T12" fmla="*/ 94 w 331"/>
                  <a:gd name="T13" fmla="*/ 138 h 338"/>
                  <a:gd name="T14" fmla="*/ 105 w 331"/>
                  <a:gd name="T15" fmla="*/ 120 h 338"/>
                  <a:gd name="T16" fmla="*/ 122 w 331"/>
                  <a:gd name="T17" fmla="*/ 104 h 338"/>
                  <a:gd name="T18" fmla="*/ 143 w 331"/>
                  <a:gd name="T19" fmla="*/ 94 h 338"/>
                  <a:gd name="T20" fmla="*/ 165 w 331"/>
                  <a:gd name="T21" fmla="*/ 91 h 338"/>
                  <a:gd name="T22" fmla="*/ 189 w 331"/>
                  <a:gd name="T23" fmla="*/ 94 h 338"/>
                  <a:gd name="T24" fmla="*/ 209 w 331"/>
                  <a:gd name="T25" fmla="*/ 104 h 338"/>
                  <a:gd name="T26" fmla="*/ 226 w 331"/>
                  <a:gd name="T27" fmla="*/ 120 h 338"/>
                  <a:gd name="T28" fmla="*/ 238 w 331"/>
                  <a:gd name="T29" fmla="*/ 138 h 338"/>
                  <a:gd name="T30" fmla="*/ 244 w 331"/>
                  <a:gd name="T31" fmla="*/ 160 h 338"/>
                  <a:gd name="T32" fmla="*/ 242 w 331"/>
                  <a:gd name="T33" fmla="*/ 184 h 338"/>
                  <a:gd name="T34" fmla="*/ 235 w 331"/>
                  <a:gd name="T35" fmla="*/ 205 h 338"/>
                  <a:gd name="T36" fmla="*/ 221 w 331"/>
                  <a:gd name="T37" fmla="*/ 224 h 338"/>
                  <a:gd name="T38" fmla="*/ 203 w 331"/>
                  <a:gd name="T39" fmla="*/ 237 h 338"/>
                  <a:gd name="T40" fmla="*/ 181 w 331"/>
                  <a:gd name="T41" fmla="*/ 245 h 338"/>
                  <a:gd name="T42" fmla="*/ 306 w 331"/>
                  <a:gd name="T43" fmla="*/ 206 h 338"/>
                  <a:gd name="T44" fmla="*/ 300 w 331"/>
                  <a:gd name="T45" fmla="*/ 197 h 338"/>
                  <a:gd name="T46" fmla="*/ 302 w 331"/>
                  <a:gd name="T47" fmla="*/ 167 h 338"/>
                  <a:gd name="T48" fmla="*/ 300 w 331"/>
                  <a:gd name="T49" fmla="*/ 140 h 338"/>
                  <a:gd name="T50" fmla="*/ 306 w 331"/>
                  <a:gd name="T51" fmla="*/ 131 h 338"/>
                  <a:gd name="T52" fmla="*/ 268 w 331"/>
                  <a:gd name="T53" fmla="*/ 66 h 338"/>
                  <a:gd name="T54" fmla="*/ 258 w 331"/>
                  <a:gd name="T55" fmla="*/ 67 h 338"/>
                  <a:gd name="T56" fmla="*/ 242 w 331"/>
                  <a:gd name="T57" fmla="*/ 53 h 338"/>
                  <a:gd name="T58" fmla="*/ 214 w 331"/>
                  <a:gd name="T59" fmla="*/ 37 h 338"/>
                  <a:gd name="T60" fmla="*/ 207 w 331"/>
                  <a:gd name="T61" fmla="*/ 29 h 338"/>
                  <a:gd name="T62" fmla="*/ 135 w 331"/>
                  <a:gd name="T63" fmla="*/ 0 h 338"/>
                  <a:gd name="T64" fmla="*/ 133 w 331"/>
                  <a:gd name="T65" fmla="*/ 32 h 338"/>
                  <a:gd name="T66" fmla="*/ 113 w 331"/>
                  <a:gd name="T67" fmla="*/ 42 h 338"/>
                  <a:gd name="T68" fmla="*/ 77 w 331"/>
                  <a:gd name="T69" fmla="*/ 64 h 338"/>
                  <a:gd name="T70" fmla="*/ 66 w 331"/>
                  <a:gd name="T71" fmla="*/ 67 h 338"/>
                  <a:gd name="T72" fmla="*/ 0 w 331"/>
                  <a:gd name="T73" fmla="*/ 116 h 338"/>
                  <a:gd name="T74" fmla="*/ 31 w 331"/>
                  <a:gd name="T75" fmla="*/ 136 h 338"/>
                  <a:gd name="T76" fmla="*/ 30 w 331"/>
                  <a:gd name="T77" fmla="*/ 156 h 338"/>
                  <a:gd name="T78" fmla="*/ 32 w 331"/>
                  <a:gd name="T79" fmla="*/ 193 h 338"/>
                  <a:gd name="T80" fmla="*/ 29 w 331"/>
                  <a:gd name="T81" fmla="*/ 204 h 338"/>
                  <a:gd name="T82" fmla="*/ 38 w 331"/>
                  <a:gd name="T83" fmla="*/ 286 h 338"/>
                  <a:gd name="T84" fmla="*/ 70 w 331"/>
                  <a:gd name="T85" fmla="*/ 269 h 338"/>
                  <a:gd name="T86" fmla="*/ 89 w 331"/>
                  <a:gd name="T87" fmla="*/ 281 h 338"/>
                  <a:gd name="T88" fmla="*/ 139 w 331"/>
                  <a:gd name="T89" fmla="*/ 303 h 338"/>
                  <a:gd name="T90" fmla="*/ 146 w 331"/>
                  <a:gd name="T91" fmla="*/ 310 h 338"/>
                  <a:gd name="T92" fmla="*/ 207 w 331"/>
                  <a:gd name="T93" fmla="*/ 338 h 338"/>
                  <a:gd name="T94" fmla="*/ 209 w 331"/>
                  <a:gd name="T95" fmla="*/ 307 h 338"/>
                  <a:gd name="T96" fmla="*/ 222 w 331"/>
                  <a:gd name="T97" fmla="*/ 299 h 338"/>
                  <a:gd name="T98" fmla="*/ 245 w 331"/>
                  <a:gd name="T99" fmla="*/ 281 h 338"/>
                  <a:gd name="T100" fmla="*/ 258 w 331"/>
                  <a:gd name="T101" fmla="*/ 270 h 338"/>
                  <a:gd name="T102" fmla="*/ 268 w 331"/>
                  <a:gd name="T103" fmla="*/ 271 h 338"/>
                  <a:gd name="T104" fmla="*/ 306 w 331"/>
                  <a:gd name="T105" fmla="*/ 206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38">
                    <a:moveTo>
                      <a:pt x="165" y="246"/>
                    </a:moveTo>
                    <a:lnTo>
                      <a:pt x="158" y="246"/>
                    </a:lnTo>
                    <a:lnTo>
                      <a:pt x="150" y="245"/>
                    </a:lnTo>
                    <a:lnTo>
                      <a:pt x="143" y="243"/>
                    </a:lnTo>
                    <a:lnTo>
                      <a:pt x="136" y="240"/>
                    </a:lnTo>
                    <a:lnTo>
                      <a:pt x="128" y="237"/>
                    </a:lnTo>
                    <a:lnTo>
                      <a:pt x="122" y="233"/>
                    </a:lnTo>
                    <a:lnTo>
                      <a:pt x="116" y="229"/>
                    </a:lnTo>
                    <a:lnTo>
                      <a:pt x="110" y="224"/>
                    </a:lnTo>
                    <a:lnTo>
                      <a:pt x="105" y="217"/>
                    </a:lnTo>
                    <a:lnTo>
                      <a:pt x="101" y="211"/>
                    </a:lnTo>
                    <a:lnTo>
                      <a:pt x="97" y="205"/>
                    </a:lnTo>
                    <a:lnTo>
                      <a:pt x="94" y="198"/>
                    </a:lnTo>
                    <a:lnTo>
                      <a:pt x="91" y="191"/>
                    </a:lnTo>
                    <a:lnTo>
                      <a:pt x="89" y="184"/>
                    </a:lnTo>
                    <a:lnTo>
                      <a:pt x="88" y="176"/>
                    </a:lnTo>
                    <a:lnTo>
                      <a:pt x="88" y="167"/>
                    </a:lnTo>
                    <a:lnTo>
                      <a:pt x="88" y="160"/>
                    </a:lnTo>
                    <a:lnTo>
                      <a:pt x="89" y="152"/>
                    </a:lnTo>
                    <a:lnTo>
                      <a:pt x="91" y="145"/>
                    </a:lnTo>
                    <a:lnTo>
                      <a:pt x="94" y="138"/>
                    </a:lnTo>
                    <a:lnTo>
                      <a:pt x="97" y="132"/>
                    </a:lnTo>
                    <a:lnTo>
                      <a:pt x="101" y="125"/>
                    </a:lnTo>
                    <a:lnTo>
                      <a:pt x="105" y="120"/>
                    </a:lnTo>
                    <a:lnTo>
                      <a:pt x="110" y="113"/>
                    </a:lnTo>
                    <a:lnTo>
                      <a:pt x="116" y="108"/>
                    </a:lnTo>
                    <a:lnTo>
                      <a:pt x="122" y="104"/>
                    </a:lnTo>
                    <a:lnTo>
                      <a:pt x="128" y="100"/>
                    </a:lnTo>
                    <a:lnTo>
                      <a:pt x="136" y="97"/>
                    </a:lnTo>
                    <a:lnTo>
                      <a:pt x="143" y="94"/>
                    </a:lnTo>
                    <a:lnTo>
                      <a:pt x="150" y="92"/>
                    </a:lnTo>
                    <a:lnTo>
                      <a:pt x="158" y="91"/>
                    </a:lnTo>
                    <a:lnTo>
                      <a:pt x="165" y="91"/>
                    </a:lnTo>
                    <a:lnTo>
                      <a:pt x="173" y="91"/>
                    </a:lnTo>
                    <a:lnTo>
                      <a:pt x="181" y="92"/>
                    </a:lnTo>
                    <a:lnTo>
                      <a:pt x="189" y="94"/>
                    </a:lnTo>
                    <a:lnTo>
                      <a:pt x="196" y="97"/>
                    </a:lnTo>
                    <a:lnTo>
                      <a:pt x="203" y="100"/>
                    </a:lnTo>
                    <a:lnTo>
                      <a:pt x="209" y="104"/>
                    </a:lnTo>
                    <a:lnTo>
                      <a:pt x="215" y="108"/>
                    </a:lnTo>
                    <a:lnTo>
                      <a:pt x="221" y="113"/>
                    </a:lnTo>
                    <a:lnTo>
                      <a:pt x="226" y="120"/>
                    </a:lnTo>
                    <a:lnTo>
                      <a:pt x="230" y="125"/>
                    </a:lnTo>
                    <a:lnTo>
                      <a:pt x="235" y="132"/>
                    </a:lnTo>
                    <a:lnTo>
                      <a:pt x="238" y="138"/>
                    </a:lnTo>
                    <a:lnTo>
                      <a:pt x="241" y="145"/>
                    </a:lnTo>
                    <a:lnTo>
                      <a:pt x="242" y="152"/>
                    </a:lnTo>
                    <a:lnTo>
                      <a:pt x="244" y="160"/>
                    </a:lnTo>
                    <a:lnTo>
                      <a:pt x="244" y="167"/>
                    </a:lnTo>
                    <a:lnTo>
                      <a:pt x="244" y="176"/>
                    </a:lnTo>
                    <a:lnTo>
                      <a:pt x="242" y="184"/>
                    </a:lnTo>
                    <a:lnTo>
                      <a:pt x="241" y="191"/>
                    </a:lnTo>
                    <a:lnTo>
                      <a:pt x="238" y="198"/>
                    </a:lnTo>
                    <a:lnTo>
                      <a:pt x="235" y="205"/>
                    </a:lnTo>
                    <a:lnTo>
                      <a:pt x="230" y="211"/>
                    </a:lnTo>
                    <a:lnTo>
                      <a:pt x="226" y="217"/>
                    </a:lnTo>
                    <a:lnTo>
                      <a:pt x="221" y="224"/>
                    </a:lnTo>
                    <a:lnTo>
                      <a:pt x="215" y="229"/>
                    </a:lnTo>
                    <a:lnTo>
                      <a:pt x="209" y="233"/>
                    </a:lnTo>
                    <a:lnTo>
                      <a:pt x="203" y="237"/>
                    </a:lnTo>
                    <a:lnTo>
                      <a:pt x="196" y="240"/>
                    </a:lnTo>
                    <a:lnTo>
                      <a:pt x="189" y="243"/>
                    </a:lnTo>
                    <a:lnTo>
                      <a:pt x="181" y="245"/>
                    </a:lnTo>
                    <a:lnTo>
                      <a:pt x="173" y="246"/>
                    </a:lnTo>
                    <a:lnTo>
                      <a:pt x="165" y="246"/>
                    </a:lnTo>
                    <a:close/>
                    <a:moveTo>
                      <a:pt x="306" y="206"/>
                    </a:moveTo>
                    <a:lnTo>
                      <a:pt x="303" y="204"/>
                    </a:lnTo>
                    <a:lnTo>
                      <a:pt x="301" y="201"/>
                    </a:lnTo>
                    <a:lnTo>
                      <a:pt x="300" y="197"/>
                    </a:lnTo>
                    <a:lnTo>
                      <a:pt x="300" y="193"/>
                    </a:lnTo>
                    <a:lnTo>
                      <a:pt x="302" y="181"/>
                    </a:lnTo>
                    <a:lnTo>
                      <a:pt x="302" y="167"/>
                    </a:lnTo>
                    <a:lnTo>
                      <a:pt x="302" y="156"/>
                    </a:lnTo>
                    <a:lnTo>
                      <a:pt x="300" y="144"/>
                    </a:lnTo>
                    <a:lnTo>
                      <a:pt x="300" y="140"/>
                    </a:lnTo>
                    <a:lnTo>
                      <a:pt x="301" y="136"/>
                    </a:lnTo>
                    <a:lnTo>
                      <a:pt x="303" y="133"/>
                    </a:lnTo>
                    <a:lnTo>
                      <a:pt x="306" y="131"/>
                    </a:lnTo>
                    <a:lnTo>
                      <a:pt x="331" y="116"/>
                    </a:lnTo>
                    <a:lnTo>
                      <a:pt x="294" y="51"/>
                    </a:lnTo>
                    <a:lnTo>
                      <a:pt x="268" y="66"/>
                    </a:lnTo>
                    <a:lnTo>
                      <a:pt x="265" y="67"/>
                    </a:lnTo>
                    <a:lnTo>
                      <a:pt x="261" y="68"/>
                    </a:lnTo>
                    <a:lnTo>
                      <a:pt x="258" y="67"/>
                    </a:lnTo>
                    <a:lnTo>
                      <a:pt x="255" y="64"/>
                    </a:lnTo>
                    <a:lnTo>
                      <a:pt x="251" y="60"/>
                    </a:lnTo>
                    <a:lnTo>
                      <a:pt x="242" y="53"/>
                    </a:lnTo>
                    <a:lnTo>
                      <a:pt x="232" y="47"/>
                    </a:lnTo>
                    <a:lnTo>
                      <a:pt x="223" y="41"/>
                    </a:lnTo>
                    <a:lnTo>
                      <a:pt x="214" y="37"/>
                    </a:lnTo>
                    <a:lnTo>
                      <a:pt x="211" y="35"/>
                    </a:lnTo>
                    <a:lnTo>
                      <a:pt x="209" y="32"/>
                    </a:lnTo>
                    <a:lnTo>
                      <a:pt x="207" y="29"/>
                    </a:lnTo>
                    <a:lnTo>
                      <a:pt x="207" y="25"/>
                    </a:lnTo>
                    <a:lnTo>
                      <a:pt x="207" y="0"/>
                    </a:lnTo>
                    <a:lnTo>
                      <a:pt x="135" y="0"/>
                    </a:lnTo>
                    <a:lnTo>
                      <a:pt x="135" y="25"/>
                    </a:lnTo>
                    <a:lnTo>
                      <a:pt x="134" y="29"/>
                    </a:lnTo>
                    <a:lnTo>
                      <a:pt x="133" y="32"/>
                    </a:lnTo>
                    <a:lnTo>
                      <a:pt x="129" y="35"/>
                    </a:lnTo>
                    <a:lnTo>
                      <a:pt x="126" y="37"/>
                    </a:lnTo>
                    <a:lnTo>
                      <a:pt x="113" y="42"/>
                    </a:lnTo>
                    <a:lnTo>
                      <a:pt x="100" y="49"/>
                    </a:lnTo>
                    <a:lnTo>
                      <a:pt x="88" y="57"/>
                    </a:lnTo>
                    <a:lnTo>
                      <a:pt x="77" y="64"/>
                    </a:lnTo>
                    <a:lnTo>
                      <a:pt x="74" y="67"/>
                    </a:lnTo>
                    <a:lnTo>
                      <a:pt x="70" y="68"/>
                    </a:lnTo>
                    <a:lnTo>
                      <a:pt x="66" y="67"/>
                    </a:lnTo>
                    <a:lnTo>
                      <a:pt x="63" y="66"/>
                    </a:lnTo>
                    <a:lnTo>
                      <a:pt x="38" y="51"/>
                    </a:lnTo>
                    <a:lnTo>
                      <a:pt x="0" y="116"/>
                    </a:lnTo>
                    <a:lnTo>
                      <a:pt x="25" y="131"/>
                    </a:lnTo>
                    <a:lnTo>
                      <a:pt x="29" y="133"/>
                    </a:lnTo>
                    <a:lnTo>
                      <a:pt x="31" y="136"/>
                    </a:lnTo>
                    <a:lnTo>
                      <a:pt x="32" y="140"/>
                    </a:lnTo>
                    <a:lnTo>
                      <a:pt x="32" y="144"/>
                    </a:lnTo>
                    <a:lnTo>
                      <a:pt x="30" y="156"/>
                    </a:lnTo>
                    <a:lnTo>
                      <a:pt x="29" y="167"/>
                    </a:lnTo>
                    <a:lnTo>
                      <a:pt x="30" y="181"/>
                    </a:lnTo>
                    <a:lnTo>
                      <a:pt x="32" y="193"/>
                    </a:lnTo>
                    <a:lnTo>
                      <a:pt x="32" y="197"/>
                    </a:lnTo>
                    <a:lnTo>
                      <a:pt x="31" y="201"/>
                    </a:lnTo>
                    <a:lnTo>
                      <a:pt x="29" y="204"/>
                    </a:lnTo>
                    <a:lnTo>
                      <a:pt x="25" y="206"/>
                    </a:lnTo>
                    <a:lnTo>
                      <a:pt x="0" y="221"/>
                    </a:lnTo>
                    <a:lnTo>
                      <a:pt x="38" y="286"/>
                    </a:lnTo>
                    <a:lnTo>
                      <a:pt x="63" y="271"/>
                    </a:lnTo>
                    <a:lnTo>
                      <a:pt x="66" y="269"/>
                    </a:lnTo>
                    <a:lnTo>
                      <a:pt x="70" y="269"/>
                    </a:lnTo>
                    <a:lnTo>
                      <a:pt x="74" y="270"/>
                    </a:lnTo>
                    <a:lnTo>
                      <a:pt x="77" y="273"/>
                    </a:lnTo>
                    <a:lnTo>
                      <a:pt x="89" y="281"/>
                    </a:lnTo>
                    <a:lnTo>
                      <a:pt x="105" y="289"/>
                    </a:lnTo>
                    <a:lnTo>
                      <a:pt x="122" y="296"/>
                    </a:lnTo>
                    <a:lnTo>
                      <a:pt x="139" y="303"/>
                    </a:lnTo>
                    <a:lnTo>
                      <a:pt x="142" y="304"/>
                    </a:lnTo>
                    <a:lnTo>
                      <a:pt x="144" y="307"/>
                    </a:lnTo>
                    <a:lnTo>
                      <a:pt x="146" y="310"/>
                    </a:lnTo>
                    <a:lnTo>
                      <a:pt x="147" y="313"/>
                    </a:lnTo>
                    <a:lnTo>
                      <a:pt x="147" y="338"/>
                    </a:lnTo>
                    <a:lnTo>
                      <a:pt x="207" y="338"/>
                    </a:lnTo>
                    <a:lnTo>
                      <a:pt x="207" y="313"/>
                    </a:lnTo>
                    <a:lnTo>
                      <a:pt x="207" y="310"/>
                    </a:lnTo>
                    <a:lnTo>
                      <a:pt x="209" y="307"/>
                    </a:lnTo>
                    <a:lnTo>
                      <a:pt x="211" y="304"/>
                    </a:lnTo>
                    <a:lnTo>
                      <a:pt x="214" y="303"/>
                    </a:lnTo>
                    <a:lnTo>
                      <a:pt x="222" y="299"/>
                    </a:lnTo>
                    <a:lnTo>
                      <a:pt x="230" y="294"/>
                    </a:lnTo>
                    <a:lnTo>
                      <a:pt x="238" y="288"/>
                    </a:lnTo>
                    <a:lnTo>
                      <a:pt x="245" y="281"/>
                    </a:lnTo>
                    <a:lnTo>
                      <a:pt x="250" y="277"/>
                    </a:lnTo>
                    <a:lnTo>
                      <a:pt x="255" y="273"/>
                    </a:lnTo>
                    <a:lnTo>
                      <a:pt x="258" y="270"/>
                    </a:lnTo>
                    <a:lnTo>
                      <a:pt x="261" y="269"/>
                    </a:lnTo>
                    <a:lnTo>
                      <a:pt x="265" y="269"/>
                    </a:lnTo>
                    <a:lnTo>
                      <a:pt x="268" y="271"/>
                    </a:lnTo>
                    <a:lnTo>
                      <a:pt x="294" y="286"/>
                    </a:lnTo>
                    <a:lnTo>
                      <a:pt x="331" y="221"/>
                    </a:lnTo>
                    <a:lnTo>
                      <a:pt x="306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4" name="Block Arc 93">
              <a:extLst>
                <a:ext uri="{FF2B5EF4-FFF2-40B4-BE49-F238E27FC236}">
                  <a16:creationId xmlns="" xmlns:a16="http://schemas.microsoft.com/office/drawing/2014/main" id="{B5B20C54-6641-4D31-8775-ABB4FBB98AEF}"/>
                </a:ext>
              </a:extLst>
            </p:cNvPr>
            <p:cNvSpPr/>
            <p:nvPr/>
          </p:nvSpPr>
          <p:spPr>
            <a:xfrm>
              <a:off x="3674697" y="1834160"/>
              <a:ext cx="1701437" cy="1701438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5" name="Block Arc 94">
              <a:extLst>
                <a:ext uri="{FF2B5EF4-FFF2-40B4-BE49-F238E27FC236}">
                  <a16:creationId xmlns="" xmlns:a16="http://schemas.microsoft.com/office/drawing/2014/main" id="{811239F2-A583-47A0-A80D-6671EF605564}"/>
                </a:ext>
              </a:extLst>
            </p:cNvPr>
            <p:cNvSpPr/>
            <p:nvPr/>
          </p:nvSpPr>
          <p:spPr>
            <a:xfrm flipV="1">
              <a:off x="3674697" y="3555422"/>
              <a:ext cx="1701437" cy="1701438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6" name="Block Arc 95">
              <a:extLst>
                <a:ext uri="{FF2B5EF4-FFF2-40B4-BE49-F238E27FC236}">
                  <a16:creationId xmlns="" xmlns:a16="http://schemas.microsoft.com/office/drawing/2014/main" id="{A98F57DF-E765-4EBE-AC7E-2319CECA7E86}"/>
                </a:ext>
              </a:extLst>
            </p:cNvPr>
            <p:cNvSpPr/>
            <p:nvPr/>
          </p:nvSpPr>
          <p:spPr>
            <a:xfrm flipH="1">
              <a:off x="6786841" y="1834160"/>
              <a:ext cx="1701437" cy="1701438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7" name="Block Arc 96">
              <a:extLst>
                <a:ext uri="{FF2B5EF4-FFF2-40B4-BE49-F238E27FC236}">
                  <a16:creationId xmlns="" xmlns:a16="http://schemas.microsoft.com/office/drawing/2014/main" id="{733DFE73-F0C8-4955-8162-270980F261FE}"/>
                </a:ext>
              </a:extLst>
            </p:cNvPr>
            <p:cNvSpPr/>
            <p:nvPr/>
          </p:nvSpPr>
          <p:spPr>
            <a:xfrm flipH="1" flipV="1">
              <a:off x="6786841" y="3555422"/>
              <a:ext cx="1701437" cy="1701438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8" name="Block Arc 97">
              <a:extLst>
                <a:ext uri="{FF2B5EF4-FFF2-40B4-BE49-F238E27FC236}">
                  <a16:creationId xmlns="" xmlns:a16="http://schemas.microsoft.com/office/drawing/2014/main" id="{2D6A3C15-EF59-43F3-891C-F56089E91029}"/>
                </a:ext>
              </a:extLst>
            </p:cNvPr>
            <p:cNvSpPr/>
            <p:nvPr/>
          </p:nvSpPr>
          <p:spPr>
            <a:xfrm rot="18900000" flipH="1">
              <a:off x="5230768" y="1091376"/>
              <a:ext cx="1701438" cy="1701437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9" name="Block Arc 98">
              <a:extLst>
                <a:ext uri="{FF2B5EF4-FFF2-40B4-BE49-F238E27FC236}">
                  <a16:creationId xmlns="" xmlns:a16="http://schemas.microsoft.com/office/drawing/2014/main" id="{7F98EECC-BBC4-4A68-9E92-13F32C5FE5CF}"/>
                </a:ext>
              </a:extLst>
            </p:cNvPr>
            <p:cNvSpPr/>
            <p:nvPr/>
          </p:nvSpPr>
          <p:spPr>
            <a:xfrm rot="2700000" flipH="1" flipV="1">
              <a:off x="5230768" y="4298207"/>
              <a:ext cx="1701438" cy="1701437"/>
            </a:xfrm>
            <a:prstGeom prst="blockArc">
              <a:avLst>
                <a:gd name="adj1" fmla="val 15942651"/>
                <a:gd name="adj2" fmla="val 11117405"/>
                <a:gd name="adj3" fmla="val 1610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="" xmlns:a16="http://schemas.microsoft.com/office/drawing/2014/main" id="{93511B12-215B-49D3-AD41-46F750AF6494}"/>
                </a:ext>
              </a:extLst>
            </p:cNvPr>
            <p:cNvSpPr/>
            <p:nvPr/>
          </p:nvSpPr>
          <p:spPr>
            <a:xfrm>
              <a:off x="5565226" y="1424232"/>
              <a:ext cx="1032522" cy="103252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="" xmlns:a16="http://schemas.microsoft.com/office/drawing/2014/main" id="{791C929B-6EF9-46FD-9C35-5282A5161BB9}"/>
                </a:ext>
              </a:extLst>
            </p:cNvPr>
            <p:cNvSpPr/>
            <p:nvPr/>
          </p:nvSpPr>
          <p:spPr>
            <a:xfrm>
              <a:off x="5565226" y="4632664"/>
              <a:ext cx="1032522" cy="103252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A53F8E52-4991-4D37-BDEA-97AA8D5CA120}"/>
                </a:ext>
              </a:extLst>
            </p:cNvPr>
            <p:cNvSpPr/>
            <p:nvPr/>
          </p:nvSpPr>
          <p:spPr>
            <a:xfrm>
              <a:off x="4009154" y="3889880"/>
              <a:ext cx="1032522" cy="103252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D8D326DC-6BE0-421C-B203-82EE2A4092AB}"/>
                </a:ext>
              </a:extLst>
            </p:cNvPr>
            <p:cNvSpPr/>
            <p:nvPr/>
          </p:nvSpPr>
          <p:spPr>
            <a:xfrm>
              <a:off x="4003204" y="2168618"/>
              <a:ext cx="1032522" cy="103252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51F2BEC0-09AF-4929-9BBC-8457FB8EABF7}"/>
                </a:ext>
              </a:extLst>
            </p:cNvPr>
            <p:cNvSpPr/>
            <p:nvPr/>
          </p:nvSpPr>
          <p:spPr>
            <a:xfrm>
              <a:off x="7121298" y="2168618"/>
              <a:ext cx="1032522" cy="103252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" name="Text Placeholder 3">
              <a:extLst>
                <a:ext uri="{FF2B5EF4-FFF2-40B4-BE49-F238E27FC236}">
                  <a16:creationId xmlns="" xmlns:a16="http://schemas.microsoft.com/office/drawing/2014/main" id="{A3E996C3-93B6-4A90-BF4C-AFC5646D0B5F}"/>
                </a:ext>
              </a:extLst>
            </p:cNvPr>
            <p:cNvSpPr txBox="1">
              <a:spLocks/>
            </p:cNvSpPr>
            <p:nvPr/>
          </p:nvSpPr>
          <p:spPr>
            <a:xfrm>
              <a:off x="5705494" y="955318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2"/>
                  </a:solidFill>
                  <a:latin typeface="+mj-lt"/>
                </a:rPr>
                <a:t>02</a:t>
              </a:r>
            </a:p>
          </p:txBody>
        </p:sp>
        <p:sp>
          <p:nvSpPr>
            <p:cNvPr id="89" name="Text Placeholder 3">
              <a:extLst>
                <a:ext uri="{FF2B5EF4-FFF2-40B4-BE49-F238E27FC236}">
                  <a16:creationId xmlns="" xmlns:a16="http://schemas.microsoft.com/office/drawing/2014/main" id="{5BBE30AC-6A79-4A49-AFF8-C6D14CF75B99}"/>
                </a:ext>
              </a:extLst>
            </p:cNvPr>
            <p:cNvSpPr txBox="1">
              <a:spLocks/>
            </p:cNvSpPr>
            <p:nvPr/>
          </p:nvSpPr>
          <p:spPr>
            <a:xfrm>
              <a:off x="5705494" y="5671640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2"/>
                  </a:solidFill>
                  <a:latin typeface="+mj-lt"/>
                </a:rPr>
                <a:t>05</a:t>
              </a:r>
            </a:p>
          </p:txBody>
        </p:sp>
        <p:sp>
          <p:nvSpPr>
            <p:cNvPr id="90" name="Text Placeholder 3">
              <a:extLst>
                <a:ext uri="{FF2B5EF4-FFF2-40B4-BE49-F238E27FC236}">
                  <a16:creationId xmlns="" xmlns:a16="http://schemas.microsoft.com/office/drawing/2014/main" id="{71F03846-2631-4BBF-BAD1-5B9BF9E6F298}"/>
                </a:ext>
              </a:extLst>
            </p:cNvPr>
            <p:cNvSpPr txBox="1">
              <a:spLocks/>
            </p:cNvSpPr>
            <p:nvPr/>
          </p:nvSpPr>
          <p:spPr>
            <a:xfrm>
              <a:off x="3432807" y="1954275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6"/>
                  </a:solidFill>
                  <a:latin typeface="+mj-lt"/>
                </a:rPr>
                <a:t>01</a:t>
              </a:r>
            </a:p>
          </p:txBody>
        </p:sp>
        <p:sp>
          <p:nvSpPr>
            <p:cNvPr id="91" name="Text Placeholder 3">
              <a:extLst>
                <a:ext uri="{FF2B5EF4-FFF2-40B4-BE49-F238E27FC236}">
                  <a16:creationId xmlns="" xmlns:a16="http://schemas.microsoft.com/office/drawing/2014/main" id="{E9957D72-3EE9-4E0C-AEDC-D4BBA8DDCE90}"/>
                </a:ext>
              </a:extLst>
            </p:cNvPr>
            <p:cNvSpPr txBox="1">
              <a:spLocks/>
            </p:cNvSpPr>
            <p:nvPr/>
          </p:nvSpPr>
          <p:spPr>
            <a:xfrm>
              <a:off x="3432807" y="4674285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3"/>
                  </a:solidFill>
                  <a:latin typeface="+mj-lt"/>
                </a:rPr>
                <a:t>06</a:t>
              </a:r>
            </a:p>
          </p:txBody>
        </p:sp>
        <p:sp>
          <p:nvSpPr>
            <p:cNvPr id="92" name="Text Placeholder 3">
              <a:extLst>
                <a:ext uri="{FF2B5EF4-FFF2-40B4-BE49-F238E27FC236}">
                  <a16:creationId xmlns="" xmlns:a16="http://schemas.microsoft.com/office/drawing/2014/main" id="{80EB5818-B3EE-43C6-8275-67BB8526887F}"/>
                </a:ext>
              </a:extLst>
            </p:cNvPr>
            <p:cNvSpPr txBox="1">
              <a:spLocks/>
            </p:cNvSpPr>
            <p:nvPr/>
          </p:nvSpPr>
          <p:spPr>
            <a:xfrm>
              <a:off x="7978180" y="1954275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3"/>
                  </a:solidFill>
                  <a:latin typeface="+mj-lt"/>
                </a:rPr>
                <a:t>03</a:t>
              </a:r>
            </a:p>
          </p:txBody>
        </p:sp>
        <p:sp>
          <p:nvSpPr>
            <p:cNvPr id="93" name="Text Placeholder 3">
              <a:extLst>
                <a:ext uri="{FF2B5EF4-FFF2-40B4-BE49-F238E27FC236}">
                  <a16:creationId xmlns="" xmlns:a16="http://schemas.microsoft.com/office/drawing/2014/main" id="{C38EF593-472B-414B-A460-C231B934877A}"/>
                </a:ext>
              </a:extLst>
            </p:cNvPr>
            <p:cNvSpPr txBox="1">
              <a:spLocks/>
            </p:cNvSpPr>
            <p:nvPr/>
          </p:nvSpPr>
          <p:spPr>
            <a:xfrm>
              <a:off x="7978180" y="4674285"/>
              <a:ext cx="751985" cy="46246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68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702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936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>
                  <a:solidFill>
                    <a:schemeClr val="accent6"/>
                  </a:solidFill>
                  <a:latin typeface="+mj-lt"/>
                </a:rPr>
                <a:t>04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="" xmlns:a16="http://schemas.microsoft.com/office/drawing/2014/main" id="{098C7F3B-513F-40CD-A59E-D4F918D9F082}"/>
                </a:ext>
              </a:extLst>
            </p:cNvPr>
            <p:cNvGrpSpPr/>
            <p:nvPr/>
          </p:nvGrpSpPr>
          <p:grpSpPr>
            <a:xfrm>
              <a:off x="5764214" y="3258989"/>
              <a:ext cx="634547" cy="571441"/>
              <a:chOff x="879475" y="817563"/>
              <a:chExt cx="287338" cy="258762"/>
            </a:xfrm>
            <a:solidFill>
              <a:schemeClr val="tx2"/>
            </a:solidFill>
          </p:grpSpPr>
          <p:sp>
            <p:nvSpPr>
              <p:cNvPr id="101" name="Freeform 1593">
                <a:extLst>
                  <a:ext uri="{FF2B5EF4-FFF2-40B4-BE49-F238E27FC236}">
                    <a16:creationId xmlns="" xmlns:a16="http://schemas.microsoft.com/office/drawing/2014/main" id="{6BB25985-8664-41B8-8520-BACFB7AAB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75" y="817563"/>
                <a:ext cx="287338" cy="171450"/>
              </a:xfrm>
              <a:custGeom>
                <a:avLst/>
                <a:gdLst>
                  <a:gd name="T0" fmla="*/ 829 w 904"/>
                  <a:gd name="T1" fmla="*/ 0 h 544"/>
                  <a:gd name="T2" fmla="*/ 75 w 904"/>
                  <a:gd name="T3" fmla="*/ 0 h 544"/>
                  <a:gd name="T4" fmla="*/ 67 w 904"/>
                  <a:gd name="T5" fmla="*/ 2 h 544"/>
                  <a:gd name="T6" fmla="*/ 59 w 904"/>
                  <a:gd name="T7" fmla="*/ 3 h 544"/>
                  <a:gd name="T8" fmla="*/ 53 w 904"/>
                  <a:gd name="T9" fmla="*/ 4 h 544"/>
                  <a:gd name="T10" fmla="*/ 46 w 904"/>
                  <a:gd name="T11" fmla="*/ 7 h 544"/>
                  <a:gd name="T12" fmla="*/ 40 w 904"/>
                  <a:gd name="T13" fmla="*/ 10 h 544"/>
                  <a:gd name="T14" fmla="*/ 33 w 904"/>
                  <a:gd name="T15" fmla="*/ 14 h 544"/>
                  <a:gd name="T16" fmla="*/ 27 w 904"/>
                  <a:gd name="T17" fmla="*/ 18 h 544"/>
                  <a:gd name="T18" fmla="*/ 22 w 904"/>
                  <a:gd name="T19" fmla="*/ 23 h 544"/>
                  <a:gd name="T20" fmla="*/ 16 w 904"/>
                  <a:gd name="T21" fmla="*/ 28 h 544"/>
                  <a:gd name="T22" fmla="*/ 12 w 904"/>
                  <a:gd name="T23" fmla="*/ 34 h 544"/>
                  <a:gd name="T24" fmla="*/ 9 w 904"/>
                  <a:gd name="T25" fmla="*/ 40 h 544"/>
                  <a:gd name="T26" fmla="*/ 5 w 904"/>
                  <a:gd name="T27" fmla="*/ 47 h 544"/>
                  <a:gd name="T28" fmla="*/ 3 w 904"/>
                  <a:gd name="T29" fmla="*/ 54 h 544"/>
                  <a:gd name="T30" fmla="*/ 1 w 904"/>
                  <a:gd name="T31" fmla="*/ 61 h 544"/>
                  <a:gd name="T32" fmla="*/ 0 w 904"/>
                  <a:gd name="T33" fmla="*/ 69 h 544"/>
                  <a:gd name="T34" fmla="*/ 0 w 904"/>
                  <a:gd name="T35" fmla="*/ 77 h 544"/>
                  <a:gd name="T36" fmla="*/ 0 w 904"/>
                  <a:gd name="T37" fmla="*/ 544 h 544"/>
                  <a:gd name="T38" fmla="*/ 904 w 904"/>
                  <a:gd name="T39" fmla="*/ 544 h 544"/>
                  <a:gd name="T40" fmla="*/ 904 w 904"/>
                  <a:gd name="T41" fmla="*/ 77 h 544"/>
                  <a:gd name="T42" fmla="*/ 904 w 904"/>
                  <a:gd name="T43" fmla="*/ 69 h 544"/>
                  <a:gd name="T44" fmla="*/ 903 w 904"/>
                  <a:gd name="T45" fmla="*/ 61 h 544"/>
                  <a:gd name="T46" fmla="*/ 901 w 904"/>
                  <a:gd name="T47" fmla="*/ 54 h 544"/>
                  <a:gd name="T48" fmla="*/ 899 w 904"/>
                  <a:gd name="T49" fmla="*/ 47 h 544"/>
                  <a:gd name="T50" fmla="*/ 896 w 904"/>
                  <a:gd name="T51" fmla="*/ 40 h 544"/>
                  <a:gd name="T52" fmla="*/ 892 w 904"/>
                  <a:gd name="T53" fmla="*/ 34 h 544"/>
                  <a:gd name="T54" fmla="*/ 888 w 904"/>
                  <a:gd name="T55" fmla="*/ 28 h 544"/>
                  <a:gd name="T56" fmla="*/ 882 w 904"/>
                  <a:gd name="T57" fmla="*/ 23 h 544"/>
                  <a:gd name="T58" fmla="*/ 877 w 904"/>
                  <a:gd name="T59" fmla="*/ 18 h 544"/>
                  <a:gd name="T60" fmla="*/ 871 w 904"/>
                  <a:gd name="T61" fmla="*/ 14 h 544"/>
                  <a:gd name="T62" fmla="*/ 866 w 904"/>
                  <a:gd name="T63" fmla="*/ 10 h 544"/>
                  <a:gd name="T64" fmla="*/ 859 w 904"/>
                  <a:gd name="T65" fmla="*/ 7 h 544"/>
                  <a:gd name="T66" fmla="*/ 851 w 904"/>
                  <a:gd name="T67" fmla="*/ 4 h 544"/>
                  <a:gd name="T68" fmla="*/ 845 w 904"/>
                  <a:gd name="T69" fmla="*/ 3 h 544"/>
                  <a:gd name="T70" fmla="*/ 837 w 904"/>
                  <a:gd name="T71" fmla="*/ 2 h 544"/>
                  <a:gd name="T72" fmla="*/ 829 w 904"/>
                  <a:gd name="T73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4" h="544">
                    <a:moveTo>
                      <a:pt x="829" y="0"/>
                    </a:moveTo>
                    <a:lnTo>
                      <a:pt x="75" y="0"/>
                    </a:lnTo>
                    <a:lnTo>
                      <a:pt x="67" y="2"/>
                    </a:lnTo>
                    <a:lnTo>
                      <a:pt x="59" y="3"/>
                    </a:lnTo>
                    <a:lnTo>
                      <a:pt x="53" y="4"/>
                    </a:lnTo>
                    <a:lnTo>
                      <a:pt x="46" y="7"/>
                    </a:lnTo>
                    <a:lnTo>
                      <a:pt x="40" y="10"/>
                    </a:lnTo>
                    <a:lnTo>
                      <a:pt x="33" y="14"/>
                    </a:lnTo>
                    <a:lnTo>
                      <a:pt x="27" y="18"/>
                    </a:lnTo>
                    <a:lnTo>
                      <a:pt x="22" y="23"/>
                    </a:lnTo>
                    <a:lnTo>
                      <a:pt x="16" y="28"/>
                    </a:lnTo>
                    <a:lnTo>
                      <a:pt x="12" y="34"/>
                    </a:lnTo>
                    <a:lnTo>
                      <a:pt x="9" y="40"/>
                    </a:lnTo>
                    <a:lnTo>
                      <a:pt x="5" y="47"/>
                    </a:lnTo>
                    <a:lnTo>
                      <a:pt x="3" y="54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544"/>
                    </a:lnTo>
                    <a:lnTo>
                      <a:pt x="904" y="544"/>
                    </a:lnTo>
                    <a:lnTo>
                      <a:pt x="904" y="77"/>
                    </a:lnTo>
                    <a:lnTo>
                      <a:pt x="904" y="69"/>
                    </a:lnTo>
                    <a:lnTo>
                      <a:pt x="903" y="61"/>
                    </a:lnTo>
                    <a:lnTo>
                      <a:pt x="901" y="54"/>
                    </a:lnTo>
                    <a:lnTo>
                      <a:pt x="899" y="47"/>
                    </a:lnTo>
                    <a:lnTo>
                      <a:pt x="896" y="40"/>
                    </a:lnTo>
                    <a:lnTo>
                      <a:pt x="892" y="34"/>
                    </a:lnTo>
                    <a:lnTo>
                      <a:pt x="888" y="28"/>
                    </a:lnTo>
                    <a:lnTo>
                      <a:pt x="882" y="23"/>
                    </a:lnTo>
                    <a:lnTo>
                      <a:pt x="877" y="18"/>
                    </a:lnTo>
                    <a:lnTo>
                      <a:pt x="871" y="14"/>
                    </a:lnTo>
                    <a:lnTo>
                      <a:pt x="866" y="10"/>
                    </a:lnTo>
                    <a:lnTo>
                      <a:pt x="859" y="7"/>
                    </a:lnTo>
                    <a:lnTo>
                      <a:pt x="851" y="4"/>
                    </a:lnTo>
                    <a:lnTo>
                      <a:pt x="845" y="3"/>
                    </a:lnTo>
                    <a:lnTo>
                      <a:pt x="837" y="2"/>
                    </a:lnTo>
                    <a:lnTo>
                      <a:pt x="8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594">
                <a:extLst>
                  <a:ext uri="{FF2B5EF4-FFF2-40B4-BE49-F238E27FC236}">
                    <a16:creationId xmlns="" xmlns:a16="http://schemas.microsoft.com/office/drawing/2014/main" id="{B0609810-6F6E-441A-97E6-3D603EF5E4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9475" y="1000125"/>
                <a:ext cx="287338" cy="76200"/>
              </a:xfrm>
              <a:custGeom>
                <a:avLst/>
                <a:gdLst>
                  <a:gd name="T0" fmla="*/ 459 w 904"/>
                  <a:gd name="T1" fmla="*/ 29 h 241"/>
                  <a:gd name="T2" fmla="*/ 469 w 904"/>
                  <a:gd name="T3" fmla="*/ 35 h 241"/>
                  <a:gd name="T4" fmla="*/ 478 w 904"/>
                  <a:gd name="T5" fmla="*/ 43 h 241"/>
                  <a:gd name="T6" fmla="*/ 482 w 904"/>
                  <a:gd name="T7" fmla="*/ 54 h 241"/>
                  <a:gd name="T8" fmla="*/ 482 w 904"/>
                  <a:gd name="T9" fmla="*/ 66 h 241"/>
                  <a:gd name="T10" fmla="*/ 478 w 904"/>
                  <a:gd name="T11" fmla="*/ 77 h 241"/>
                  <a:gd name="T12" fmla="*/ 469 w 904"/>
                  <a:gd name="T13" fmla="*/ 85 h 241"/>
                  <a:gd name="T14" fmla="*/ 459 w 904"/>
                  <a:gd name="T15" fmla="*/ 89 h 241"/>
                  <a:gd name="T16" fmla="*/ 447 w 904"/>
                  <a:gd name="T17" fmla="*/ 89 h 241"/>
                  <a:gd name="T18" fmla="*/ 436 w 904"/>
                  <a:gd name="T19" fmla="*/ 85 h 241"/>
                  <a:gd name="T20" fmla="*/ 427 w 904"/>
                  <a:gd name="T21" fmla="*/ 77 h 241"/>
                  <a:gd name="T22" fmla="*/ 422 w 904"/>
                  <a:gd name="T23" fmla="*/ 66 h 241"/>
                  <a:gd name="T24" fmla="*/ 422 w 904"/>
                  <a:gd name="T25" fmla="*/ 54 h 241"/>
                  <a:gd name="T26" fmla="*/ 427 w 904"/>
                  <a:gd name="T27" fmla="*/ 43 h 241"/>
                  <a:gd name="T28" fmla="*/ 436 w 904"/>
                  <a:gd name="T29" fmla="*/ 35 h 241"/>
                  <a:gd name="T30" fmla="*/ 447 w 904"/>
                  <a:gd name="T31" fmla="*/ 31 h 241"/>
                  <a:gd name="T32" fmla="*/ 452 w 904"/>
                  <a:gd name="T33" fmla="*/ 29 h 241"/>
                  <a:gd name="T34" fmla="*/ 0 w 904"/>
                  <a:gd name="T35" fmla="*/ 83 h 241"/>
                  <a:gd name="T36" fmla="*/ 3 w 904"/>
                  <a:gd name="T37" fmla="*/ 97 h 241"/>
                  <a:gd name="T38" fmla="*/ 9 w 904"/>
                  <a:gd name="T39" fmla="*/ 110 h 241"/>
                  <a:gd name="T40" fmla="*/ 16 w 904"/>
                  <a:gd name="T41" fmla="*/ 122 h 241"/>
                  <a:gd name="T42" fmla="*/ 27 w 904"/>
                  <a:gd name="T43" fmla="*/ 132 h 241"/>
                  <a:gd name="T44" fmla="*/ 40 w 904"/>
                  <a:gd name="T45" fmla="*/ 141 h 241"/>
                  <a:gd name="T46" fmla="*/ 53 w 904"/>
                  <a:gd name="T47" fmla="*/ 147 h 241"/>
                  <a:gd name="T48" fmla="*/ 67 w 904"/>
                  <a:gd name="T49" fmla="*/ 150 h 241"/>
                  <a:gd name="T50" fmla="*/ 437 w 904"/>
                  <a:gd name="T51" fmla="*/ 150 h 241"/>
                  <a:gd name="T52" fmla="*/ 195 w 904"/>
                  <a:gd name="T53" fmla="*/ 211 h 241"/>
                  <a:gd name="T54" fmla="*/ 190 w 904"/>
                  <a:gd name="T55" fmla="*/ 212 h 241"/>
                  <a:gd name="T56" fmla="*/ 186 w 904"/>
                  <a:gd name="T57" fmla="*/ 215 h 241"/>
                  <a:gd name="T58" fmla="*/ 182 w 904"/>
                  <a:gd name="T59" fmla="*/ 220 h 241"/>
                  <a:gd name="T60" fmla="*/ 181 w 904"/>
                  <a:gd name="T61" fmla="*/ 225 h 241"/>
                  <a:gd name="T62" fmla="*/ 182 w 904"/>
                  <a:gd name="T63" fmla="*/ 232 h 241"/>
                  <a:gd name="T64" fmla="*/ 186 w 904"/>
                  <a:gd name="T65" fmla="*/ 236 h 241"/>
                  <a:gd name="T66" fmla="*/ 190 w 904"/>
                  <a:gd name="T67" fmla="*/ 240 h 241"/>
                  <a:gd name="T68" fmla="*/ 195 w 904"/>
                  <a:gd name="T69" fmla="*/ 241 h 241"/>
                  <a:gd name="T70" fmla="*/ 742 w 904"/>
                  <a:gd name="T71" fmla="*/ 241 h 241"/>
                  <a:gd name="T72" fmla="*/ 747 w 904"/>
                  <a:gd name="T73" fmla="*/ 239 h 241"/>
                  <a:gd name="T74" fmla="*/ 752 w 904"/>
                  <a:gd name="T75" fmla="*/ 234 h 241"/>
                  <a:gd name="T76" fmla="*/ 754 w 904"/>
                  <a:gd name="T77" fmla="*/ 229 h 241"/>
                  <a:gd name="T78" fmla="*/ 754 w 904"/>
                  <a:gd name="T79" fmla="*/ 223 h 241"/>
                  <a:gd name="T80" fmla="*/ 752 w 904"/>
                  <a:gd name="T81" fmla="*/ 218 h 241"/>
                  <a:gd name="T82" fmla="*/ 747 w 904"/>
                  <a:gd name="T83" fmla="*/ 213 h 241"/>
                  <a:gd name="T84" fmla="*/ 742 w 904"/>
                  <a:gd name="T85" fmla="*/ 211 h 241"/>
                  <a:gd name="T86" fmla="*/ 468 w 904"/>
                  <a:gd name="T87" fmla="*/ 211 h 241"/>
                  <a:gd name="T88" fmla="*/ 829 w 904"/>
                  <a:gd name="T89" fmla="*/ 150 h 241"/>
                  <a:gd name="T90" fmla="*/ 845 w 904"/>
                  <a:gd name="T91" fmla="*/ 149 h 241"/>
                  <a:gd name="T92" fmla="*/ 859 w 904"/>
                  <a:gd name="T93" fmla="*/ 145 h 241"/>
                  <a:gd name="T94" fmla="*/ 871 w 904"/>
                  <a:gd name="T95" fmla="*/ 137 h 241"/>
                  <a:gd name="T96" fmla="*/ 882 w 904"/>
                  <a:gd name="T97" fmla="*/ 128 h 241"/>
                  <a:gd name="T98" fmla="*/ 892 w 904"/>
                  <a:gd name="T99" fmla="*/ 117 h 241"/>
                  <a:gd name="T100" fmla="*/ 899 w 904"/>
                  <a:gd name="T101" fmla="*/ 104 h 241"/>
                  <a:gd name="T102" fmla="*/ 903 w 904"/>
                  <a:gd name="T103" fmla="*/ 90 h 241"/>
                  <a:gd name="T104" fmla="*/ 904 w 904"/>
                  <a:gd name="T105" fmla="*/ 75 h 241"/>
                  <a:gd name="T106" fmla="*/ 0 w 904"/>
                  <a:gd name="T10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4" h="241">
                    <a:moveTo>
                      <a:pt x="452" y="29"/>
                    </a:moveTo>
                    <a:lnTo>
                      <a:pt x="459" y="29"/>
                    </a:lnTo>
                    <a:lnTo>
                      <a:pt x="464" y="32"/>
                    </a:lnTo>
                    <a:lnTo>
                      <a:pt x="469" y="35"/>
                    </a:lnTo>
                    <a:lnTo>
                      <a:pt x="473" y="38"/>
                    </a:lnTo>
                    <a:lnTo>
                      <a:pt x="478" y="43"/>
                    </a:lnTo>
                    <a:lnTo>
                      <a:pt x="480" y="48"/>
                    </a:lnTo>
                    <a:lnTo>
                      <a:pt x="482" y="54"/>
                    </a:lnTo>
                    <a:lnTo>
                      <a:pt x="482" y="59"/>
                    </a:lnTo>
                    <a:lnTo>
                      <a:pt x="482" y="66"/>
                    </a:lnTo>
                    <a:lnTo>
                      <a:pt x="480" y="71"/>
                    </a:lnTo>
                    <a:lnTo>
                      <a:pt x="478" y="77"/>
                    </a:lnTo>
                    <a:lnTo>
                      <a:pt x="473" y="81"/>
                    </a:lnTo>
                    <a:lnTo>
                      <a:pt x="469" y="85"/>
                    </a:lnTo>
                    <a:lnTo>
                      <a:pt x="464" y="87"/>
                    </a:lnTo>
                    <a:lnTo>
                      <a:pt x="459" y="89"/>
                    </a:lnTo>
                    <a:lnTo>
                      <a:pt x="452" y="90"/>
                    </a:lnTo>
                    <a:lnTo>
                      <a:pt x="447" y="89"/>
                    </a:lnTo>
                    <a:lnTo>
                      <a:pt x="440" y="87"/>
                    </a:lnTo>
                    <a:lnTo>
                      <a:pt x="436" y="85"/>
                    </a:lnTo>
                    <a:lnTo>
                      <a:pt x="431" y="81"/>
                    </a:lnTo>
                    <a:lnTo>
                      <a:pt x="427" y="77"/>
                    </a:lnTo>
                    <a:lnTo>
                      <a:pt x="424" y="71"/>
                    </a:lnTo>
                    <a:lnTo>
                      <a:pt x="422" y="66"/>
                    </a:lnTo>
                    <a:lnTo>
                      <a:pt x="422" y="59"/>
                    </a:lnTo>
                    <a:lnTo>
                      <a:pt x="422" y="54"/>
                    </a:lnTo>
                    <a:lnTo>
                      <a:pt x="424" y="48"/>
                    </a:lnTo>
                    <a:lnTo>
                      <a:pt x="427" y="43"/>
                    </a:lnTo>
                    <a:lnTo>
                      <a:pt x="431" y="38"/>
                    </a:lnTo>
                    <a:lnTo>
                      <a:pt x="436" y="35"/>
                    </a:lnTo>
                    <a:lnTo>
                      <a:pt x="440" y="32"/>
                    </a:lnTo>
                    <a:lnTo>
                      <a:pt x="447" y="31"/>
                    </a:lnTo>
                    <a:lnTo>
                      <a:pt x="452" y="29"/>
                    </a:lnTo>
                    <a:lnTo>
                      <a:pt x="452" y="29"/>
                    </a:lnTo>
                    <a:close/>
                    <a:moveTo>
                      <a:pt x="0" y="75"/>
                    </a:moveTo>
                    <a:lnTo>
                      <a:pt x="0" y="83"/>
                    </a:lnTo>
                    <a:lnTo>
                      <a:pt x="1" y="90"/>
                    </a:lnTo>
                    <a:lnTo>
                      <a:pt x="3" y="97"/>
                    </a:lnTo>
                    <a:lnTo>
                      <a:pt x="5" y="104"/>
                    </a:lnTo>
                    <a:lnTo>
                      <a:pt x="9" y="110"/>
                    </a:lnTo>
                    <a:lnTo>
                      <a:pt x="12" y="117"/>
                    </a:lnTo>
                    <a:lnTo>
                      <a:pt x="16" y="122"/>
                    </a:lnTo>
                    <a:lnTo>
                      <a:pt x="22" y="128"/>
                    </a:lnTo>
                    <a:lnTo>
                      <a:pt x="27" y="132"/>
                    </a:lnTo>
                    <a:lnTo>
                      <a:pt x="33" y="137"/>
                    </a:lnTo>
                    <a:lnTo>
                      <a:pt x="40" y="141"/>
                    </a:lnTo>
                    <a:lnTo>
                      <a:pt x="46" y="145"/>
                    </a:lnTo>
                    <a:lnTo>
                      <a:pt x="53" y="147"/>
                    </a:lnTo>
                    <a:lnTo>
                      <a:pt x="59" y="149"/>
                    </a:lnTo>
                    <a:lnTo>
                      <a:pt x="67" y="150"/>
                    </a:lnTo>
                    <a:lnTo>
                      <a:pt x="75" y="150"/>
                    </a:lnTo>
                    <a:lnTo>
                      <a:pt x="437" y="150"/>
                    </a:lnTo>
                    <a:lnTo>
                      <a:pt x="437" y="211"/>
                    </a:lnTo>
                    <a:lnTo>
                      <a:pt x="195" y="211"/>
                    </a:lnTo>
                    <a:lnTo>
                      <a:pt x="192" y="211"/>
                    </a:lnTo>
                    <a:lnTo>
                      <a:pt x="190" y="212"/>
                    </a:lnTo>
                    <a:lnTo>
                      <a:pt x="188" y="213"/>
                    </a:lnTo>
                    <a:lnTo>
                      <a:pt x="186" y="215"/>
                    </a:lnTo>
                    <a:lnTo>
                      <a:pt x="183" y="218"/>
                    </a:lnTo>
                    <a:lnTo>
                      <a:pt x="182" y="220"/>
                    </a:lnTo>
                    <a:lnTo>
                      <a:pt x="181" y="223"/>
                    </a:lnTo>
                    <a:lnTo>
                      <a:pt x="181" y="225"/>
                    </a:lnTo>
                    <a:lnTo>
                      <a:pt x="181" y="229"/>
                    </a:lnTo>
                    <a:lnTo>
                      <a:pt x="182" y="232"/>
                    </a:lnTo>
                    <a:lnTo>
                      <a:pt x="183" y="234"/>
                    </a:lnTo>
                    <a:lnTo>
                      <a:pt x="186" y="236"/>
                    </a:lnTo>
                    <a:lnTo>
                      <a:pt x="188" y="239"/>
                    </a:lnTo>
                    <a:lnTo>
                      <a:pt x="190" y="240"/>
                    </a:lnTo>
                    <a:lnTo>
                      <a:pt x="192" y="241"/>
                    </a:lnTo>
                    <a:lnTo>
                      <a:pt x="195" y="241"/>
                    </a:lnTo>
                    <a:lnTo>
                      <a:pt x="739" y="241"/>
                    </a:lnTo>
                    <a:lnTo>
                      <a:pt x="742" y="241"/>
                    </a:lnTo>
                    <a:lnTo>
                      <a:pt x="745" y="240"/>
                    </a:lnTo>
                    <a:lnTo>
                      <a:pt x="747" y="239"/>
                    </a:lnTo>
                    <a:lnTo>
                      <a:pt x="750" y="236"/>
                    </a:lnTo>
                    <a:lnTo>
                      <a:pt x="752" y="234"/>
                    </a:lnTo>
                    <a:lnTo>
                      <a:pt x="753" y="232"/>
                    </a:lnTo>
                    <a:lnTo>
                      <a:pt x="754" y="229"/>
                    </a:lnTo>
                    <a:lnTo>
                      <a:pt x="754" y="225"/>
                    </a:lnTo>
                    <a:lnTo>
                      <a:pt x="754" y="223"/>
                    </a:lnTo>
                    <a:lnTo>
                      <a:pt x="753" y="220"/>
                    </a:lnTo>
                    <a:lnTo>
                      <a:pt x="752" y="218"/>
                    </a:lnTo>
                    <a:lnTo>
                      <a:pt x="750" y="215"/>
                    </a:lnTo>
                    <a:lnTo>
                      <a:pt x="747" y="213"/>
                    </a:lnTo>
                    <a:lnTo>
                      <a:pt x="745" y="212"/>
                    </a:lnTo>
                    <a:lnTo>
                      <a:pt x="742" y="211"/>
                    </a:lnTo>
                    <a:lnTo>
                      <a:pt x="739" y="211"/>
                    </a:lnTo>
                    <a:lnTo>
                      <a:pt x="468" y="211"/>
                    </a:lnTo>
                    <a:lnTo>
                      <a:pt x="468" y="150"/>
                    </a:lnTo>
                    <a:lnTo>
                      <a:pt x="829" y="150"/>
                    </a:lnTo>
                    <a:lnTo>
                      <a:pt x="837" y="150"/>
                    </a:lnTo>
                    <a:lnTo>
                      <a:pt x="845" y="149"/>
                    </a:lnTo>
                    <a:lnTo>
                      <a:pt x="851" y="147"/>
                    </a:lnTo>
                    <a:lnTo>
                      <a:pt x="859" y="145"/>
                    </a:lnTo>
                    <a:lnTo>
                      <a:pt x="866" y="141"/>
                    </a:lnTo>
                    <a:lnTo>
                      <a:pt x="871" y="137"/>
                    </a:lnTo>
                    <a:lnTo>
                      <a:pt x="877" y="132"/>
                    </a:lnTo>
                    <a:lnTo>
                      <a:pt x="882" y="128"/>
                    </a:lnTo>
                    <a:lnTo>
                      <a:pt x="888" y="122"/>
                    </a:lnTo>
                    <a:lnTo>
                      <a:pt x="892" y="117"/>
                    </a:lnTo>
                    <a:lnTo>
                      <a:pt x="896" y="110"/>
                    </a:lnTo>
                    <a:lnTo>
                      <a:pt x="899" y="104"/>
                    </a:lnTo>
                    <a:lnTo>
                      <a:pt x="901" y="97"/>
                    </a:lnTo>
                    <a:lnTo>
                      <a:pt x="903" y="90"/>
                    </a:lnTo>
                    <a:lnTo>
                      <a:pt x="904" y="83"/>
                    </a:lnTo>
                    <a:lnTo>
                      <a:pt x="904" y="75"/>
                    </a:lnTo>
                    <a:lnTo>
                      <a:pt x="904" y="0"/>
                    </a:lnTo>
                    <a:lnTo>
                      <a:pt x="0" y="0"/>
                    </a:ln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75F0EAF8-4A95-489B-B0DB-E32EC9C9DED6}"/>
                </a:ext>
              </a:extLst>
            </p:cNvPr>
            <p:cNvGrpSpPr/>
            <p:nvPr/>
          </p:nvGrpSpPr>
          <p:grpSpPr>
            <a:xfrm>
              <a:off x="4393259" y="2546767"/>
              <a:ext cx="252412" cy="276225"/>
              <a:chOff x="11272838" y="1349375"/>
              <a:chExt cx="252412" cy="276225"/>
            </a:xfrm>
            <a:solidFill>
              <a:schemeClr val="accent6"/>
            </a:solidFill>
          </p:grpSpPr>
          <p:sp>
            <p:nvSpPr>
              <p:cNvPr id="104" name="Freeform 2013">
                <a:extLst>
                  <a:ext uri="{FF2B5EF4-FFF2-40B4-BE49-F238E27FC236}">
                    <a16:creationId xmlns="" xmlns:a16="http://schemas.microsoft.com/office/drawing/2014/main" id="{437C0FCE-B01C-461E-95DA-D73561461E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87125" y="1349375"/>
                <a:ext cx="238125" cy="276225"/>
              </a:xfrm>
              <a:custGeom>
                <a:avLst/>
                <a:gdLst>
                  <a:gd name="T0" fmla="*/ 221 w 752"/>
                  <a:gd name="T1" fmla="*/ 248 h 872"/>
                  <a:gd name="T2" fmla="*/ 251 w 752"/>
                  <a:gd name="T3" fmla="*/ 241 h 872"/>
                  <a:gd name="T4" fmla="*/ 281 w 752"/>
                  <a:gd name="T5" fmla="*/ 248 h 872"/>
                  <a:gd name="T6" fmla="*/ 351 w 752"/>
                  <a:gd name="T7" fmla="*/ 315 h 872"/>
                  <a:gd name="T8" fmla="*/ 364 w 752"/>
                  <a:gd name="T9" fmla="*/ 343 h 872"/>
                  <a:gd name="T10" fmla="*/ 362 w 752"/>
                  <a:gd name="T11" fmla="*/ 373 h 872"/>
                  <a:gd name="T12" fmla="*/ 347 w 752"/>
                  <a:gd name="T13" fmla="*/ 400 h 872"/>
                  <a:gd name="T14" fmla="*/ 473 w 752"/>
                  <a:gd name="T15" fmla="*/ 540 h 872"/>
                  <a:gd name="T16" fmla="*/ 501 w 752"/>
                  <a:gd name="T17" fmla="*/ 520 h 872"/>
                  <a:gd name="T18" fmla="*/ 531 w 752"/>
                  <a:gd name="T19" fmla="*/ 516 h 872"/>
                  <a:gd name="T20" fmla="*/ 560 w 752"/>
                  <a:gd name="T21" fmla="*/ 525 h 872"/>
                  <a:gd name="T22" fmla="*/ 628 w 752"/>
                  <a:gd name="T23" fmla="*/ 594 h 872"/>
                  <a:gd name="T24" fmla="*/ 638 w 752"/>
                  <a:gd name="T25" fmla="*/ 622 h 872"/>
                  <a:gd name="T26" fmla="*/ 634 w 752"/>
                  <a:gd name="T27" fmla="*/ 653 h 872"/>
                  <a:gd name="T28" fmla="*/ 592 w 752"/>
                  <a:gd name="T29" fmla="*/ 701 h 872"/>
                  <a:gd name="T30" fmla="*/ 556 w 752"/>
                  <a:gd name="T31" fmla="*/ 723 h 872"/>
                  <a:gd name="T32" fmla="*/ 505 w 752"/>
                  <a:gd name="T33" fmla="*/ 723 h 872"/>
                  <a:gd name="T34" fmla="*/ 415 w 752"/>
                  <a:gd name="T35" fmla="*/ 662 h 872"/>
                  <a:gd name="T36" fmla="*/ 310 w 752"/>
                  <a:gd name="T37" fmla="*/ 570 h 872"/>
                  <a:gd name="T38" fmla="*/ 217 w 752"/>
                  <a:gd name="T39" fmla="*/ 465 h 872"/>
                  <a:gd name="T40" fmla="*/ 161 w 752"/>
                  <a:gd name="T41" fmla="*/ 384 h 872"/>
                  <a:gd name="T42" fmla="*/ 153 w 752"/>
                  <a:gd name="T43" fmla="*/ 347 h 872"/>
                  <a:gd name="T44" fmla="*/ 162 w 752"/>
                  <a:gd name="T45" fmla="*/ 312 h 872"/>
                  <a:gd name="T46" fmla="*/ 31 w 752"/>
                  <a:gd name="T47" fmla="*/ 75 h 872"/>
                  <a:gd name="T48" fmla="*/ 40 w 752"/>
                  <a:gd name="T49" fmla="*/ 47 h 872"/>
                  <a:gd name="T50" fmla="*/ 72 w 752"/>
                  <a:gd name="T51" fmla="*/ 32 h 872"/>
                  <a:gd name="T52" fmla="*/ 742 w 752"/>
                  <a:gd name="T53" fmla="*/ 29 h 872"/>
                  <a:gd name="T54" fmla="*/ 752 w 752"/>
                  <a:gd name="T55" fmla="*/ 18 h 872"/>
                  <a:gd name="T56" fmla="*/ 748 w 752"/>
                  <a:gd name="T57" fmla="*/ 4 h 872"/>
                  <a:gd name="T58" fmla="*/ 91 w 752"/>
                  <a:gd name="T59" fmla="*/ 0 h 872"/>
                  <a:gd name="T60" fmla="*/ 45 w 752"/>
                  <a:gd name="T61" fmla="*/ 8 h 872"/>
                  <a:gd name="T62" fmla="*/ 14 w 752"/>
                  <a:gd name="T63" fmla="*/ 31 h 872"/>
                  <a:gd name="T64" fmla="*/ 1 w 752"/>
                  <a:gd name="T65" fmla="*/ 66 h 872"/>
                  <a:gd name="T66" fmla="*/ 72 w 752"/>
                  <a:gd name="T67" fmla="*/ 204 h 872"/>
                  <a:gd name="T68" fmla="*/ 90 w 752"/>
                  <a:gd name="T69" fmla="*/ 227 h 872"/>
                  <a:gd name="T70" fmla="*/ 82 w 752"/>
                  <a:gd name="T71" fmla="*/ 254 h 872"/>
                  <a:gd name="T72" fmla="*/ 0 w 752"/>
                  <a:gd name="T73" fmla="*/ 262 h 872"/>
                  <a:gd name="T74" fmla="*/ 77 w 752"/>
                  <a:gd name="T75" fmla="*/ 333 h 872"/>
                  <a:gd name="T76" fmla="*/ 91 w 752"/>
                  <a:gd name="T77" fmla="*/ 359 h 872"/>
                  <a:gd name="T78" fmla="*/ 77 w 752"/>
                  <a:gd name="T79" fmla="*/ 384 h 872"/>
                  <a:gd name="T80" fmla="*/ 0 w 752"/>
                  <a:gd name="T81" fmla="*/ 454 h 872"/>
                  <a:gd name="T82" fmla="*/ 82 w 752"/>
                  <a:gd name="T83" fmla="*/ 463 h 872"/>
                  <a:gd name="T84" fmla="*/ 90 w 752"/>
                  <a:gd name="T85" fmla="*/ 491 h 872"/>
                  <a:gd name="T86" fmla="*/ 72 w 752"/>
                  <a:gd name="T87" fmla="*/ 512 h 872"/>
                  <a:gd name="T88" fmla="*/ 61 w 752"/>
                  <a:gd name="T89" fmla="*/ 580 h 872"/>
                  <a:gd name="T90" fmla="*/ 86 w 752"/>
                  <a:gd name="T91" fmla="*/ 594 h 872"/>
                  <a:gd name="T92" fmla="*/ 88 w 752"/>
                  <a:gd name="T93" fmla="*/ 622 h 872"/>
                  <a:gd name="T94" fmla="*/ 67 w 752"/>
                  <a:gd name="T95" fmla="*/ 640 h 872"/>
                  <a:gd name="T96" fmla="*/ 67 w 752"/>
                  <a:gd name="T97" fmla="*/ 706 h 872"/>
                  <a:gd name="T98" fmla="*/ 88 w 752"/>
                  <a:gd name="T99" fmla="*/ 725 h 872"/>
                  <a:gd name="T100" fmla="*/ 86 w 752"/>
                  <a:gd name="T101" fmla="*/ 753 h 872"/>
                  <a:gd name="T102" fmla="*/ 61 w 752"/>
                  <a:gd name="T103" fmla="*/ 766 h 872"/>
                  <a:gd name="T104" fmla="*/ 4 w 752"/>
                  <a:gd name="T105" fmla="*/ 808 h 872"/>
                  <a:gd name="T106" fmla="*/ 27 w 752"/>
                  <a:gd name="T107" fmla="*/ 845 h 872"/>
                  <a:gd name="T108" fmla="*/ 63 w 752"/>
                  <a:gd name="T109" fmla="*/ 867 h 872"/>
                  <a:gd name="T110" fmla="*/ 752 w 752"/>
                  <a:gd name="T111" fmla="*/ 120 h 872"/>
                  <a:gd name="T112" fmla="*/ 53 w 752"/>
                  <a:gd name="T113" fmla="*/ 112 h 872"/>
                  <a:gd name="T114" fmla="*/ 34 w 752"/>
                  <a:gd name="T115" fmla="*/ 94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52" h="872">
                    <a:moveTo>
                      <a:pt x="179" y="287"/>
                    </a:moveTo>
                    <a:lnTo>
                      <a:pt x="207" y="259"/>
                    </a:lnTo>
                    <a:lnTo>
                      <a:pt x="211" y="256"/>
                    </a:lnTo>
                    <a:lnTo>
                      <a:pt x="216" y="252"/>
                    </a:lnTo>
                    <a:lnTo>
                      <a:pt x="221" y="248"/>
                    </a:lnTo>
                    <a:lnTo>
                      <a:pt x="227" y="246"/>
                    </a:lnTo>
                    <a:lnTo>
                      <a:pt x="233" y="244"/>
                    </a:lnTo>
                    <a:lnTo>
                      <a:pt x="238" y="243"/>
                    </a:lnTo>
                    <a:lnTo>
                      <a:pt x="245" y="242"/>
                    </a:lnTo>
                    <a:lnTo>
                      <a:pt x="251" y="241"/>
                    </a:lnTo>
                    <a:lnTo>
                      <a:pt x="258" y="242"/>
                    </a:lnTo>
                    <a:lnTo>
                      <a:pt x="264" y="243"/>
                    </a:lnTo>
                    <a:lnTo>
                      <a:pt x="269" y="244"/>
                    </a:lnTo>
                    <a:lnTo>
                      <a:pt x="275" y="246"/>
                    </a:lnTo>
                    <a:lnTo>
                      <a:pt x="281" y="248"/>
                    </a:lnTo>
                    <a:lnTo>
                      <a:pt x="286" y="252"/>
                    </a:lnTo>
                    <a:lnTo>
                      <a:pt x="291" y="256"/>
                    </a:lnTo>
                    <a:lnTo>
                      <a:pt x="295" y="260"/>
                    </a:lnTo>
                    <a:lnTo>
                      <a:pt x="347" y="311"/>
                    </a:lnTo>
                    <a:lnTo>
                      <a:pt x="351" y="315"/>
                    </a:lnTo>
                    <a:lnTo>
                      <a:pt x="354" y="320"/>
                    </a:lnTo>
                    <a:lnTo>
                      <a:pt x="357" y="326"/>
                    </a:lnTo>
                    <a:lnTo>
                      <a:pt x="359" y="331"/>
                    </a:lnTo>
                    <a:lnTo>
                      <a:pt x="362" y="336"/>
                    </a:lnTo>
                    <a:lnTo>
                      <a:pt x="364" y="343"/>
                    </a:lnTo>
                    <a:lnTo>
                      <a:pt x="365" y="348"/>
                    </a:lnTo>
                    <a:lnTo>
                      <a:pt x="365" y="355"/>
                    </a:lnTo>
                    <a:lnTo>
                      <a:pt x="365" y="361"/>
                    </a:lnTo>
                    <a:lnTo>
                      <a:pt x="364" y="367"/>
                    </a:lnTo>
                    <a:lnTo>
                      <a:pt x="362" y="373"/>
                    </a:lnTo>
                    <a:lnTo>
                      <a:pt x="359" y="379"/>
                    </a:lnTo>
                    <a:lnTo>
                      <a:pt x="357" y="385"/>
                    </a:lnTo>
                    <a:lnTo>
                      <a:pt x="354" y="390"/>
                    </a:lnTo>
                    <a:lnTo>
                      <a:pt x="351" y="394"/>
                    </a:lnTo>
                    <a:lnTo>
                      <a:pt x="347" y="400"/>
                    </a:lnTo>
                    <a:lnTo>
                      <a:pt x="339" y="406"/>
                    </a:lnTo>
                    <a:lnTo>
                      <a:pt x="370" y="441"/>
                    </a:lnTo>
                    <a:lnTo>
                      <a:pt x="403" y="477"/>
                    </a:lnTo>
                    <a:lnTo>
                      <a:pt x="438" y="509"/>
                    </a:lnTo>
                    <a:lnTo>
                      <a:pt x="473" y="540"/>
                    </a:lnTo>
                    <a:lnTo>
                      <a:pt x="481" y="534"/>
                    </a:lnTo>
                    <a:lnTo>
                      <a:pt x="485" y="529"/>
                    </a:lnTo>
                    <a:lnTo>
                      <a:pt x="490" y="525"/>
                    </a:lnTo>
                    <a:lnTo>
                      <a:pt x="496" y="522"/>
                    </a:lnTo>
                    <a:lnTo>
                      <a:pt x="501" y="520"/>
                    </a:lnTo>
                    <a:lnTo>
                      <a:pt x="506" y="518"/>
                    </a:lnTo>
                    <a:lnTo>
                      <a:pt x="513" y="517"/>
                    </a:lnTo>
                    <a:lnTo>
                      <a:pt x="518" y="516"/>
                    </a:lnTo>
                    <a:lnTo>
                      <a:pt x="525" y="514"/>
                    </a:lnTo>
                    <a:lnTo>
                      <a:pt x="531" y="516"/>
                    </a:lnTo>
                    <a:lnTo>
                      <a:pt x="537" y="517"/>
                    </a:lnTo>
                    <a:lnTo>
                      <a:pt x="543" y="518"/>
                    </a:lnTo>
                    <a:lnTo>
                      <a:pt x="548" y="520"/>
                    </a:lnTo>
                    <a:lnTo>
                      <a:pt x="555" y="522"/>
                    </a:lnTo>
                    <a:lnTo>
                      <a:pt x="560" y="525"/>
                    </a:lnTo>
                    <a:lnTo>
                      <a:pt x="564" y="529"/>
                    </a:lnTo>
                    <a:lnTo>
                      <a:pt x="569" y="534"/>
                    </a:lnTo>
                    <a:lnTo>
                      <a:pt x="620" y="584"/>
                    </a:lnTo>
                    <a:lnTo>
                      <a:pt x="624" y="588"/>
                    </a:lnTo>
                    <a:lnTo>
                      <a:pt x="628" y="594"/>
                    </a:lnTo>
                    <a:lnTo>
                      <a:pt x="631" y="599"/>
                    </a:lnTo>
                    <a:lnTo>
                      <a:pt x="634" y="605"/>
                    </a:lnTo>
                    <a:lnTo>
                      <a:pt x="635" y="610"/>
                    </a:lnTo>
                    <a:lnTo>
                      <a:pt x="637" y="616"/>
                    </a:lnTo>
                    <a:lnTo>
                      <a:pt x="638" y="622"/>
                    </a:lnTo>
                    <a:lnTo>
                      <a:pt x="638" y="628"/>
                    </a:lnTo>
                    <a:lnTo>
                      <a:pt x="638" y="635"/>
                    </a:lnTo>
                    <a:lnTo>
                      <a:pt x="637" y="641"/>
                    </a:lnTo>
                    <a:lnTo>
                      <a:pt x="635" y="646"/>
                    </a:lnTo>
                    <a:lnTo>
                      <a:pt x="634" y="653"/>
                    </a:lnTo>
                    <a:lnTo>
                      <a:pt x="631" y="658"/>
                    </a:lnTo>
                    <a:lnTo>
                      <a:pt x="628" y="664"/>
                    </a:lnTo>
                    <a:lnTo>
                      <a:pt x="624" y="668"/>
                    </a:lnTo>
                    <a:lnTo>
                      <a:pt x="620" y="673"/>
                    </a:lnTo>
                    <a:lnTo>
                      <a:pt x="592" y="701"/>
                    </a:lnTo>
                    <a:lnTo>
                      <a:pt x="586" y="706"/>
                    </a:lnTo>
                    <a:lnTo>
                      <a:pt x="579" y="712"/>
                    </a:lnTo>
                    <a:lnTo>
                      <a:pt x="572" y="716"/>
                    </a:lnTo>
                    <a:lnTo>
                      <a:pt x="564" y="719"/>
                    </a:lnTo>
                    <a:lnTo>
                      <a:pt x="556" y="723"/>
                    </a:lnTo>
                    <a:lnTo>
                      <a:pt x="548" y="725"/>
                    </a:lnTo>
                    <a:lnTo>
                      <a:pt x="540" y="726"/>
                    </a:lnTo>
                    <a:lnTo>
                      <a:pt x="531" y="726"/>
                    </a:lnTo>
                    <a:lnTo>
                      <a:pt x="518" y="725"/>
                    </a:lnTo>
                    <a:lnTo>
                      <a:pt x="505" y="723"/>
                    </a:lnTo>
                    <a:lnTo>
                      <a:pt x="493" y="718"/>
                    </a:lnTo>
                    <a:lnTo>
                      <a:pt x="483" y="712"/>
                    </a:lnTo>
                    <a:lnTo>
                      <a:pt x="460" y="696"/>
                    </a:lnTo>
                    <a:lnTo>
                      <a:pt x="437" y="680"/>
                    </a:lnTo>
                    <a:lnTo>
                      <a:pt x="415" y="662"/>
                    </a:lnTo>
                    <a:lnTo>
                      <a:pt x="393" y="645"/>
                    </a:lnTo>
                    <a:lnTo>
                      <a:pt x="371" y="627"/>
                    </a:lnTo>
                    <a:lnTo>
                      <a:pt x="351" y="609"/>
                    </a:lnTo>
                    <a:lnTo>
                      <a:pt x="329" y="590"/>
                    </a:lnTo>
                    <a:lnTo>
                      <a:pt x="310" y="570"/>
                    </a:lnTo>
                    <a:lnTo>
                      <a:pt x="290" y="550"/>
                    </a:lnTo>
                    <a:lnTo>
                      <a:pt x="270" y="529"/>
                    </a:lnTo>
                    <a:lnTo>
                      <a:pt x="252" y="508"/>
                    </a:lnTo>
                    <a:lnTo>
                      <a:pt x="234" y="487"/>
                    </a:lnTo>
                    <a:lnTo>
                      <a:pt x="217" y="465"/>
                    </a:lnTo>
                    <a:lnTo>
                      <a:pt x="200" y="443"/>
                    </a:lnTo>
                    <a:lnTo>
                      <a:pt x="184" y="420"/>
                    </a:lnTo>
                    <a:lnTo>
                      <a:pt x="167" y="396"/>
                    </a:lnTo>
                    <a:lnTo>
                      <a:pt x="164" y="390"/>
                    </a:lnTo>
                    <a:lnTo>
                      <a:pt x="161" y="384"/>
                    </a:lnTo>
                    <a:lnTo>
                      <a:pt x="158" y="376"/>
                    </a:lnTo>
                    <a:lnTo>
                      <a:pt x="156" y="370"/>
                    </a:lnTo>
                    <a:lnTo>
                      <a:pt x="155" y="362"/>
                    </a:lnTo>
                    <a:lnTo>
                      <a:pt x="153" y="355"/>
                    </a:lnTo>
                    <a:lnTo>
                      <a:pt x="153" y="347"/>
                    </a:lnTo>
                    <a:lnTo>
                      <a:pt x="155" y="340"/>
                    </a:lnTo>
                    <a:lnTo>
                      <a:pt x="155" y="333"/>
                    </a:lnTo>
                    <a:lnTo>
                      <a:pt x="157" y="326"/>
                    </a:lnTo>
                    <a:lnTo>
                      <a:pt x="159" y="319"/>
                    </a:lnTo>
                    <a:lnTo>
                      <a:pt x="162" y="312"/>
                    </a:lnTo>
                    <a:lnTo>
                      <a:pt x="165" y="305"/>
                    </a:lnTo>
                    <a:lnTo>
                      <a:pt x="170" y="299"/>
                    </a:lnTo>
                    <a:lnTo>
                      <a:pt x="174" y="293"/>
                    </a:lnTo>
                    <a:lnTo>
                      <a:pt x="179" y="287"/>
                    </a:lnTo>
                    <a:close/>
                    <a:moveTo>
                      <a:pt x="31" y="75"/>
                    </a:moveTo>
                    <a:lnTo>
                      <a:pt x="31" y="68"/>
                    </a:lnTo>
                    <a:lnTo>
                      <a:pt x="32" y="62"/>
                    </a:lnTo>
                    <a:lnTo>
                      <a:pt x="34" y="56"/>
                    </a:lnTo>
                    <a:lnTo>
                      <a:pt x="37" y="51"/>
                    </a:lnTo>
                    <a:lnTo>
                      <a:pt x="40" y="47"/>
                    </a:lnTo>
                    <a:lnTo>
                      <a:pt x="44" y="44"/>
                    </a:lnTo>
                    <a:lnTo>
                      <a:pt x="48" y="40"/>
                    </a:lnTo>
                    <a:lnTo>
                      <a:pt x="53" y="37"/>
                    </a:lnTo>
                    <a:lnTo>
                      <a:pt x="62" y="34"/>
                    </a:lnTo>
                    <a:lnTo>
                      <a:pt x="72" y="32"/>
                    </a:lnTo>
                    <a:lnTo>
                      <a:pt x="82" y="30"/>
                    </a:lnTo>
                    <a:lnTo>
                      <a:pt x="91" y="30"/>
                    </a:lnTo>
                    <a:lnTo>
                      <a:pt x="737" y="30"/>
                    </a:lnTo>
                    <a:lnTo>
                      <a:pt x="740" y="30"/>
                    </a:lnTo>
                    <a:lnTo>
                      <a:pt x="742" y="29"/>
                    </a:lnTo>
                    <a:lnTo>
                      <a:pt x="746" y="27"/>
                    </a:lnTo>
                    <a:lnTo>
                      <a:pt x="748" y="25"/>
                    </a:lnTo>
                    <a:lnTo>
                      <a:pt x="750" y="23"/>
                    </a:lnTo>
                    <a:lnTo>
                      <a:pt x="751" y="21"/>
                    </a:lnTo>
                    <a:lnTo>
                      <a:pt x="752" y="18"/>
                    </a:lnTo>
                    <a:lnTo>
                      <a:pt x="752" y="15"/>
                    </a:lnTo>
                    <a:lnTo>
                      <a:pt x="752" y="11"/>
                    </a:lnTo>
                    <a:lnTo>
                      <a:pt x="751" y="9"/>
                    </a:lnTo>
                    <a:lnTo>
                      <a:pt x="750" y="6"/>
                    </a:lnTo>
                    <a:lnTo>
                      <a:pt x="748" y="4"/>
                    </a:lnTo>
                    <a:lnTo>
                      <a:pt x="746" y="3"/>
                    </a:lnTo>
                    <a:lnTo>
                      <a:pt x="742" y="1"/>
                    </a:lnTo>
                    <a:lnTo>
                      <a:pt x="740" y="0"/>
                    </a:lnTo>
                    <a:lnTo>
                      <a:pt x="737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1" y="1"/>
                    </a:lnTo>
                    <a:lnTo>
                      <a:pt x="62" y="3"/>
                    </a:lnTo>
                    <a:lnTo>
                      <a:pt x="54" y="5"/>
                    </a:lnTo>
                    <a:lnTo>
                      <a:pt x="45" y="8"/>
                    </a:lnTo>
                    <a:lnTo>
                      <a:pt x="38" y="11"/>
                    </a:lnTo>
                    <a:lnTo>
                      <a:pt x="31" y="16"/>
                    </a:lnTo>
                    <a:lnTo>
                      <a:pt x="25" y="20"/>
                    </a:lnTo>
                    <a:lnTo>
                      <a:pt x="19" y="25"/>
                    </a:lnTo>
                    <a:lnTo>
                      <a:pt x="14" y="31"/>
                    </a:lnTo>
                    <a:lnTo>
                      <a:pt x="11" y="37"/>
                    </a:lnTo>
                    <a:lnTo>
                      <a:pt x="7" y="44"/>
                    </a:lnTo>
                    <a:lnTo>
                      <a:pt x="4" y="51"/>
                    </a:lnTo>
                    <a:lnTo>
                      <a:pt x="2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202"/>
                    </a:lnTo>
                    <a:lnTo>
                      <a:pt x="61" y="202"/>
                    </a:lnTo>
                    <a:lnTo>
                      <a:pt x="67" y="203"/>
                    </a:lnTo>
                    <a:lnTo>
                      <a:pt x="72" y="204"/>
                    </a:lnTo>
                    <a:lnTo>
                      <a:pt x="77" y="208"/>
                    </a:lnTo>
                    <a:lnTo>
                      <a:pt x="82" y="211"/>
                    </a:lnTo>
                    <a:lnTo>
                      <a:pt x="86" y="216"/>
                    </a:lnTo>
                    <a:lnTo>
                      <a:pt x="88" y="221"/>
                    </a:lnTo>
                    <a:lnTo>
                      <a:pt x="90" y="227"/>
                    </a:lnTo>
                    <a:lnTo>
                      <a:pt x="91" y="232"/>
                    </a:lnTo>
                    <a:lnTo>
                      <a:pt x="90" y="239"/>
                    </a:lnTo>
                    <a:lnTo>
                      <a:pt x="88" y="244"/>
                    </a:lnTo>
                    <a:lnTo>
                      <a:pt x="86" y="249"/>
                    </a:lnTo>
                    <a:lnTo>
                      <a:pt x="82" y="254"/>
                    </a:lnTo>
                    <a:lnTo>
                      <a:pt x="77" y="257"/>
                    </a:lnTo>
                    <a:lnTo>
                      <a:pt x="72" y="260"/>
                    </a:lnTo>
                    <a:lnTo>
                      <a:pt x="67" y="262"/>
                    </a:lnTo>
                    <a:lnTo>
                      <a:pt x="61" y="262"/>
                    </a:lnTo>
                    <a:lnTo>
                      <a:pt x="0" y="262"/>
                    </a:lnTo>
                    <a:lnTo>
                      <a:pt x="0" y="328"/>
                    </a:lnTo>
                    <a:lnTo>
                      <a:pt x="61" y="328"/>
                    </a:lnTo>
                    <a:lnTo>
                      <a:pt x="67" y="329"/>
                    </a:lnTo>
                    <a:lnTo>
                      <a:pt x="72" y="331"/>
                    </a:lnTo>
                    <a:lnTo>
                      <a:pt x="77" y="333"/>
                    </a:lnTo>
                    <a:lnTo>
                      <a:pt x="82" y="337"/>
                    </a:lnTo>
                    <a:lnTo>
                      <a:pt x="86" y="342"/>
                    </a:lnTo>
                    <a:lnTo>
                      <a:pt x="88" y="347"/>
                    </a:lnTo>
                    <a:lnTo>
                      <a:pt x="90" y="352"/>
                    </a:lnTo>
                    <a:lnTo>
                      <a:pt x="91" y="359"/>
                    </a:lnTo>
                    <a:lnTo>
                      <a:pt x="90" y="364"/>
                    </a:lnTo>
                    <a:lnTo>
                      <a:pt x="88" y="371"/>
                    </a:lnTo>
                    <a:lnTo>
                      <a:pt x="86" y="375"/>
                    </a:lnTo>
                    <a:lnTo>
                      <a:pt x="82" y="379"/>
                    </a:lnTo>
                    <a:lnTo>
                      <a:pt x="77" y="384"/>
                    </a:lnTo>
                    <a:lnTo>
                      <a:pt x="72" y="386"/>
                    </a:lnTo>
                    <a:lnTo>
                      <a:pt x="67" y="388"/>
                    </a:lnTo>
                    <a:lnTo>
                      <a:pt x="61" y="389"/>
                    </a:lnTo>
                    <a:lnTo>
                      <a:pt x="0" y="388"/>
                    </a:lnTo>
                    <a:lnTo>
                      <a:pt x="0" y="454"/>
                    </a:lnTo>
                    <a:lnTo>
                      <a:pt x="61" y="454"/>
                    </a:lnTo>
                    <a:lnTo>
                      <a:pt x="67" y="454"/>
                    </a:lnTo>
                    <a:lnTo>
                      <a:pt x="72" y="457"/>
                    </a:lnTo>
                    <a:lnTo>
                      <a:pt x="77" y="460"/>
                    </a:lnTo>
                    <a:lnTo>
                      <a:pt x="82" y="463"/>
                    </a:lnTo>
                    <a:lnTo>
                      <a:pt x="86" y="467"/>
                    </a:lnTo>
                    <a:lnTo>
                      <a:pt x="88" y="473"/>
                    </a:lnTo>
                    <a:lnTo>
                      <a:pt x="90" y="478"/>
                    </a:lnTo>
                    <a:lnTo>
                      <a:pt x="91" y="484"/>
                    </a:lnTo>
                    <a:lnTo>
                      <a:pt x="90" y="491"/>
                    </a:lnTo>
                    <a:lnTo>
                      <a:pt x="88" y="496"/>
                    </a:lnTo>
                    <a:lnTo>
                      <a:pt x="86" y="502"/>
                    </a:lnTo>
                    <a:lnTo>
                      <a:pt x="82" y="506"/>
                    </a:lnTo>
                    <a:lnTo>
                      <a:pt x="77" y="509"/>
                    </a:lnTo>
                    <a:lnTo>
                      <a:pt x="72" y="512"/>
                    </a:lnTo>
                    <a:lnTo>
                      <a:pt x="67" y="513"/>
                    </a:lnTo>
                    <a:lnTo>
                      <a:pt x="61" y="514"/>
                    </a:lnTo>
                    <a:lnTo>
                      <a:pt x="0" y="514"/>
                    </a:lnTo>
                    <a:lnTo>
                      <a:pt x="0" y="580"/>
                    </a:lnTo>
                    <a:lnTo>
                      <a:pt x="61" y="580"/>
                    </a:lnTo>
                    <a:lnTo>
                      <a:pt x="67" y="581"/>
                    </a:lnTo>
                    <a:lnTo>
                      <a:pt x="72" y="582"/>
                    </a:lnTo>
                    <a:lnTo>
                      <a:pt x="77" y="585"/>
                    </a:lnTo>
                    <a:lnTo>
                      <a:pt x="82" y="588"/>
                    </a:lnTo>
                    <a:lnTo>
                      <a:pt x="86" y="594"/>
                    </a:lnTo>
                    <a:lnTo>
                      <a:pt x="88" y="598"/>
                    </a:lnTo>
                    <a:lnTo>
                      <a:pt x="90" y="605"/>
                    </a:lnTo>
                    <a:lnTo>
                      <a:pt x="91" y="610"/>
                    </a:lnTo>
                    <a:lnTo>
                      <a:pt x="90" y="616"/>
                    </a:lnTo>
                    <a:lnTo>
                      <a:pt x="88" y="622"/>
                    </a:lnTo>
                    <a:lnTo>
                      <a:pt x="86" y="627"/>
                    </a:lnTo>
                    <a:lnTo>
                      <a:pt x="82" y="631"/>
                    </a:lnTo>
                    <a:lnTo>
                      <a:pt x="77" y="635"/>
                    </a:lnTo>
                    <a:lnTo>
                      <a:pt x="72" y="638"/>
                    </a:lnTo>
                    <a:lnTo>
                      <a:pt x="67" y="640"/>
                    </a:lnTo>
                    <a:lnTo>
                      <a:pt x="61" y="640"/>
                    </a:lnTo>
                    <a:lnTo>
                      <a:pt x="0" y="640"/>
                    </a:lnTo>
                    <a:lnTo>
                      <a:pt x="0" y="706"/>
                    </a:lnTo>
                    <a:lnTo>
                      <a:pt x="61" y="706"/>
                    </a:lnTo>
                    <a:lnTo>
                      <a:pt x="67" y="706"/>
                    </a:lnTo>
                    <a:lnTo>
                      <a:pt x="72" y="709"/>
                    </a:lnTo>
                    <a:lnTo>
                      <a:pt x="77" y="711"/>
                    </a:lnTo>
                    <a:lnTo>
                      <a:pt x="82" y="715"/>
                    </a:lnTo>
                    <a:lnTo>
                      <a:pt x="86" y="719"/>
                    </a:lnTo>
                    <a:lnTo>
                      <a:pt x="88" y="725"/>
                    </a:lnTo>
                    <a:lnTo>
                      <a:pt x="90" y="730"/>
                    </a:lnTo>
                    <a:lnTo>
                      <a:pt x="91" y="736"/>
                    </a:lnTo>
                    <a:lnTo>
                      <a:pt x="90" y="742"/>
                    </a:lnTo>
                    <a:lnTo>
                      <a:pt x="88" y="748"/>
                    </a:lnTo>
                    <a:lnTo>
                      <a:pt x="86" y="753"/>
                    </a:lnTo>
                    <a:lnTo>
                      <a:pt x="82" y="757"/>
                    </a:lnTo>
                    <a:lnTo>
                      <a:pt x="77" y="761"/>
                    </a:lnTo>
                    <a:lnTo>
                      <a:pt x="72" y="763"/>
                    </a:lnTo>
                    <a:lnTo>
                      <a:pt x="67" y="765"/>
                    </a:lnTo>
                    <a:lnTo>
                      <a:pt x="61" y="766"/>
                    </a:lnTo>
                    <a:lnTo>
                      <a:pt x="0" y="766"/>
                    </a:lnTo>
                    <a:lnTo>
                      <a:pt x="0" y="782"/>
                    </a:lnTo>
                    <a:lnTo>
                      <a:pt x="1" y="790"/>
                    </a:lnTo>
                    <a:lnTo>
                      <a:pt x="2" y="800"/>
                    </a:lnTo>
                    <a:lnTo>
                      <a:pt x="4" y="808"/>
                    </a:lnTo>
                    <a:lnTo>
                      <a:pt x="8" y="817"/>
                    </a:lnTo>
                    <a:lnTo>
                      <a:pt x="12" y="824"/>
                    </a:lnTo>
                    <a:lnTo>
                      <a:pt x="16" y="832"/>
                    </a:lnTo>
                    <a:lnTo>
                      <a:pt x="20" y="838"/>
                    </a:lnTo>
                    <a:lnTo>
                      <a:pt x="27" y="845"/>
                    </a:lnTo>
                    <a:lnTo>
                      <a:pt x="33" y="851"/>
                    </a:lnTo>
                    <a:lnTo>
                      <a:pt x="40" y="857"/>
                    </a:lnTo>
                    <a:lnTo>
                      <a:pt x="47" y="861"/>
                    </a:lnTo>
                    <a:lnTo>
                      <a:pt x="56" y="864"/>
                    </a:lnTo>
                    <a:lnTo>
                      <a:pt x="63" y="867"/>
                    </a:lnTo>
                    <a:lnTo>
                      <a:pt x="72" y="869"/>
                    </a:lnTo>
                    <a:lnTo>
                      <a:pt x="82" y="871"/>
                    </a:lnTo>
                    <a:lnTo>
                      <a:pt x="91" y="872"/>
                    </a:lnTo>
                    <a:lnTo>
                      <a:pt x="752" y="872"/>
                    </a:lnTo>
                    <a:lnTo>
                      <a:pt x="752" y="120"/>
                    </a:lnTo>
                    <a:lnTo>
                      <a:pt x="91" y="120"/>
                    </a:lnTo>
                    <a:lnTo>
                      <a:pt x="82" y="120"/>
                    </a:lnTo>
                    <a:lnTo>
                      <a:pt x="72" y="119"/>
                    </a:lnTo>
                    <a:lnTo>
                      <a:pt x="62" y="116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7"/>
                    </a:lnTo>
                    <a:lnTo>
                      <a:pt x="40" y="103"/>
                    </a:lnTo>
                    <a:lnTo>
                      <a:pt x="37" y="98"/>
                    </a:lnTo>
                    <a:lnTo>
                      <a:pt x="34" y="94"/>
                    </a:lnTo>
                    <a:lnTo>
                      <a:pt x="32" y="89"/>
                    </a:lnTo>
                    <a:lnTo>
                      <a:pt x="31" y="82"/>
                    </a:lnTo>
                    <a:lnTo>
                      <a:pt x="3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014">
                <a:extLst>
                  <a:ext uri="{FF2B5EF4-FFF2-40B4-BE49-F238E27FC236}">
                    <a16:creationId xmlns="" xmlns:a16="http://schemas.microsoft.com/office/drawing/2014/main" id="{E5108782-2D15-4ECA-860E-20286DE13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0938" y="1368425"/>
                <a:ext cx="201613" cy="9525"/>
              </a:xfrm>
              <a:custGeom>
                <a:avLst/>
                <a:gdLst>
                  <a:gd name="T0" fmla="*/ 15 w 637"/>
                  <a:gd name="T1" fmla="*/ 0 h 30"/>
                  <a:gd name="T2" fmla="*/ 13 w 637"/>
                  <a:gd name="T3" fmla="*/ 0 h 30"/>
                  <a:gd name="T4" fmla="*/ 10 w 637"/>
                  <a:gd name="T5" fmla="*/ 1 h 30"/>
                  <a:gd name="T6" fmla="*/ 8 w 637"/>
                  <a:gd name="T7" fmla="*/ 3 h 30"/>
                  <a:gd name="T8" fmla="*/ 5 w 637"/>
                  <a:gd name="T9" fmla="*/ 4 h 30"/>
                  <a:gd name="T10" fmla="*/ 4 w 637"/>
                  <a:gd name="T11" fmla="*/ 6 h 30"/>
                  <a:gd name="T12" fmla="*/ 1 w 637"/>
                  <a:gd name="T13" fmla="*/ 9 h 30"/>
                  <a:gd name="T14" fmla="*/ 1 w 637"/>
                  <a:gd name="T15" fmla="*/ 11 h 30"/>
                  <a:gd name="T16" fmla="*/ 0 w 637"/>
                  <a:gd name="T17" fmla="*/ 15 h 30"/>
                  <a:gd name="T18" fmla="*/ 1 w 637"/>
                  <a:gd name="T19" fmla="*/ 18 h 30"/>
                  <a:gd name="T20" fmla="*/ 1 w 637"/>
                  <a:gd name="T21" fmla="*/ 21 h 30"/>
                  <a:gd name="T22" fmla="*/ 4 w 637"/>
                  <a:gd name="T23" fmla="*/ 23 h 30"/>
                  <a:gd name="T24" fmla="*/ 5 w 637"/>
                  <a:gd name="T25" fmla="*/ 25 h 30"/>
                  <a:gd name="T26" fmla="*/ 8 w 637"/>
                  <a:gd name="T27" fmla="*/ 28 h 30"/>
                  <a:gd name="T28" fmla="*/ 10 w 637"/>
                  <a:gd name="T29" fmla="*/ 29 h 30"/>
                  <a:gd name="T30" fmla="*/ 13 w 637"/>
                  <a:gd name="T31" fmla="*/ 30 h 30"/>
                  <a:gd name="T32" fmla="*/ 15 w 637"/>
                  <a:gd name="T33" fmla="*/ 30 h 30"/>
                  <a:gd name="T34" fmla="*/ 622 w 637"/>
                  <a:gd name="T35" fmla="*/ 30 h 30"/>
                  <a:gd name="T36" fmla="*/ 625 w 637"/>
                  <a:gd name="T37" fmla="*/ 30 h 30"/>
                  <a:gd name="T38" fmla="*/ 628 w 637"/>
                  <a:gd name="T39" fmla="*/ 29 h 30"/>
                  <a:gd name="T40" fmla="*/ 630 w 637"/>
                  <a:gd name="T41" fmla="*/ 28 h 30"/>
                  <a:gd name="T42" fmla="*/ 633 w 637"/>
                  <a:gd name="T43" fmla="*/ 25 h 30"/>
                  <a:gd name="T44" fmla="*/ 634 w 637"/>
                  <a:gd name="T45" fmla="*/ 23 h 30"/>
                  <a:gd name="T46" fmla="*/ 636 w 637"/>
                  <a:gd name="T47" fmla="*/ 21 h 30"/>
                  <a:gd name="T48" fmla="*/ 636 w 637"/>
                  <a:gd name="T49" fmla="*/ 18 h 30"/>
                  <a:gd name="T50" fmla="*/ 637 w 637"/>
                  <a:gd name="T51" fmla="*/ 15 h 30"/>
                  <a:gd name="T52" fmla="*/ 636 w 637"/>
                  <a:gd name="T53" fmla="*/ 11 h 30"/>
                  <a:gd name="T54" fmla="*/ 636 w 637"/>
                  <a:gd name="T55" fmla="*/ 9 h 30"/>
                  <a:gd name="T56" fmla="*/ 634 w 637"/>
                  <a:gd name="T57" fmla="*/ 6 h 30"/>
                  <a:gd name="T58" fmla="*/ 633 w 637"/>
                  <a:gd name="T59" fmla="*/ 4 h 30"/>
                  <a:gd name="T60" fmla="*/ 630 w 637"/>
                  <a:gd name="T61" fmla="*/ 3 h 30"/>
                  <a:gd name="T62" fmla="*/ 628 w 637"/>
                  <a:gd name="T63" fmla="*/ 1 h 30"/>
                  <a:gd name="T64" fmla="*/ 625 w 637"/>
                  <a:gd name="T65" fmla="*/ 0 h 30"/>
                  <a:gd name="T66" fmla="*/ 622 w 637"/>
                  <a:gd name="T67" fmla="*/ 0 h 30"/>
                  <a:gd name="T68" fmla="*/ 15 w 637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37" h="30">
                    <a:moveTo>
                      <a:pt x="15" y="0"/>
                    </a:move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8" y="28"/>
                    </a:lnTo>
                    <a:lnTo>
                      <a:pt x="10" y="29"/>
                    </a:lnTo>
                    <a:lnTo>
                      <a:pt x="13" y="30"/>
                    </a:lnTo>
                    <a:lnTo>
                      <a:pt x="15" y="30"/>
                    </a:lnTo>
                    <a:lnTo>
                      <a:pt x="622" y="30"/>
                    </a:lnTo>
                    <a:lnTo>
                      <a:pt x="625" y="30"/>
                    </a:lnTo>
                    <a:lnTo>
                      <a:pt x="628" y="29"/>
                    </a:lnTo>
                    <a:lnTo>
                      <a:pt x="630" y="28"/>
                    </a:lnTo>
                    <a:lnTo>
                      <a:pt x="633" y="25"/>
                    </a:lnTo>
                    <a:lnTo>
                      <a:pt x="634" y="23"/>
                    </a:lnTo>
                    <a:lnTo>
                      <a:pt x="636" y="21"/>
                    </a:lnTo>
                    <a:lnTo>
                      <a:pt x="636" y="18"/>
                    </a:lnTo>
                    <a:lnTo>
                      <a:pt x="637" y="15"/>
                    </a:lnTo>
                    <a:lnTo>
                      <a:pt x="636" y="11"/>
                    </a:lnTo>
                    <a:lnTo>
                      <a:pt x="636" y="9"/>
                    </a:lnTo>
                    <a:lnTo>
                      <a:pt x="634" y="6"/>
                    </a:lnTo>
                    <a:lnTo>
                      <a:pt x="633" y="4"/>
                    </a:lnTo>
                    <a:lnTo>
                      <a:pt x="630" y="3"/>
                    </a:lnTo>
                    <a:lnTo>
                      <a:pt x="628" y="1"/>
                    </a:lnTo>
                    <a:lnTo>
                      <a:pt x="625" y="0"/>
                    </a:lnTo>
                    <a:lnTo>
                      <a:pt x="622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015">
                <a:extLst>
                  <a:ext uri="{FF2B5EF4-FFF2-40B4-BE49-F238E27FC236}">
                    <a16:creationId xmlns="" xmlns:a16="http://schemas.microsoft.com/office/drawing/2014/main" id="{95529BF7-6BA0-470B-AE0C-091BD1DF2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2838" y="1417638"/>
                <a:ext cx="38100" cy="9525"/>
              </a:xfrm>
              <a:custGeom>
                <a:avLst/>
                <a:gdLst>
                  <a:gd name="T0" fmla="*/ 15 w 121"/>
                  <a:gd name="T1" fmla="*/ 30 h 30"/>
                  <a:gd name="T2" fmla="*/ 106 w 121"/>
                  <a:gd name="T3" fmla="*/ 30 h 30"/>
                  <a:gd name="T4" fmla="*/ 108 w 121"/>
                  <a:gd name="T5" fmla="*/ 30 h 30"/>
                  <a:gd name="T6" fmla="*/ 112 w 121"/>
                  <a:gd name="T7" fmla="*/ 29 h 30"/>
                  <a:gd name="T8" fmla="*/ 114 w 121"/>
                  <a:gd name="T9" fmla="*/ 28 h 30"/>
                  <a:gd name="T10" fmla="*/ 116 w 121"/>
                  <a:gd name="T11" fmla="*/ 26 h 30"/>
                  <a:gd name="T12" fmla="*/ 118 w 121"/>
                  <a:gd name="T13" fmla="*/ 24 h 30"/>
                  <a:gd name="T14" fmla="*/ 119 w 121"/>
                  <a:gd name="T15" fmla="*/ 22 h 30"/>
                  <a:gd name="T16" fmla="*/ 120 w 121"/>
                  <a:gd name="T17" fmla="*/ 19 h 30"/>
                  <a:gd name="T18" fmla="*/ 121 w 121"/>
                  <a:gd name="T19" fmla="*/ 15 h 30"/>
                  <a:gd name="T20" fmla="*/ 120 w 121"/>
                  <a:gd name="T21" fmla="*/ 12 h 30"/>
                  <a:gd name="T22" fmla="*/ 119 w 121"/>
                  <a:gd name="T23" fmla="*/ 10 h 30"/>
                  <a:gd name="T24" fmla="*/ 118 w 121"/>
                  <a:gd name="T25" fmla="*/ 7 h 30"/>
                  <a:gd name="T26" fmla="*/ 116 w 121"/>
                  <a:gd name="T27" fmla="*/ 5 h 30"/>
                  <a:gd name="T28" fmla="*/ 114 w 121"/>
                  <a:gd name="T29" fmla="*/ 4 h 30"/>
                  <a:gd name="T30" fmla="*/ 112 w 121"/>
                  <a:gd name="T31" fmla="*/ 1 h 30"/>
                  <a:gd name="T32" fmla="*/ 108 w 121"/>
                  <a:gd name="T33" fmla="*/ 1 h 30"/>
                  <a:gd name="T34" fmla="*/ 106 w 121"/>
                  <a:gd name="T35" fmla="*/ 0 h 30"/>
                  <a:gd name="T36" fmla="*/ 15 w 121"/>
                  <a:gd name="T37" fmla="*/ 0 h 30"/>
                  <a:gd name="T38" fmla="*/ 13 w 121"/>
                  <a:gd name="T39" fmla="*/ 1 h 30"/>
                  <a:gd name="T40" fmla="*/ 10 w 121"/>
                  <a:gd name="T41" fmla="*/ 1 h 30"/>
                  <a:gd name="T42" fmla="*/ 8 w 121"/>
                  <a:gd name="T43" fmla="*/ 4 h 30"/>
                  <a:gd name="T44" fmla="*/ 5 w 121"/>
                  <a:gd name="T45" fmla="*/ 5 h 30"/>
                  <a:gd name="T46" fmla="*/ 3 w 121"/>
                  <a:gd name="T47" fmla="*/ 7 h 30"/>
                  <a:gd name="T48" fmla="*/ 2 w 121"/>
                  <a:gd name="T49" fmla="*/ 10 h 30"/>
                  <a:gd name="T50" fmla="*/ 1 w 121"/>
                  <a:gd name="T51" fmla="*/ 12 h 30"/>
                  <a:gd name="T52" fmla="*/ 0 w 121"/>
                  <a:gd name="T53" fmla="*/ 15 h 30"/>
                  <a:gd name="T54" fmla="*/ 1 w 121"/>
                  <a:gd name="T55" fmla="*/ 19 h 30"/>
                  <a:gd name="T56" fmla="*/ 2 w 121"/>
                  <a:gd name="T57" fmla="*/ 22 h 30"/>
                  <a:gd name="T58" fmla="*/ 3 w 121"/>
                  <a:gd name="T59" fmla="*/ 24 h 30"/>
                  <a:gd name="T60" fmla="*/ 5 w 121"/>
                  <a:gd name="T61" fmla="*/ 26 h 30"/>
                  <a:gd name="T62" fmla="*/ 8 w 121"/>
                  <a:gd name="T63" fmla="*/ 28 h 30"/>
                  <a:gd name="T64" fmla="*/ 10 w 121"/>
                  <a:gd name="T65" fmla="*/ 29 h 30"/>
                  <a:gd name="T66" fmla="*/ 13 w 121"/>
                  <a:gd name="T67" fmla="*/ 30 h 30"/>
                  <a:gd name="T68" fmla="*/ 15 w 121"/>
                  <a:gd name="T69" fmla="*/ 30 h 30"/>
                  <a:gd name="T70" fmla="*/ 15 w 121"/>
                  <a:gd name="T7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30">
                    <a:moveTo>
                      <a:pt x="15" y="30"/>
                    </a:moveTo>
                    <a:lnTo>
                      <a:pt x="106" y="30"/>
                    </a:lnTo>
                    <a:lnTo>
                      <a:pt x="108" y="30"/>
                    </a:lnTo>
                    <a:lnTo>
                      <a:pt x="112" y="29"/>
                    </a:lnTo>
                    <a:lnTo>
                      <a:pt x="114" y="28"/>
                    </a:lnTo>
                    <a:lnTo>
                      <a:pt x="116" y="26"/>
                    </a:lnTo>
                    <a:lnTo>
                      <a:pt x="118" y="24"/>
                    </a:lnTo>
                    <a:lnTo>
                      <a:pt x="119" y="22"/>
                    </a:lnTo>
                    <a:lnTo>
                      <a:pt x="120" y="19"/>
                    </a:lnTo>
                    <a:lnTo>
                      <a:pt x="121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4"/>
                    </a:lnTo>
                    <a:lnTo>
                      <a:pt x="112" y="1"/>
                    </a:lnTo>
                    <a:lnTo>
                      <a:pt x="108" y="1"/>
                    </a:lnTo>
                    <a:lnTo>
                      <a:pt x="10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8" y="4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2" y="22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8" y="28"/>
                    </a:lnTo>
                    <a:lnTo>
                      <a:pt x="10" y="29"/>
                    </a:lnTo>
                    <a:lnTo>
                      <a:pt x="13" y="30"/>
                    </a:lnTo>
                    <a:lnTo>
                      <a:pt x="15" y="30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016">
                <a:extLst>
                  <a:ext uri="{FF2B5EF4-FFF2-40B4-BE49-F238E27FC236}">
                    <a16:creationId xmlns="" xmlns:a16="http://schemas.microsoft.com/office/drawing/2014/main" id="{AA0A76C3-E431-446A-85CC-6843891FC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2838" y="1458913"/>
                <a:ext cx="38100" cy="9525"/>
              </a:xfrm>
              <a:custGeom>
                <a:avLst/>
                <a:gdLst>
                  <a:gd name="T0" fmla="*/ 15 w 121"/>
                  <a:gd name="T1" fmla="*/ 30 h 31"/>
                  <a:gd name="T2" fmla="*/ 106 w 121"/>
                  <a:gd name="T3" fmla="*/ 30 h 31"/>
                  <a:gd name="T4" fmla="*/ 108 w 121"/>
                  <a:gd name="T5" fmla="*/ 30 h 31"/>
                  <a:gd name="T6" fmla="*/ 112 w 121"/>
                  <a:gd name="T7" fmla="*/ 29 h 31"/>
                  <a:gd name="T8" fmla="*/ 114 w 121"/>
                  <a:gd name="T9" fmla="*/ 28 h 31"/>
                  <a:gd name="T10" fmla="*/ 116 w 121"/>
                  <a:gd name="T11" fmla="*/ 26 h 31"/>
                  <a:gd name="T12" fmla="*/ 118 w 121"/>
                  <a:gd name="T13" fmla="*/ 23 h 31"/>
                  <a:gd name="T14" fmla="*/ 119 w 121"/>
                  <a:gd name="T15" fmla="*/ 21 h 31"/>
                  <a:gd name="T16" fmla="*/ 120 w 121"/>
                  <a:gd name="T17" fmla="*/ 18 h 31"/>
                  <a:gd name="T18" fmla="*/ 121 w 121"/>
                  <a:gd name="T19" fmla="*/ 16 h 31"/>
                  <a:gd name="T20" fmla="*/ 120 w 121"/>
                  <a:gd name="T21" fmla="*/ 13 h 31"/>
                  <a:gd name="T22" fmla="*/ 119 w 121"/>
                  <a:gd name="T23" fmla="*/ 9 h 31"/>
                  <a:gd name="T24" fmla="*/ 118 w 121"/>
                  <a:gd name="T25" fmla="*/ 7 h 31"/>
                  <a:gd name="T26" fmla="*/ 116 w 121"/>
                  <a:gd name="T27" fmla="*/ 5 h 31"/>
                  <a:gd name="T28" fmla="*/ 114 w 121"/>
                  <a:gd name="T29" fmla="*/ 3 h 31"/>
                  <a:gd name="T30" fmla="*/ 112 w 121"/>
                  <a:gd name="T31" fmla="*/ 2 h 31"/>
                  <a:gd name="T32" fmla="*/ 108 w 121"/>
                  <a:gd name="T33" fmla="*/ 1 h 31"/>
                  <a:gd name="T34" fmla="*/ 106 w 121"/>
                  <a:gd name="T35" fmla="*/ 1 h 31"/>
                  <a:gd name="T36" fmla="*/ 15 w 121"/>
                  <a:gd name="T37" fmla="*/ 0 h 31"/>
                  <a:gd name="T38" fmla="*/ 13 w 121"/>
                  <a:gd name="T39" fmla="*/ 1 h 31"/>
                  <a:gd name="T40" fmla="*/ 10 w 121"/>
                  <a:gd name="T41" fmla="*/ 2 h 31"/>
                  <a:gd name="T42" fmla="*/ 8 w 121"/>
                  <a:gd name="T43" fmla="*/ 3 h 31"/>
                  <a:gd name="T44" fmla="*/ 5 w 121"/>
                  <a:gd name="T45" fmla="*/ 5 h 31"/>
                  <a:gd name="T46" fmla="*/ 3 w 121"/>
                  <a:gd name="T47" fmla="*/ 7 h 31"/>
                  <a:gd name="T48" fmla="*/ 2 w 121"/>
                  <a:gd name="T49" fmla="*/ 9 h 31"/>
                  <a:gd name="T50" fmla="*/ 1 w 121"/>
                  <a:gd name="T51" fmla="*/ 13 h 31"/>
                  <a:gd name="T52" fmla="*/ 0 w 121"/>
                  <a:gd name="T53" fmla="*/ 16 h 31"/>
                  <a:gd name="T54" fmla="*/ 1 w 121"/>
                  <a:gd name="T55" fmla="*/ 18 h 31"/>
                  <a:gd name="T56" fmla="*/ 2 w 121"/>
                  <a:gd name="T57" fmla="*/ 21 h 31"/>
                  <a:gd name="T58" fmla="*/ 3 w 121"/>
                  <a:gd name="T59" fmla="*/ 23 h 31"/>
                  <a:gd name="T60" fmla="*/ 5 w 121"/>
                  <a:gd name="T61" fmla="*/ 26 h 31"/>
                  <a:gd name="T62" fmla="*/ 8 w 121"/>
                  <a:gd name="T63" fmla="*/ 28 h 31"/>
                  <a:gd name="T64" fmla="*/ 10 w 121"/>
                  <a:gd name="T65" fmla="*/ 29 h 31"/>
                  <a:gd name="T66" fmla="*/ 13 w 121"/>
                  <a:gd name="T67" fmla="*/ 30 h 31"/>
                  <a:gd name="T68" fmla="*/ 15 w 121"/>
                  <a:gd name="T69" fmla="*/ 31 h 31"/>
                  <a:gd name="T70" fmla="*/ 15 w 121"/>
                  <a:gd name="T7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31">
                    <a:moveTo>
                      <a:pt x="15" y="30"/>
                    </a:moveTo>
                    <a:lnTo>
                      <a:pt x="106" y="30"/>
                    </a:lnTo>
                    <a:lnTo>
                      <a:pt x="108" y="30"/>
                    </a:lnTo>
                    <a:lnTo>
                      <a:pt x="112" y="29"/>
                    </a:lnTo>
                    <a:lnTo>
                      <a:pt x="114" y="28"/>
                    </a:lnTo>
                    <a:lnTo>
                      <a:pt x="116" y="26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1" y="16"/>
                    </a:lnTo>
                    <a:lnTo>
                      <a:pt x="120" y="13"/>
                    </a:lnTo>
                    <a:lnTo>
                      <a:pt x="119" y="9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2" y="2"/>
                    </a:lnTo>
                    <a:lnTo>
                      <a:pt x="108" y="1"/>
                    </a:lnTo>
                    <a:lnTo>
                      <a:pt x="106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1"/>
                    </a:lnTo>
                    <a:lnTo>
                      <a:pt x="3" y="23"/>
                    </a:lnTo>
                    <a:lnTo>
                      <a:pt x="5" y="26"/>
                    </a:lnTo>
                    <a:lnTo>
                      <a:pt x="8" y="28"/>
                    </a:lnTo>
                    <a:lnTo>
                      <a:pt x="10" y="29"/>
                    </a:lnTo>
                    <a:lnTo>
                      <a:pt x="13" y="30"/>
                    </a:lnTo>
                    <a:lnTo>
                      <a:pt x="15" y="31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017">
                <a:extLst>
                  <a:ext uri="{FF2B5EF4-FFF2-40B4-BE49-F238E27FC236}">
                    <a16:creationId xmlns="" xmlns:a16="http://schemas.microsoft.com/office/drawing/2014/main" id="{EDD1913E-8759-4B86-B53B-A41F4F070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2838" y="1498600"/>
                <a:ext cx="38100" cy="9525"/>
              </a:xfrm>
              <a:custGeom>
                <a:avLst/>
                <a:gdLst>
                  <a:gd name="T0" fmla="*/ 15 w 121"/>
                  <a:gd name="T1" fmla="*/ 30 h 30"/>
                  <a:gd name="T2" fmla="*/ 106 w 121"/>
                  <a:gd name="T3" fmla="*/ 30 h 30"/>
                  <a:gd name="T4" fmla="*/ 108 w 121"/>
                  <a:gd name="T5" fmla="*/ 30 h 30"/>
                  <a:gd name="T6" fmla="*/ 112 w 121"/>
                  <a:gd name="T7" fmla="*/ 29 h 30"/>
                  <a:gd name="T8" fmla="*/ 114 w 121"/>
                  <a:gd name="T9" fmla="*/ 28 h 30"/>
                  <a:gd name="T10" fmla="*/ 116 w 121"/>
                  <a:gd name="T11" fmla="*/ 26 h 30"/>
                  <a:gd name="T12" fmla="*/ 118 w 121"/>
                  <a:gd name="T13" fmla="*/ 24 h 30"/>
                  <a:gd name="T14" fmla="*/ 119 w 121"/>
                  <a:gd name="T15" fmla="*/ 21 h 30"/>
                  <a:gd name="T16" fmla="*/ 120 w 121"/>
                  <a:gd name="T17" fmla="*/ 19 h 30"/>
                  <a:gd name="T18" fmla="*/ 121 w 121"/>
                  <a:gd name="T19" fmla="*/ 15 h 30"/>
                  <a:gd name="T20" fmla="*/ 120 w 121"/>
                  <a:gd name="T21" fmla="*/ 12 h 30"/>
                  <a:gd name="T22" fmla="*/ 119 w 121"/>
                  <a:gd name="T23" fmla="*/ 9 h 30"/>
                  <a:gd name="T24" fmla="*/ 118 w 121"/>
                  <a:gd name="T25" fmla="*/ 7 h 30"/>
                  <a:gd name="T26" fmla="*/ 116 w 121"/>
                  <a:gd name="T27" fmla="*/ 5 h 30"/>
                  <a:gd name="T28" fmla="*/ 114 w 121"/>
                  <a:gd name="T29" fmla="*/ 3 h 30"/>
                  <a:gd name="T30" fmla="*/ 112 w 121"/>
                  <a:gd name="T31" fmla="*/ 1 h 30"/>
                  <a:gd name="T32" fmla="*/ 108 w 121"/>
                  <a:gd name="T33" fmla="*/ 0 h 30"/>
                  <a:gd name="T34" fmla="*/ 106 w 121"/>
                  <a:gd name="T35" fmla="*/ 0 h 30"/>
                  <a:gd name="T36" fmla="*/ 15 w 121"/>
                  <a:gd name="T37" fmla="*/ 0 h 30"/>
                  <a:gd name="T38" fmla="*/ 13 w 121"/>
                  <a:gd name="T39" fmla="*/ 0 h 30"/>
                  <a:gd name="T40" fmla="*/ 10 w 121"/>
                  <a:gd name="T41" fmla="*/ 1 h 30"/>
                  <a:gd name="T42" fmla="*/ 8 w 121"/>
                  <a:gd name="T43" fmla="*/ 3 h 30"/>
                  <a:gd name="T44" fmla="*/ 5 w 121"/>
                  <a:gd name="T45" fmla="*/ 5 h 30"/>
                  <a:gd name="T46" fmla="*/ 3 w 121"/>
                  <a:gd name="T47" fmla="*/ 7 h 30"/>
                  <a:gd name="T48" fmla="*/ 2 w 121"/>
                  <a:gd name="T49" fmla="*/ 10 h 30"/>
                  <a:gd name="T50" fmla="*/ 1 w 121"/>
                  <a:gd name="T51" fmla="*/ 12 h 30"/>
                  <a:gd name="T52" fmla="*/ 0 w 121"/>
                  <a:gd name="T53" fmla="*/ 15 h 30"/>
                  <a:gd name="T54" fmla="*/ 1 w 121"/>
                  <a:gd name="T55" fmla="*/ 19 h 30"/>
                  <a:gd name="T56" fmla="*/ 2 w 121"/>
                  <a:gd name="T57" fmla="*/ 21 h 30"/>
                  <a:gd name="T58" fmla="*/ 3 w 121"/>
                  <a:gd name="T59" fmla="*/ 24 h 30"/>
                  <a:gd name="T60" fmla="*/ 5 w 121"/>
                  <a:gd name="T61" fmla="*/ 26 h 30"/>
                  <a:gd name="T62" fmla="*/ 8 w 121"/>
                  <a:gd name="T63" fmla="*/ 28 h 30"/>
                  <a:gd name="T64" fmla="*/ 10 w 121"/>
                  <a:gd name="T65" fmla="*/ 29 h 30"/>
                  <a:gd name="T66" fmla="*/ 13 w 121"/>
                  <a:gd name="T67" fmla="*/ 30 h 30"/>
                  <a:gd name="T68" fmla="*/ 15 w 121"/>
                  <a:gd name="T69" fmla="*/ 30 h 30"/>
                  <a:gd name="T70" fmla="*/ 15 w 121"/>
                  <a:gd name="T7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30">
                    <a:moveTo>
                      <a:pt x="15" y="30"/>
                    </a:moveTo>
                    <a:lnTo>
                      <a:pt x="106" y="30"/>
                    </a:lnTo>
                    <a:lnTo>
                      <a:pt x="108" y="30"/>
                    </a:lnTo>
                    <a:lnTo>
                      <a:pt x="112" y="29"/>
                    </a:lnTo>
                    <a:lnTo>
                      <a:pt x="114" y="28"/>
                    </a:lnTo>
                    <a:lnTo>
                      <a:pt x="116" y="26"/>
                    </a:lnTo>
                    <a:lnTo>
                      <a:pt x="118" y="24"/>
                    </a:lnTo>
                    <a:lnTo>
                      <a:pt x="119" y="21"/>
                    </a:lnTo>
                    <a:lnTo>
                      <a:pt x="120" y="19"/>
                    </a:lnTo>
                    <a:lnTo>
                      <a:pt x="121" y="15"/>
                    </a:lnTo>
                    <a:lnTo>
                      <a:pt x="120" y="12"/>
                    </a:lnTo>
                    <a:lnTo>
                      <a:pt x="119" y="9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2" y="1"/>
                    </a:lnTo>
                    <a:lnTo>
                      <a:pt x="108" y="0"/>
                    </a:lnTo>
                    <a:lnTo>
                      <a:pt x="106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8" y="28"/>
                    </a:lnTo>
                    <a:lnTo>
                      <a:pt x="10" y="29"/>
                    </a:lnTo>
                    <a:lnTo>
                      <a:pt x="13" y="30"/>
                    </a:lnTo>
                    <a:lnTo>
                      <a:pt x="15" y="30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018">
                <a:extLst>
                  <a:ext uri="{FF2B5EF4-FFF2-40B4-BE49-F238E27FC236}">
                    <a16:creationId xmlns="" xmlns:a16="http://schemas.microsoft.com/office/drawing/2014/main" id="{50760508-6554-4663-9989-4123ADB1E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2838" y="1538288"/>
                <a:ext cx="38100" cy="9525"/>
              </a:xfrm>
              <a:custGeom>
                <a:avLst/>
                <a:gdLst>
                  <a:gd name="T0" fmla="*/ 15 w 121"/>
                  <a:gd name="T1" fmla="*/ 30 h 30"/>
                  <a:gd name="T2" fmla="*/ 106 w 121"/>
                  <a:gd name="T3" fmla="*/ 30 h 30"/>
                  <a:gd name="T4" fmla="*/ 108 w 121"/>
                  <a:gd name="T5" fmla="*/ 30 h 30"/>
                  <a:gd name="T6" fmla="*/ 112 w 121"/>
                  <a:gd name="T7" fmla="*/ 29 h 30"/>
                  <a:gd name="T8" fmla="*/ 114 w 121"/>
                  <a:gd name="T9" fmla="*/ 28 h 30"/>
                  <a:gd name="T10" fmla="*/ 116 w 121"/>
                  <a:gd name="T11" fmla="*/ 26 h 30"/>
                  <a:gd name="T12" fmla="*/ 118 w 121"/>
                  <a:gd name="T13" fmla="*/ 23 h 30"/>
                  <a:gd name="T14" fmla="*/ 119 w 121"/>
                  <a:gd name="T15" fmla="*/ 21 h 30"/>
                  <a:gd name="T16" fmla="*/ 120 w 121"/>
                  <a:gd name="T17" fmla="*/ 18 h 30"/>
                  <a:gd name="T18" fmla="*/ 121 w 121"/>
                  <a:gd name="T19" fmla="*/ 15 h 30"/>
                  <a:gd name="T20" fmla="*/ 120 w 121"/>
                  <a:gd name="T21" fmla="*/ 12 h 30"/>
                  <a:gd name="T22" fmla="*/ 119 w 121"/>
                  <a:gd name="T23" fmla="*/ 10 h 30"/>
                  <a:gd name="T24" fmla="*/ 118 w 121"/>
                  <a:gd name="T25" fmla="*/ 6 h 30"/>
                  <a:gd name="T26" fmla="*/ 116 w 121"/>
                  <a:gd name="T27" fmla="*/ 4 h 30"/>
                  <a:gd name="T28" fmla="*/ 114 w 121"/>
                  <a:gd name="T29" fmla="*/ 3 h 30"/>
                  <a:gd name="T30" fmla="*/ 112 w 121"/>
                  <a:gd name="T31" fmla="*/ 1 h 30"/>
                  <a:gd name="T32" fmla="*/ 108 w 121"/>
                  <a:gd name="T33" fmla="*/ 0 h 30"/>
                  <a:gd name="T34" fmla="*/ 106 w 121"/>
                  <a:gd name="T35" fmla="*/ 0 h 30"/>
                  <a:gd name="T36" fmla="*/ 15 w 121"/>
                  <a:gd name="T37" fmla="*/ 0 h 30"/>
                  <a:gd name="T38" fmla="*/ 13 w 121"/>
                  <a:gd name="T39" fmla="*/ 0 h 30"/>
                  <a:gd name="T40" fmla="*/ 10 w 121"/>
                  <a:gd name="T41" fmla="*/ 1 h 30"/>
                  <a:gd name="T42" fmla="*/ 8 w 121"/>
                  <a:gd name="T43" fmla="*/ 3 h 30"/>
                  <a:gd name="T44" fmla="*/ 5 w 121"/>
                  <a:gd name="T45" fmla="*/ 4 h 30"/>
                  <a:gd name="T46" fmla="*/ 3 w 121"/>
                  <a:gd name="T47" fmla="*/ 6 h 30"/>
                  <a:gd name="T48" fmla="*/ 2 w 121"/>
                  <a:gd name="T49" fmla="*/ 10 h 30"/>
                  <a:gd name="T50" fmla="*/ 1 w 121"/>
                  <a:gd name="T51" fmla="*/ 12 h 30"/>
                  <a:gd name="T52" fmla="*/ 0 w 121"/>
                  <a:gd name="T53" fmla="*/ 15 h 30"/>
                  <a:gd name="T54" fmla="*/ 1 w 121"/>
                  <a:gd name="T55" fmla="*/ 18 h 30"/>
                  <a:gd name="T56" fmla="*/ 2 w 121"/>
                  <a:gd name="T57" fmla="*/ 21 h 30"/>
                  <a:gd name="T58" fmla="*/ 3 w 121"/>
                  <a:gd name="T59" fmla="*/ 23 h 30"/>
                  <a:gd name="T60" fmla="*/ 5 w 121"/>
                  <a:gd name="T61" fmla="*/ 26 h 30"/>
                  <a:gd name="T62" fmla="*/ 8 w 121"/>
                  <a:gd name="T63" fmla="*/ 28 h 30"/>
                  <a:gd name="T64" fmla="*/ 10 w 121"/>
                  <a:gd name="T65" fmla="*/ 29 h 30"/>
                  <a:gd name="T66" fmla="*/ 13 w 121"/>
                  <a:gd name="T67" fmla="*/ 30 h 30"/>
                  <a:gd name="T68" fmla="*/ 15 w 121"/>
                  <a:gd name="T69" fmla="*/ 30 h 30"/>
                  <a:gd name="T70" fmla="*/ 15 w 121"/>
                  <a:gd name="T7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30">
                    <a:moveTo>
                      <a:pt x="15" y="30"/>
                    </a:moveTo>
                    <a:lnTo>
                      <a:pt x="106" y="30"/>
                    </a:lnTo>
                    <a:lnTo>
                      <a:pt x="108" y="30"/>
                    </a:lnTo>
                    <a:lnTo>
                      <a:pt x="112" y="29"/>
                    </a:lnTo>
                    <a:lnTo>
                      <a:pt x="114" y="28"/>
                    </a:lnTo>
                    <a:lnTo>
                      <a:pt x="116" y="26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1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3"/>
                    </a:lnTo>
                    <a:lnTo>
                      <a:pt x="112" y="1"/>
                    </a:lnTo>
                    <a:lnTo>
                      <a:pt x="108" y="0"/>
                    </a:lnTo>
                    <a:lnTo>
                      <a:pt x="106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2" y="21"/>
                    </a:lnTo>
                    <a:lnTo>
                      <a:pt x="3" y="23"/>
                    </a:lnTo>
                    <a:lnTo>
                      <a:pt x="5" y="26"/>
                    </a:lnTo>
                    <a:lnTo>
                      <a:pt x="8" y="28"/>
                    </a:lnTo>
                    <a:lnTo>
                      <a:pt x="10" y="29"/>
                    </a:lnTo>
                    <a:lnTo>
                      <a:pt x="13" y="30"/>
                    </a:lnTo>
                    <a:lnTo>
                      <a:pt x="15" y="30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019">
                <a:extLst>
                  <a:ext uri="{FF2B5EF4-FFF2-40B4-BE49-F238E27FC236}">
                    <a16:creationId xmlns="" xmlns:a16="http://schemas.microsoft.com/office/drawing/2014/main" id="{3C03A9A6-F0BB-4526-9995-C48EBED6B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2838" y="1577975"/>
                <a:ext cx="38100" cy="9525"/>
              </a:xfrm>
              <a:custGeom>
                <a:avLst/>
                <a:gdLst>
                  <a:gd name="T0" fmla="*/ 121 w 121"/>
                  <a:gd name="T1" fmla="*/ 15 h 30"/>
                  <a:gd name="T2" fmla="*/ 120 w 121"/>
                  <a:gd name="T3" fmla="*/ 12 h 30"/>
                  <a:gd name="T4" fmla="*/ 119 w 121"/>
                  <a:gd name="T5" fmla="*/ 9 h 30"/>
                  <a:gd name="T6" fmla="*/ 118 w 121"/>
                  <a:gd name="T7" fmla="*/ 7 h 30"/>
                  <a:gd name="T8" fmla="*/ 116 w 121"/>
                  <a:gd name="T9" fmla="*/ 5 h 30"/>
                  <a:gd name="T10" fmla="*/ 114 w 121"/>
                  <a:gd name="T11" fmla="*/ 3 h 30"/>
                  <a:gd name="T12" fmla="*/ 112 w 121"/>
                  <a:gd name="T13" fmla="*/ 2 h 30"/>
                  <a:gd name="T14" fmla="*/ 108 w 121"/>
                  <a:gd name="T15" fmla="*/ 0 h 30"/>
                  <a:gd name="T16" fmla="*/ 106 w 121"/>
                  <a:gd name="T17" fmla="*/ 0 h 30"/>
                  <a:gd name="T18" fmla="*/ 15 w 121"/>
                  <a:gd name="T19" fmla="*/ 0 h 30"/>
                  <a:gd name="T20" fmla="*/ 13 w 121"/>
                  <a:gd name="T21" fmla="*/ 0 h 30"/>
                  <a:gd name="T22" fmla="*/ 10 w 121"/>
                  <a:gd name="T23" fmla="*/ 2 h 30"/>
                  <a:gd name="T24" fmla="*/ 8 w 121"/>
                  <a:gd name="T25" fmla="*/ 3 h 30"/>
                  <a:gd name="T26" fmla="*/ 5 w 121"/>
                  <a:gd name="T27" fmla="*/ 5 h 30"/>
                  <a:gd name="T28" fmla="*/ 3 w 121"/>
                  <a:gd name="T29" fmla="*/ 7 h 30"/>
                  <a:gd name="T30" fmla="*/ 2 w 121"/>
                  <a:gd name="T31" fmla="*/ 9 h 30"/>
                  <a:gd name="T32" fmla="*/ 1 w 121"/>
                  <a:gd name="T33" fmla="*/ 12 h 30"/>
                  <a:gd name="T34" fmla="*/ 0 w 121"/>
                  <a:gd name="T35" fmla="*/ 15 h 30"/>
                  <a:gd name="T36" fmla="*/ 1 w 121"/>
                  <a:gd name="T37" fmla="*/ 18 h 30"/>
                  <a:gd name="T38" fmla="*/ 2 w 121"/>
                  <a:gd name="T39" fmla="*/ 21 h 30"/>
                  <a:gd name="T40" fmla="*/ 3 w 121"/>
                  <a:gd name="T41" fmla="*/ 23 h 30"/>
                  <a:gd name="T42" fmla="*/ 5 w 121"/>
                  <a:gd name="T43" fmla="*/ 26 h 30"/>
                  <a:gd name="T44" fmla="*/ 8 w 121"/>
                  <a:gd name="T45" fmla="*/ 27 h 30"/>
                  <a:gd name="T46" fmla="*/ 10 w 121"/>
                  <a:gd name="T47" fmla="*/ 29 h 30"/>
                  <a:gd name="T48" fmla="*/ 13 w 121"/>
                  <a:gd name="T49" fmla="*/ 29 h 30"/>
                  <a:gd name="T50" fmla="*/ 15 w 121"/>
                  <a:gd name="T51" fmla="*/ 30 h 30"/>
                  <a:gd name="T52" fmla="*/ 106 w 121"/>
                  <a:gd name="T53" fmla="*/ 30 h 30"/>
                  <a:gd name="T54" fmla="*/ 108 w 121"/>
                  <a:gd name="T55" fmla="*/ 29 h 30"/>
                  <a:gd name="T56" fmla="*/ 112 w 121"/>
                  <a:gd name="T57" fmla="*/ 29 h 30"/>
                  <a:gd name="T58" fmla="*/ 114 w 121"/>
                  <a:gd name="T59" fmla="*/ 27 h 30"/>
                  <a:gd name="T60" fmla="*/ 116 w 121"/>
                  <a:gd name="T61" fmla="*/ 26 h 30"/>
                  <a:gd name="T62" fmla="*/ 118 w 121"/>
                  <a:gd name="T63" fmla="*/ 23 h 30"/>
                  <a:gd name="T64" fmla="*/ 119 w 121"/>
                  <a:gd name="T65" fmla="*/ 21 h 30"/>
                  <a:gd name="T66" fmla="*/ 120 w 121"/>
                  <a:gd name="T67" fmla="*/ 18 h 30"/>
                  <a:gd name="T68" fmla="*/ 121 w 121"/>
                  <a:gd name="T69" fmla="*/ 15 h 30"/>
                  <a:gd name="T70" fmla="*/ 121 w 121"/>
                  <a:gd name="T71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30">
                    <a:moveTo>
                      <a:pt x="121" y="15"/>
                    </a:moveTo>
                    <a:lnTo>
                      <a:pt x="120" y="12"/>
                    </a:lnTo>
                    <a:lnTo>
                      <a:pt x="119" y="9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2" y="2"/>
                    </a:lnTo>
                    <a:lnTo>
                      <a:pt x="108" y="0"/>
                    </a:lnTo>
                    <a:lnTo>
                      <a:pt x="106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2" y="21"/>
                    </a:lnTo>
                    <a:lnTo>
                      <a:pt x="3" y="23"/>
                    </a:lnTo>
                    <a:lnTo>
                      <a:pt x="5" y="26"/>
                    </a:lnTo>
                    <a:lnTo>
                      <a:pt x="8" y="27"/>
                    </a:lnTo>
                    <a:lnTo>
                      <a:pt x="10" y="29"/>
                    </a:lnTo>
                    <a:lnTo>
                      <a:pt x="13" y="29"/>
                    </a:lnTo>
                    <a:lnTo>
                      <a:pt x="15" y="30"/>
                    </a:lnTo>
                    <a:lnTo>
                      <a:pt x="106" y="30"/>
                    </a:lnTo>
                    <a:lnTo>
                      <a:pt x="108" y="29"/>
                    </a:lnTo>
                    <a:lnTo>
                      <a:pt x="112" y="29"/>
                    </a:lnTo>
                    <a:lnTo>
                      <a:pt x="114" y="27"/>
                    </a:lnTo>
                    <a:lnTo>
                      <a:pt x="116" y="26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1" y="15"/>
                    </a:lnTo>
                    <a:lnTo>
                      <a:pt x="12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425349CB-4AEA-4555-AB63-FED89EA2C245}"/>
                </a:ext>
              </a:extLst>
            </p:cNvPr>
            <p:cNvGrpSpPr/>
            <p:nvPr/>
          </p:nvGrpSpPr>
          <p:grpSpPr>
            <a:xfrm>
              <a:off x="4405559" y="4262472"/>
              <a:ext cx="239713" cy="287338"/>
              <a:chOff x="342900" y="1943100"/>
              <a:chExt cx="239713" cy="287338"/>
            </a:xfrm>
            <a:solidFill>
              <a:schemeClr val="accent3"/>
            </a:solidFill>
          </p:grpSpPr>
          <p:sp>
            <p:nvSpPr>
              <p:cNvPr id="112" name="Freeform 1033">
                <a:extLst>
                  <a:ext uri="{FF2B5EF4-FFF2-40B4-BE49-F238E27FC236}">
                    <a16:creationId xmlns="" xmlns:a16="http://schemas.microsoft.com/office/drawing/2014/main" id="{992D6A77-D4CB-4136-95D8-7C32BFA88F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900" y="1943100"/>
                <a:ext cx="200025" cy="258763"/>
              </a:xfrm>
              <a:custGeom>
                <a:avLst/>
                <a:gdLst>
                  <a:gd name="T0" fmla="*/ 350 w 506"/>
                  <a:gd name="T1" fmla="*/ 12 h 651"/>
                  <a:gd name="T2" fmla="*/ 494 w 506"/>
                  <a:gd name="T3" fmla="*/ 156 h 651"/>
                  <a:gd name="T4" fmla="*/ 350 w 506"/>
                  <a:gd name="T5" fmla="*/ 156 h 651"/>
                  <a:gd name="T6" fmla="*/ 350 w 506"/>
                  <a:gd name="T7" fmla="*/ 12 h 651"/>
                  <a:gd name="T8" fmla="*/ 314 w 506"/>
                  <a:gd name="T9" fmla="*/ 509 h 651"/>
                  <a:gd name="T10" fmla="*/ 309 w 506"/>
                  <a:gd name="T11" fmla="*/ 499 h 651"/>
                  <a:gd name="T12" fmla="*/ 306 w 506"/>
                  <a:gd name="T13" fmla="*/ 489 h 651"/>
                  <a:gd name="T14" fmla="*/ 303 w 506"/>
                  <a:gd name="T15" fmla="*/ 477 h 651"/>
                  <a:gd name="T16" fmla="*/ 302 w 506"/>
                  <a:gd name="T17" fmla="*/ 466 h 651"/>
                  <a:gd name="T18" fmla="*/ 302 w 506"/>
                  <a:gd name="T19" fmla="*/ 455 h 651"/>
                  <a:gd name="T20" fmla="*/ 303 w 506"/>
                  <a:gd name="T21" fmla="*/ 444 h 651"/>
                  <a:gd name="T22" fmla="*/ 306 w 506"/>
                  <a:gd name="T23" fmla="*/ 433 h 651"/>
                  <a:gd name="T24" fmla="*/ 309 w 506"/>
                  <a:gd name="T25" fmla="*/ 422 h 651"/>
                  <a:gd name="T26" fmla="*/ 306 w 506"/>
                  <a:gd name="T27" fmla="*/ 412 h 651"/>
                  <a:gd name="T28" fmla="*/ 303 w 506"/>
                  <a:gd name="T29" fmla="*/ 401 h 651"/>
                  <a:gd name="T30" fmla="*/ 302 w 506"/>
                  <a:gd name="T31" fmla="*/ 390 h 651"/>
                  <a:gd name="T32" fmla="*/ 302 w 506"/>
                  <a:gd name="T33" fmla="*/ 378 h 651"/>
                  <a:gd name="T34" fmla="*/ 303 w 506"/>
                  <a:gd name="T35" fmla="*/ 368 h 651"/>
                  <a:gd name="T36" fmla="*/ 306 w 506"/>
                  <a:gd name="T37" fmla="*/ 357 h 651"/>
                  <a:gd name="T38" fmla="*/ 309 w 506"/>
                  <a:gd name="T39" fmla="*/ 346 h 651"/>
                  <a:gd name="T40" fmla="*/ 314 w 506"/>
                  <a:gd name="T41" fmla="*/ 336 h 651"/>
                  <a:gd name="T42" fmla="*/ 321 w 506"/>
                  <a:gd name="T43" fmla="*/ 326 h 651"/>
                  <a:gd name="T44" fmla="*/ 328 w 506"/>
                  <a:gd name="T45" fmla="*/ 318 h 651"/>
                  <a:gd name="T46" fmla="*/ 336 w 506"/>
                  <a:gd name="T47" fmla="*/ 310 h 651"/>
                  <a:gd name="T48" fmla="*/ 345 w 506"/>
                  <a:gd name="T49" fmla="*/ 304 h 651"/>
                  <a:gd name="T50" fmla="*/ 355 w 506"/>
                  <a:gd name="T51" fmla="*/ 299 h 651"/>
                  <a:gd name="T52" fmla="*/ 365 w 506"/>
                  <a:gd name="T53" fmla="*/ 294 h 651"/>
                  <a:gd name="T54" fmla="*/ 375 w 506"/>
                  <a:gd name="T55" fmla="*/ 291 h 651"/>
                  <a:gd name="T56" fmla="*/ 386 w 506"/>
                  <a:gd name="T57" fmla="*/ 289 h 651"/>
                  <a:gd name="T58" fmla="*/ 393 w 506"/>
                  <a:gd name="T59" fmla="*/ 281 h 651"/>
                  <a:gd name="T60" fmla="*/ 402 w 506"/>
                  <a:gd name="T61" fmla="*/ 272 h 651"/>
                  <a:gd name="T62" fmla="*/ 411 w 506"/>
                  <a:gd name="T63" fmla="*/ 265 h 651"/>
                  <a:gd name="T64" fmla="*/ 421 w 506"/>
                  <a:gd name="T65" fmla="*/ 260 h 651"/>
                  <a:gd name="T66" fmla="*/ 431 w 506"/>
                  <a:gd name="T67" fmla="*/ 255 h 651"/>
                  <a:gd name="T68" fmla="*/ 441 w 506"/>
                  <a:gd name="T69" fmla="*/ 252 h 651"/>
                  <a:gd name="T70" fmla="*/ 453 w 506"/>
                  <a:gd name="T71" fmla="*/ 250 h 651"/>
                  <a:gd name="T72" fmla="*/ 464 w 506"/>
                  <a:gd name="T73" fmla="*/ 249 h 651"/>
                  <a:gd name="T74" fmla="*/ 475 w 506"/>
                  <a:gd name="T75" fmla="*/ 250 h 651"/>
                  <a:gd name="T76" fmla="*/ 486 w 506"/>
                  <a:gd name="T77" fmla="*/ 252 h 651"/>
                  <a:gd name="T78" fmla="*/ 496 w 506"/>
                  <a:gd name="T79" fmla="*/ 255 h 651"/>
                  <a:gd name="T80" fmla="*/ 506 w 506"/>
                  <a:gd name="T81" fmla="*/ 259 h 651"/>
                  <a:gd name="T82" fmla="*/ 506 w 506"/>
                  <a:gd name="T83" fmla="*/ 156 h 651"/>
                  <a:gd name="T84" fmla="*/ 506 w 506"/>
                  <a:gd name="T85" fmla="*/ 152 h 651"/>
                  <a:gd name="T86" fmla="*/ 503 w 506"/>
                  <a:gd name="T87" fmla="*/ 148 h 651"/>
                  <a:gd name="T88" fmla="*/ 358 w 506"/>
                  <a:gd name="T89" fmla="*/ 3 h 651"/>
                  <a:gd name="T90" fmla="*/ 354 w 506"/>
                  <a:gd name="T91" fmla="*/ 1 h 651"/>
                  <a:gd name="T92" fmla="*/ 350 w 506"/>
                  <a:gd name="T93" fmla="*/ 0 h 651"/>
                  <a:gd name="T94" fmla="*/ 12 w 506"/>
                  <a:gd name="T95" fmla="*/ 0 h 651"/>
                  <a:gd name="T96" fmla="*/ 8 w 506"/>
                  <a:gd name="T97" fmla="*/ 1 h 651"/>
                  <a:gd name="T98" fmla="*/ 4 w 506"/>
                  <a:gd name="T99" fmla="*/ 4 h 651"/>
                  <a:gd name="T100" fmla="*/ 1 w 506"/>
                  <a:gd name="T101" fmla="*/ 7 h 651"/>
                  <a:gd name="T102" fmla="*/ 0 w 506"/>
                  <a:gd name="T103" fmla="*/ 12 h 651"/>
                  <a:gd name="T104" fmla="*/ 0 w 506"/>
                  <a:gd name="T105" fmla="*/ 638 h 651"/>
                  <a:gd name="T106" fmla="*/ 1 w 506"/>
                  <a:gd name="T107" fmla="*/ 644 h 651"/>
                  <a:gd name="T108" fmla="*/ 4 w 506"/>
                  <a:gd name="T109" fmla="*/ 647 h 651"/>
                  <a:gd name="T110" fmla="*/ 8 w 506"/>
                  <a:gd name="T111" fmla="*/ 650 h 651"/>
                  <a:gd name="T112" fmla="*/ 12 w 506"/>
                  <a:gd name="T113" fmla="*/ 651 h 651"/>
                  <a:gd name="T114" fmla="*/ 337 w 506"/>
                  <a:gd name="T115" fmla="*/ 651 h 651"/>
                  <a:gd name="T116" fmla="*/ 337 w 506"/>
                  <a:gd name="T117" fmla="*/ 535 h 651"/>
                  <a:gd name="T118" fmla="*/ 331 w 506"/>
                  <a:gd name="T119" fmla="*/ 530 h 651"/>
                  <a:gd name="T120" fmla="*/ 325 w 506"/>
                  <a:gd name="T121" fmla="*/ 523 h 651"/>
                  <a:gd name="T122" fmla="*/ 319 w 506"/>
                  <a:gd name="T123" fmla="*/ 517 h 651"/>
                  <a:gd name="T124" fmla="*/ 314 w 506"/>
                  <a:gd name="T125" fmla="*/ 509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6" h="651">
                    <a:moveTo>
                      <a:pt x="350" y="12"/>
                    </a:moveTo>
                    <a:lnTo>
                      <a:pt x="494" y="156"/>
                    </a:lnTo>
                    <a:lnTo>
                      <a:pt x="350" y="156"/>
                    </a:lnTo>
                    <a:lnTo>
                      <a:pt x="350" y="12"/>
                    </a:lnTo>
                    <a:close/>
                    <a:moveTo>
                      <a:pt x="314" y="509"/>
                    </a:moveTo>
                    <a:lnTo>
                      <a:pt x="309" y="499"/>
                    </a:lnTo>
                    <a:lnTo>
                      <a:pt x="306" y="489"/>
                    </a:lnTo>
                    <a:lnTo>
                      <a:pt x="303" y="477"/>
                    </a:lnTo>
                    <a:lnTo>
                      <a:pt x="302" y="466"/>
                    </a:lnTo>
                    <a:lnTo>
                      <a:pt x="302" y="455"/>
                    </a:lnTo>
                    <a:lnTo>
                      <a:pt x="303" y="444"/>
                    </a:lnTo>
                    <a:lnTo>
                      <a:pt x="306" y="433"/>
                    </a:lnTo>
                    <a:lnTo>
                      <a:pt x="309" y="422"/>
                    </a:lnTo>
                    <a:lnTo>
                      <a:pt x="306" y="412"/>
                    </a:lnTo>
                    <a:lnTo>
                      <a:pt x="303" y="401"/>
                    </a:lnTo>
                    <a:lnTo>
                      <a:pt x="302" y="390"/>
                    </a:lnTo>
                    <a:lnTo>
                      <a:pt x="302" y="378"/>
                    </a:lnTo>
                    <a:lnTo>
                      <a:pt x="303" y="368"/>
                    </a:lnTo>
                    <a:lnTo>
                      <a:pt x="306" y="357"/>
                    </a:lnTo>
                    <a:lnTo>
                      <a:pt x="309" y="346"/>
                    </a:lnTo>
                    <a:lnTo>
                      <a:pt x="314" y="336"/>
                    </a:lnTo>
                    <a:lnTo>
                      <a:pt x="321" y="326"/>
                    </a:lnTo>
                    <a:lnTo>
                      <a:pt x="328" y="318"/>
                    </a:lnTo>
                    <a:lnTo>
                      <a:pt x="336" y="310"/>
                    </a:lnTo>
                    <a:lnTo>
                      <a:pt x="345" y="304"/>
                    </a:lnTo>
                    <a:lnTo>
                      <a:pt x="355" y="299"/>
                    </a:lnTo>
                    <a:lnTo>
                      <a:pt x="365" y="294"/>
                    </a:lnTo>
                    <a:lnTo>
                      <a:pt x="375" y="291"/>
                    </a:lnTo>
                    <a:lnTo>
                      <a:pt x="386" y="289"/>
                    </a:lnTo>
                    <a:lnTo>
                      <a:pt x="393" y="281"/>
                    </a:lnTo>
                    <a:lnTo>
                      <a:pt x="402" y="272"/>
                    </a:lnTo>
                    <a:lnTo>
                      <a:pt x="411" y="265"/>
                    </a:lnTo>
                    <a:lnTo>
                      <a:pt x="421" y="260"/>
                    </a:lnTo>
                    <a:lnTo>
                      <a:pt x="431" y="255"/>
                    </a:lnTo>
                    <a:lnTo>
                      <a:pt x="441" y="252"/>
                    </a:lnTo>
                    <a:lnTo>
                      <a:pt x="453" y="250"/>
                    </a:lnTo>
                    <a:lnTo>
                      <a:pt x="464" y="249"/>
                    </a:lnTo>
                    <a:lnTo>
                      <a:pt x="475" y="250"/>
                    </a:lnTo>
                    <a:lnTo>
                      <a:pt x="486" y="252"/>
                    </a:lnTo>
                    <a:lnTo>
                      <a:pt x="496" y="255"/>
                    </a:lnTo>
                    <a:lnTo>
                      <a:pt x="506" y="259"/>
                    </a:lnTo>
                    <a:lnTo>
                      <a:pt x="506" y="156"/>
                    </a:lnTo>
                    <a:lnTo>
                      <a:pt x="506" y="152"/>
                    </a:lnTo>
                    <a:lnTo>
                      <a:pt x="503" y="148"/>
                    </a:lnTo>
                    <a:lnTo>
                      <a:pt x="358" y="3"/>
                    </a:lnTo>
                    <a:lnTo>
                      <a:pt x="354" y="1"/>
                    </a:lnTo>
                    <a:lnTo>
                      <a:pt x="350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638"/>
                    </a:lnTo>
                    <a:lnTo>
                      <a:pt x="1" y="644"/>
                    </a:lnTo>
                    <a:lnTo>
                      <a:pt x="4" y="647"/>
                    </a:lnTo>
                    <a:lnTo>
                      <a:pt x="8" y="650"/>
                    </a:lnTo>
                    <a:lnTo>
                      <a:pt x="12" y="651"/>
                    </a:lnTo>
                    <a:lnTo>
                      <a:pt x="337" y="651"/>
                    </a:lnTo>
                    <a:lnTo>
                      <a:pt x="337" y="535"/>
                    </a:lnTo>
                    <a:lnTo>
                      <a:pt x="331" y="530"/>
                    </a:lnTo>
                    <a:lnTo>
                      <a:pt x="325" y="523"/>
                    </a:lnTo>
                    <a:lnTo>
                      <a:pt x="319" y="517"/>
                    </a:lnTo>
                    <a:lnTo>
                      <a:pt x="314" y="5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034">
                <a:extLst>
                  <a:ext uri="{FF2B5EF4-FFF2-40B4-BE49-F238E27FC236}">
                    <a16:creationId xmlns="" xmlns:a16="http://schemas.microsoft.com/office/drawing/2014/main" id="{787368A7-5643-4C71-90EB-F9EB89EE0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75" y="2159000"/>
                <a:ext cx="87313" cy="71438"/>
              </a:xfrm>
              <a:custGeom>
                <a:avLst/>
                <a:gdLst>
                  <a:gd name="T0" fmla="*/ 102 w 216"/>
                  <a:gd name="T1" fmla="*/ 50 h 178"/>
                  <a:gd name="T2" fmla="*/ 91 w 216"/>
                  <a:gd name="T3" fmla="*/ 50 h 178"/>
                  <a:gd name="T4" fmla="*/ 79 w 216"/>
                  <a:gd name="T5" fmla="*/ 48 h 178"/>
                  <a:gd name="T6" fmla="*/ 69 w 216"/>
                  <a:gd name="T7" fmla="*/ 45 h 178"/>
                  <a:gd name="T8" fmla="*/ 59 w 216"/>
                  <a:gd name="T9" fmla="*/ 39 h 178"/>
                  <a:gd name="T10" fmla="*/ 49 w 216"/>
                  <a:gd name="T11" fmla="*/ 34 h 178"/>
                  <a:gd name="T12" fmla="*/ 40 w 216"/>
                  <a:gd name="T13" fmla="*/ 27 h 178"/>
                  <a:gd name="T14" fmla="*/ 31 w 216"/>
                  <a:gd name="T15" fmla="*/ 20 h 178"/>
                  <a:gd name="T16" fmla="*/ 24 w 216"/>
                  <a:gd name="T17" fmla="*/ 12 h 178"/>
                  <a:gd name="T18" fmla="*/ 12 w 216"/>
                  <a:gd name="T19" fmla="*/ 9 h 178"/>
                  <a:gd name="T20" fmla="*/ 0 w 216"/>
                  <a:gd name="T21" fmla="*/ 6 h 178"/>
                  <a:gd name="T22" fmla="*/ 0 w 216"/>
                  <a:gd name="T23" fmla="*/ 166 h 178"/>
                  <a:gd name="T24" fmla="*/ 0 w 216"/>
                  <a:gd name="T25" fmla="*/ 169 h 178"/>
                  <a:gd name="T26" fmla="*/ 2 w 216"/>
                  <a:gd name="T27" fmla="*/ 172 h 178"/>
                  <a:gd name="T28" fmla="*/ 4 w 216"/>
                  <a:gd name="T29" fmla="*/ 175 h 178"/>
                  <a:gd name="T30" fmla="*/ 6 w 216"/>
                  <a:gd name="T31" fmla="*/ 176 h 178"/>
                  <a:gd name="T32" fmla="*/ 9 w 216"/>
                  <a:gd name="T33" fmla="*/ 178 h 178"/>
                  <a:gd name="T34" fmla="*/ 13 w 216"/>
                  <a:gd name="T35" fmla="*/ 178 h 178"/>
                  <a:gd name="T36" fmla="*/ 16 w 216"/>
                  <a:gd name="T37" fmla="*/ 177 h 178"/>
                  <a:gd name="T38" fmla="*/ 19 w 216"/>
                  <a:gd name="T39" fmla="*/ 175 h 178"/>
                  <a:gd name="T40" fmla="*/ 108 w 216"/>
                  <a:gd name="T41" fmla="*/ 109 h 178"/>
                  <a:gd name="T42" fmla="*/ 197 w 216"/>
                  <a:gd name="T43" fmla="*/ 175 h 178"/>
                  <a:gd name="T44" fmla="*/ 201 w 216"/>
                  <a:gd name="T45" fmla="*/ 177 h 178"/>
                  <a:gd name="T46" fmla="*/ 205 w 216"/>
                  <a:gd name="T47" fmla="*/ 178 h 178"/>
                  <a:gd name="T48" fmla="*/ 207 w 216"/>
                  <a:gd name="T49" fmla="*/ 177 h 178"/>
                  <a:gd name="T50" fmla="*/ 210 w 216"/>
                  <a:gd name="T51" fmla="*/ 176 h 178"/>
                  <a:gd name="T52" fmla="*/ 213 w 216"/>
                  <a:gd name="T53" fmla="*/ 175 h 178"/>
                  <a:gd name="T54" fmla="*/ 215 w 216"/>
                  <a:gd name="T55" fmla="*/ 172 h 178"/>
                  <a:gd name="T56" fmla="*/ 216 w 216"/>
                  <a:gd name="T57" fmla="*/ 169 h 178"/>
                  <a:gd name="T58" fmla="*/ 216 w 216"/>
                  <a:gd name="T59" fmla="*/ 166 h 178"/>
                  <a:gd name="T60" fmla="*/ 216 w 216"/>
                  <a:gd name="T61" fmla="*/ 0 h 178"/>
                  <a:gd name="T62" fmla="*/ 208 w 216"/>
                  <a:gd name="T63" fmla="*/ 4 h 178"/>
                  <a:gd name="T64" fmla="*/ 199 w 216"/>
                  <a:gd name="T65" fmla="*/ 7 h 178"/>
                  <a:gd name="T66" fmla="*/ 189 w 216"/>
                  <a:gd name="T67" fmla="*/ 10 h 178"/>
                  <a:gd name="T68" fmla="*/ 179 w 216"/>
                  <a:gd name="T69" fmla="*/ 12 h 178"/>
                  <a:gd name="T70" fmla="*/ 172 w 216"/>
                  <a:gd name="T71" fmla="*/ 20 h 178"/>
                  <a:gd name="T72" fmla="*/ 164 w 216"/>
                  <a:gd name="T73" fmla="*/ 27 h 178"/>
                  <a:gd name="T74" fmla="*/ 155 w 216"/>
                  <a:gd name="T75" fmla="*/ 34 h 178"/>
                  <a:gd name="T76" fmla="*/ 146 w 216"/>
                  <a:gd name="T77" fmla="*/ 39 h 178"/>
                  <a:gd name="T78" fmla="*/ 135 w 216"/>
                  <a:gd name="T79" fmla="*/ 45 h 178"/>
                  <a:gd name="T80" fmla="*/ 124 w 216"/>
                  <a:gd name="T81" fmla="*/ 48 h 178"/>
                  <a:gd name="T82" fmla="*/ 113 w 216"/>
                  <a:gd name="T83" fmla="*/ 50 h 178"/>
                  <a:gd name="T84" fmla="*/ 102 w 216"/>
                  <a:gd name="T85" fmla="*/ 5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6" h="178">
                    <a:moveTo>
                      <a:pt x="102" y="50"/>
                    </a:moveTo>
                    <a:lnTo>
                      <a:pt x="91" y="50"/>
                    </a:lnTo>
                    <a:lnTo>
                      <a:pt x="79" y="48"/>
                    </a:lnTo>
                    <a:lnTo>
                      <a:pt x="69" y="45"/>
                    </a:lnTo>
                    <a:lnTo>
                      <a:pt x="59" y="39"/>
                    </a:lnTo>
                    <a:lnTo>
                      <a:pt x="49" y="34"/>
                    </a:lnTo>
                    <a:lnTo>
                      <a:pt x="40" y="27"/>
                    </a:lnTo>
                    <a:lnTo>
                      <a:pt x="31" y="20"/>
                    </a:lnTo>
                    <a:lnTo>
                      <a:pt x="24" y="12"/>
                    </a:lnTo>
                    <a:lnTo>
                      <a:pt x="12" y="9"/>
                    </a:lnTo>
                    <a:lnTo>
                      <a:pt x="0" y="6"/>
                    </a:lnTo>
                    <a:lnTo>
                      <a:pt x="0" y="166"/>
                    </a:lnTo>
                    <a:lnTo>
                      <a:pt x="0" y="169"/>
                    </a:lnTo>
                    <a:lnTo>
                      <a:pt x="2" y="172"/>
                    </a:lnTo>
                    <a:lnTo>
                      <a:pt x="4" y="175"/>
                    </a:lnTo>
                    <a:lnTo>
                      <a:pt x="6" y="176"/>
                    </a:lnTo>
                    <a:lnTo>
                      <a:pt x="9" y="178"/>
                    </a:lnTo>
                    <a:lnTo>
                      <a:pt x="13" y="178"/>
                    </a:lnTo>
                    <a:lnTo>
                      <a:pt x="16" y="177"/>
                    </a:lnTo>
                    <a:lnTo>
                      <a:pt x="19" y="175"/>
                    </a:lnTo>
                    <a:lnTo>
                      <a:pt x="108" y="109"/>
                    </a:lnTo>
                    <a:lnTo>
                      <a:pt x="197" y="175"/>
                    </a:lnTo>
                    <a:lnTo>
                      <a:pt x="201" y="177"/>
                    </a:lnTo>
                    <a:lnTo>
                      <a:pt x="205" y="178"/>
                    </a:lnTo>
                    <a:lnTo>
                      <a:pt x="207" y="177"/>
                    </a:lnTo>
                    <a:lnTo>
                      <a:pt x="210" y="176"/>
                    </a:lnTo>
                    <a:lnTo>
                      <a:pt x="213" y="175"/>
                    </a:lnTo>
                    <a:lnTo>
                      <a:pt x="215" y="172"/>
                    </a:lnTo>
                    <a:lnTo>
                      <a:pt x="216" y="169"/>
                    </a:lnTo>
                    <a:lnTo>
                      <a:pt x="216" y="166"/>
                    </a:lnTo>
                    <a:lnTo>
                      <a:pt x="216" y="0"/>
                    </a:lnTo>
                    <a:lnTo>
                      <a:pt x="208" y="4"/>
                    </a:lnTo>
                    <a:lnTo>
                      <a:pt x="199" y="7"/>
                    </a:lnTo>
                    <a:lnTo>
                      <a:pt x="189" y="10"/>
                    </a:lnTo>
                    <a:lnTo>
                      <a:pt x="179" y="12"/>
                    </a:lnTo>
                    <a:lnTo>
                      <a:pt x="172" y="20"/>
                    </a:lnTo>
                    <a:lnTo>
                      <a:pt x="164" y="27"/>
                    </a:lnTo>
                    <a:lnTo>
                      <a:pt x="155" y="34"/>
                    </a:lnTo>
                    <a:lnTo>
                      <a:pt x="146" y="39"/>
                    </a:lnTo>
                    <a:lnTo>
                      <a:pt x="135" y="45"/>
                    </a:lnTo>
                    <a:lnTo>
                      <a:pt x="124" y="48"/>
                    </a:lnTo>
                    <a:lnTo>
                      <a:pt x="113" y="50"/>
                    </a:lnTo>
                    <a:lnTo>
                      <a:pt x="102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035">
                <a:extLst>
                  <a:ext uri="{FF2B5EF4-FFF2-40B4-BE49-F238E27FC236}">
                    <a16:creationId xmlns="" xmlns:a16="http://schemas.microsoft.com/office/drawing/2014/main" id="{577C00BE-7A9E-49EF-A12F-8F2D375382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1488" y="2051050"/>
                <a:ext cx="111125" cy="119063"/>
              </a:xfrm>
              <a:custGeom>
                <a:avLst/>
                <a:gdLst>
                  <a:gd name="T0" fmla="*/ 121 w 277"/>
                  <a:gd name="T1" fmla="*/ 204 h 298"/>
                  <a:gd name="T2" fmla="*/ 99 w 277"/>
                  <a:gd name="T3" fmla="*/ 187 h 298"/>
                  <a:gd name="T4" fmla="*/ 86 w 277"/>
                  <a:gd name="T5" fmla="*/ 160 h 298"/>
                  <a:gd name="T6" fmla="*/ 88 w 277"/>
                  <a:gd name="T7" fmla="*/ 131 h 298"/>
                  <a:gd name="T8" fmla="*/ 102 w 277"/>
                  <a:gd name="T9" fmla="*/ 106 h 298"/>
                  <a:gd name="T10" fmla="*/ 128 w 277"/>
                  <a:gd name="T11" fmla="*/ 91 h 298"/>
                  <a:gd name="T12" fmla="*/ 157 w 277"/>
                  <a:gd name="T13" fmla="*/ 89 h 298"/>
                  <a:gd name="T14" fmla="*/ 184 w 277"/>
                  <a:gd name="T15" fmla="*/ 102 h 298"/>
                  <a:gd name="T16" fmla="*/ 200 w 277"/>
                  <a:gd name="T17" fmla="*/ 126 h 298"/>
                  <a:gd name="T18" fmla="*/ 205 w 277"/>
                  <a:gd name="T19" fmla="*/ 154 h 298"/>
                  <a:gd name="T20" fmla="*/ 195 w 277"/>
                  <a:gd name="T21" fmla="*/ 183 h 298"/>
                  <a:gd name="T22" fmla="*/ 173 w 277"/>
                  <a:gd name="T23" fmla="*/ 201 h 298"/>
                  <a:gd name="T24" fmla="*/ 145 w 277"/>
                  <a:gd name="T25" fmla="*/ 208 h 298"/>
                  <a:gd name="T26" fmla="*/ 276 w 277"/>
                  <a:gd name="T27" fmla="*/ 175 h 298"/>
                  <a:gd name="T28" fmla="*/ 273 w 277"/>
                  <a:gd name="T29" fmla="*/ 163 h 298"/>
                  <a:gd name="T30" fmla="*/ 266 w 277"/>
                  <a:gd name="T31" fmla="*/ 149 h 298"/>
                  <a:gd name="T32" fmla="*/ 273 w 277"/>
                  <a:gd name="T33" fmla="*/ 136 h 298"/>
                  <a:gd name="T34" fmla="*/ 276 w 277"/>
                  <a:gd name="T35" fmla="*/ 125 h 298"/>
                  <a:gd name="T36" fmla="*/ 277 w 277"/>
                  <a:gd name="T37" fmla="*/ 113 h 298"/>
                  <a:gd name="T38" fmla="*/ 276 w 277"/>
                  <a:gd name="T39" fmla="*/ 101 h 298"/>
                  <a:gd name="T40" fmla="*/ 274 w 277"/>
                  <a:gd name="T41" fmla="*/ 90 h 298"/>
                  <a:gd name="T42" fmla="*/ 268 w 277"/>
                  <a:gd name="T43" fmla="*/ 76 h 298"/>
                  <a:gd name="T44" fmla="*/ 265 w 277"/>
                  <a:gd name="T45" fmla="*/ 71 h 298"/>
                  <a:gd name="T46" fmla="*/ 256 w 277"/>
                  <a:gd name="T47" fmla="*/ 60 h 298"/>
                  <a:gd name="T48" fmla="*/ 248 w 277"/>
                  <a:gd name="T49" fmla="*/ 53 h 298"/>
                  <a:gd name="T50" fmla="*/ 239 w 277"/>
                  <a:gd name="T51" fmla="*/ 47 h 298"/>
                  <a:gd name="T52" fmla="*/ 228 w 277"/>
                  <a:gd name="T53" fmla="*/ 42 h 298"/>
                  <a:gd name="T54" fmla="*/ 215 w 277"/>
                  <a:gd name="T55" fmla="*/ 40 h 298"/>
                  <a:gd name="T56" fmla="*/ 201 w 277"/>
                  <a:gd name="T57" fmla="*/ 35 h 298"/>
                  <a:gd name="T58" fmla="*/ 193 w 277"/>
                  <a:gd name="T59" fmla="*/ 25 h 298"/>
                  <a:gd name="T60" fmla="*/ 185 w 277"/>
                  <a:gd name="T61" fmla="*/ 17 h 298"/>
                  <a:gd name="T62" fmla="*/ 171 w 277"/>
                  <a:gd name="T63" fmla="*/ 8 h 298"/>
                  <a:gd name="T64" fmla="*/ 120 w 277"/>
                  <a:gd name="T65" fmla="*/ 2 h 298"/>
                  <a:gd name="T66" fmla="*/ 84 w 277"/>
                  <a:gd name="T67" fmla="*/ 27 h 298"/>
                  <a:gd name="T68" fmla="*/ 68 w 277"/>
                  <a:gd name="T69" fmla="*/ 39 h 298"/>
                  <a:gd name="T70" fmla="*/ 28 w 277"/>
                  <a:gd name="T71" fmla="*/ 55 h 298"/>
                  <a:gd name="T72" fmla="*/ 3 w 277"/>
                  <a:gd name="T73" fmla="*/ 92 h 298"/>
                  <a:gd name="T74" fmla="*/ 4 w 277"/>
                  <a:gd name="T75" fmla="*/ 135 h 298"/>
                  <a:gd name="T76" fmla="*/ 8 w 277"/>
                  <a:gd name="T77" fmla="*/ 154 h 298"/>
                  <a:gd name="T78" fmla="*/ 1 w 277"/>
                  <a:gd name="T79" fmla="*/ 198 h 298"/>
                  <a:gd name="T80" fmla="*/ 12 w 277"/>
                  <a:gd name="T81" fmla="*/ 227 h 298"/>
                  <a:gd name="T82" fmla="*/ 16 w 277"/>
                  <a:gd name="T83" fmla="*/ 233 h 298"/>
                  <a:gd name="T84" fmla="*/ 26 w 277"/>
                  <a:gd name="T85" fmla="*/ 243 h 298"/>
                  <a:gd name="T86" fmla="*/ 37 w 277"/>
                  <a:gd name="T87" fmla="*/ 249 h 298"/>
                  <a:gd name="T88" fmla="*/ 68 w 277"/>
                  <a:gd name="T89" fmla="*/ 260 h 298"/>
                  <a:gd name="T90" fmla="*/ 84 w 277"/>
                  <a:gd name="T91" fmla="*/ 273 h 298"/>
                  <a:gd name="T92" fmla="*/ 121 w 277"/>
                  <a:gd name="T93" fmla="*/ 296 h 298"/>
                  <a:gd name="T94" fmla="*/ 165 w 277"/>
                  <a:gd name="T95" fmla="*/ 293 h 298"/>
                  <a:gd name="T96" fmla="*/ 200 w 277"/>
                  <a:gd name="T97" fmla="*/ 266 h 298"/>
                  <a:gd name="T98" fmla="*/ 215 w 277"/>
                  <a:gd name="T99" fmla="*/ 259 h 298"/>
                  <a:gd name="T100" fmla="*/ 253 w 277"/>
                  <a:gd name="T101" fmla="*/ 241 h 298"/>
                  <a:gd name="T102" fmla="*/ 256 w 277"/>
                  <a:gd name="T103" fmla="*/ 239 h 298"/>
                  <a:gd name="T104" fmla="*/ 265 w 277"/>
                  <a:gd name="T105" fmla="*/ 228 h 298"/>
                  <a:gd name="T106" fmla="*/ 273 w 277"/>
                  <a:gd name="T107" fmla="*/ 212 h 298"/>
                  <a:gd name="T108" fmla="*/ 276 w 277"/>
                  <a:gd name="T109" fmla="*/ 199 h 298"/>
                  <a:gd name="T110" fmla="*/ 277 w 277"/>
                  <a:gd name="T111" fmla="*/ 18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" h="298">
                    <a:moveTo>
                      <a:pt x="145" y="208"/>
                    </a:moveTo>
                    <a:lnTo>
                      <a:pt x="139" y="208"/>
                    </a:lnTo>
                    <a:lnTo>
                      <a:pt x="133" y="207"/>
                    </a:lnTo>
                    <a:lnTo>
                      <a:pt x="128" y="206"/>
                    </a:lnTo>
                    <a:lnTo>
                      <a:pt x="121" y="204"/>
                    </a:lnTo>
                    <a:lnTo>
                      <a:pt x="116" y="201"/>
                    </a:lnTo>
                    <a:lnTo>
                      <a:pt x="111" y="198"/>
                    </a:lnTo>
                    <a:lnTo>
                      <a:pt x="107" y="195"/>
                    </a:lnTo>
                    <a:lnTo>
                      <a:pt x="102" y="191"/>
                    </a:lnTo>
                    <a:lnTo>
                      <a:pt x="99" y="187"/>
                    </a:lnTo>
                    <a:lnTo>
                      <a:pt x="95" y="183"/>
                    </a:lnTo>
                    <a:lnTo>
                      <a:pt x="92" y="178"/>
                    </a:lnTo>
                    <a:lnTo>
                      <a:pt x="90" y="172"/>
                    </a:lnTo>
                    <a:lnTo>
                      <a:pt x="88" y="167"/>
                    </a:lnTo>
                    <a:lnTo>
                      <a:pt x="86" y="160"/>
                    </a:lnTo>
                    <a:lnTo>
                      <a:pt x="85" y="154"/>
                    </a:lnTo>
                    <a:lnTo>
                      <a:pt x="85" y="148"/>
                    </a:lnTo>
                    <a:lnTo>
                      <a:pt x="85" y="142"/>
                    </a:lnTo>
                    <a:lnTo>
                      <a:pt x="86" y="137"/>
                    </a:lnTo>
                    <a:lnTo>
                      <a:pt x="88" y="131"/>
                    </a:lnTo>
                    <a:lnTo>
                      <a:pt x="90" y="126"/>
                    </a:lnTo>
                    <a:lnTo>
                      <a:pt x="92" y="120"/>
                    </a:lnTo>
                    <a:lnTo>
                      <a:pt x="95" y="116"/>
                    </a:lnTo>
                    <a:lnTo>
                      <a:pt x="99" y="111"/>
                    </a:lnTo>
                    <a:lnTo>
                      <a:pt x="102" y="106"/>
                    </a:lnTo>
                    <a:lnTo>
                      <a:pt x="107" y="102"/>
                    </a:lnTo>
                    <a:lnTo>
                      <a:pt x="111" y="99"/>
                    </a:lnTo>
                    <a:lnTo>
                      <a:pt x="116" y="96"/>
                    </a:lnTo>
                    <a:lnTo>
                      <a:pt x="121" y="93"/>
                    </a:lnTo>
                    <a:lnTo>
                      <a:pt x="128" y="91"/>
                    </a:lnTo>
                    <a:lnTo>
                      <a:pt x="133" y="89"/>
                    </a:lnTo>
                    <a:lnTo>
                      <a:pt x="139" y="89"/>
                    </a:lnTo>
                    <a:lnTo>
                      <a:pt x="145" y="88"/>
                    </a:lnTo>
                    <a:lnTo>
                      <a:pt x="151" y="89"/>
                    </a:lnTo>
                    <a:lnTo>
                      <a:pt x="157" y="89"/>
                    </a:lnTo>
                    <a:lnTo>
                      <a:pt x="163" y="91"/>
                    </a:lnTo>
                    <a:lnTo>
                      <a:pt x="168" y="93"/>
                    </a:lnTo>
                    <a:lnTo>
                      <a:pt x="173" y="96"/>
                    </a:lnTo>
                    <a:lnTo>
                      <a:pt x="179" y="99"/>
                    </a:lnTo>
                    <a:lnTo>
                      <a:pt x="184" y="102"/>
                    </a:lnTo>
                    <a:lnTo>
                      <a:pt x="188" y="106"/>
                    </a:lnTo>
                    <a:lnTo>
                      <a:pt x="192" y="111"/>
                    </a:lnTo>
                    <a:lnTo>
                      <a:pt x="195" y="116"/>
                    </a:lnTo>
                    <a:lnTo>
                      <a:pt x="198" y="120"/>
                    </a:lnTo>
                    <a:lnTo>
                      <a:pt x="200" y="126"/>
                    </a:lnTo>
                    <a:lnTo>
                      <a:pt x="202" y="131"/>
                    </a:lnTo>
                    <a:lnTo>
                      <a:pt x="204" y="137"/>
                    </a:lnTo>
                    <a:lnTo>
                      <a:pt x="205" y="142"/>
                    </a:lnTo>
                    <a:lnTo>
                      <a:pt x="205" y="148"/>
                    </a:lnTo>
                    <a:lnTo>
                      <a:pt x="205" y="154"/>
                    </a:lnTo>
                    <a:lnTo>
                      <a:pt x="204" y="160"/>
                    </a:lnTo>
                    <a:lnTo>
                      <a:pt x="202" y="167"/>
                    </a:lnTo>
                    <a:lnTo>
                      <a:pt x="200" y="172"/>
                    </a:lnTo>
                    <a:lnTo>
                      <a:pt x="198" y="178"/>
                    </a:lnTo>
                    <a:lnTo>
                      <a:pt x="195" y="183"/>
                    </a:lnTo>
                    <a:lnTo>
                      <a:pt x="192" y="187"/>
                    </a:lnTo>
                    <a:lnTo>
                      <a:pt x="188" y="191"/>
                    </a:lnTo>
                    <a:lnTo>
                      <a:pt x="184" y="195"/>
                    </a:lnTo>
                    <a:lnTo>
                      <a:pt x="179" y="198"/>
                    </a:lnTo>
                    <a:lnTo>
                      <a:pt x="173" y="201"/>
                    </a:lnTo>
                    <a:lnTo>
                      <a:pt x="168" y="204"/>
                    </a:lnTo>
                    <a:lnTo>
                      <a:pt x="163" y="206"/>
                    </a:lnTo>
                    <a:lnTo>
                      <a:pt x="157" y="207"/>
                    </a:lnTo>
                    <a:lnTo>
                      <a:pt x="151" y="208"/>
                    </a:lnTo>
                    <a:lnTo>
                      <a:pt x="145" y="208"/>
                    </a:lnTo>
                    <a:close/>
                    <a:moveTo>
                      <a:pt x="277" y="184"/>
                    </a:moveTo>
                    <a:lnTo>
                      <a:pt x="277" y="181"/>
                    </a:lnTo>
                    <a:lnTo>
                      <a:pt x="276" y="179"/>
                    </a:lnTo>
                    <a:lnTo>
                      <a:pt x="276" y="177"/>
                    </a:lnTo>
                    <a:lnTo>
                      <a:pt x="276" y="175"/>
                    </a:lnTo>
                    <a:lnTo>
                      <a:pt x="275" y="172"/>
                    </a:lnTo>
                    <a:lnTo>
                      <a:pt x="275" y="169"/>
                    </a:lnTo>
                    <a:lnTo>
                      <a:pt x="274" y="168"/>
                    </a:lnTo>
                    <a:lnTo>
                      <a:pt x="274" y="166"/>
                    </a:lnTo>
                    <a:lnTo>
                      <a:pt x="273" y="163"/>
                    </a:lnTo>
                    <a:lnTo>
                      <a:pt x="272" y="160"/>
                    </a:lnTo>
                    <a:lnTo>
                      <a:pt x="271" y="158"/>
                    </a:lnTo>
                    <a:lnTo>
                      <a:pt x="270" y="157"/>
                    </a:lnTo>
                    <a:lnTo>
                      <a:pt x="268" y="153"/>
                    </a:lnTo>
                    <a:lnTo>
                      <a:pt x="266" y="149"/>
                    </a:lnTo>
                    <a:lnTo>
                      <a:pt x="268" y="146"/>
                    </a:lnTo>
                    <a:lnTo>
                      <a:pt x="270" y="142"/>
                    </a:lnTo>
                    <a:lnTo>
                      <a:pt x="271" y="141"/>
                    </a:lnTo>
                    <a:lnTo>
                      <a:pt x="272" y="139"/>
                    </a:lnTo>
                    <a:lnTo>
                      <a:pt x="273" y="136"/>
                    </a:lnTo>
                    <a:lnTo>
                      <a:pt x="274" y="133"/>
                    </a:lnTo>
                    <a:lnTo>
                      <a:pt x="274" y="131"/>
                    </a:lnTo>
                    <a:lnTo>
                      <a:pt x="275" y="129"/>
                    </a:lnTo>
                    <a:lnTo>
                      <a:pt x="275" y="127"/>
                    </a:lnTo>
                    <a:lnTo>
                      <a:pt x="276" y="125"/>
                    </a:lnTo>
                    <a:lnTo>
                      <a:pt x="276" y="123"/>
                    </a:lnTo>
                    <a:lnTo>
                      <a:pt x="276" y="121"/>
                    </a:lnTo>
                    <a:lnTo>
                      <a:pt x="277" y="118"/>
                    </a:lnTo>
                    <a:lnTo>
                      <a:pt x="277" y="115"/>
                    </a:lnTo>
                    <a:lnTo>
                      <a:pt x="277" y="113"/>
                    </a:lnTo>
                    <a:lnTo>
                      <a:pt x="277" y="112"/>
                    </a:lnTo>
                    <a:lnTo>
                      <a:pt x="277" y="108"/>
                    </a:lnTo>
                    <a:lnTo>
                      <a:pt x="277" y="106"/>
                    </a:lnTo>
                    <a:lnTo>
                      <a:pt x="277" y="103"/>
                    </a:lnTo>
                    <a:lnTo>
                      <a:pt x="276" y="101"/>
                    </a:lnTo>
                    <a:lnTo>
                      <a:pt x="276" y="99"/>
                    </a:lnTo>
                    <a:lnTo>
                      <a:pt x="275" y="97"/>
                    </a:lnTo>
                    <a:lnTo>
                      <a:pt x="275" y="95"/>
                    </a:lnTo>
                    <a:lnTo>
                      <a:pt x="275" y="93"/>
                    </a:lnTo>
                    <a:lnTo>
                      <a:pt x="274" y="90"/>
                    </a:lnTo>
                    <a:lnTo>
                      <a:pt x="273" y="87"/>
                    </a:lnTo>
                    <a:lnTo>
                      <a:pt x="272" y="85"/>
                    </a:lnTo>
                    <a:lnTo>
                      <a:pt x="272" y="84"/>
                    </a:lnTo>
                    <a:lnTo>
                      <a:pt x="270" y="80"/>
                    </a:lnTo>
                    <a:lnTo>
                      <a:pt x="268" y="76"/>
                    </a:lnTo>
                    <a:lnTo>
                      <a:pt x="268" y="76"/>
                    </a:lnTo>
                    <a:lnTo>
                      <a:pt x="267" y="75"/>
                    </a:lnTo>
                    <a:lnTo>
                      <a:pt x="267" y="75"/>
                    </a:lnTo>
                    <a:lnTo>
                      <a:pt x="267" y="75"/>
                    </a:lnTo>
                    <a:lnTo>
                      <a:pt x="265" y="71"/>
                    </a:lnTo>
                    <a:lnTo>
                      <a:pt x="262" y="67"/>
                    </a:lnTo>
                    <a:lnTo>
                      <a:pt x="262" y="67"/>
                    </a:lnTo>
                    <a:lnTo>
                      <a:pt x="261" y="66"/>
                    </a:lnTo>
                    <a:lnTo>
                      <a:pt x="258" y="63"/>
                    </a:lnTo>
                    <a:lnTo>
                      <a:pt x="256" y="60"/>
                    </a:lnTo>
                    <a:lnTo>
                      <a:pt x="255" y="60"/>
                    </a:lnTo>
                    <a:lnTo>
                      <a:pt x="255" y="60"/>
                    </a:lnTo>
                    <a:lnTo>
                      <a:pt x="252" y="56"/>
                    </a:lnTo>
                    <a:lnTo>
                      <a:pt x="249" y="53"/>
                    </a:lnTo>
                    <a:lnTo>
                      <a:pt x="248" y="53"/>
                    </a:lnTo>
                    <a:lnTo>
                      <a:pt x="247" y="52"/>
                    </a:lnTo>
                    <a:lnTo>
                      <a:pt x="244" y="50"/>
                    </a:lnTo>
                    <a:lnTo>
                      <a:pt x="241" y="48"/>
                    </a:lnTo>
                    <a:lnTo>
                      <a:pt x="240" y="48"/>
                    </a:lnTo>
                    <a:lnTo>
                      <a:pt x="239" y="47"/>
                    </a:lnTo>
                    <a:lnTo>
                      <a:pt x="236" y="45"/>
                    </a:lnTo>
                    <a:lnTo>
                      <a:pt x="233" y="45"/>
                    </a:lnTo>
                    <a:lnTo>
                      <a:pt x="232" y="44"/>
                    </a:lnTo>
                    <a:lnTo>
                      <a:pt x="230" y="44"/>
                    </a:lnTo>
                    <a:lnTo>
                      <a:pt x="228" y="42"/>
                    </a:lnTo>
                    <a:lnTo>
                      <a:pt x="224" y="41"/>
                    </a:lnTo>
                    <a:lnTo>
                      <a:pt x="222" y="41"/>
                    </a:lnTo>
                    <a:lnTo>
                      <a:pt x="220" y="40"/>
                    </a:lnTo>
                    <a:lnTo>
                      <a:pt x="218" y="40"/>
                    </a:lnTo>
                    <a:lnTo>
                      <a:pt x="215" y="40"/>
                    </a:lnTo>
                    <a:lnTo>
                      <a:pt x="213" y="39"/>
                    </a:lnTo>
                    <a:lnTo>
                      <a:pt x="211" y="39"/>
                    </a:lnTo>
                    <a:lnTo>
                      <a:pt x="207" y="39"/>
                    </a:lnTo>
                    <a:lnTo>
                      <a:pt x="203" y="39"/>
                    </a:lnTo>
                    <a:lnTo>
                      <a:pt x="201" y="35"/>
                    </a:lnTo>
                    <a:lnTo>
                      <a:pt x="199" y="32"/>
                    </a:lnTo>
                    <a:lnTo>
                      <a:pt x="197" y="30"/>
                    </a:lnTo>
                    <a:lnTo>
                      <a:pt x="196" y="28"/>
                    </a:lnTo>
                    <a:lnTo>
                      <a:pt x="194" y="26"/>
                    </a:lnTo>
                    <a:lnTo>
                      <a:pt x="193" y="25"/>
                    </a:lnTo>
                    <a:lnTo>
                      <a:pt x="191" y="23"/>
                    </a:lnTo>
                    <a:lnTo>
                      <a:pt x="190" y="22"/>
                    </a:lnTo>
                    <a:lnTo>
                      <a:pt x="188" y="21"/>
                    </a:lnTo>
                    <a:lnTo>
                      <a:pt x="186" y="19"/>
                    </a:lnTo>
                    <a:lnTo>
                      <a:pt x="185" y="17"/>
                    </a:lnTo>
                    <a:lnTo>
                      <a:pt x="183" y="16"/>
                    </a:lnTo>
                    <a:lnTo>
                      <a:pt x="182" y="15"/>
                    </a:lnTo>
                    <a:lnTo>
                      <a:pt x="181" y="15"/>
                    </a:lnTo>
                    <a:lnTo>
                      <a:pt x="181" y="14"/>
                    </a:lnTo>
                    <a:lnTo>
                      <a:pt x="171" y="8"/>
                    </a:lnTo>
                    <a:lnTo>
                      <a:pt x="161" y="3"/>
                    </a:lnTo>
                    <a:lnTo>
                      <a:pt x="150" y="1"/>
                    </a:lnTo>
                    <a:lnTo>
                      <a:pt x="139" y="0"/>
                    </a:lnTo>
                    <a:lnTo>
                      <a:pt x="130" y="1"/>
                    </a:lnTo>
                    <a:lnTo>
                      <a:pt x="120" y="2"/>
                    </a:lnTo>
                    <a:lnTo>
                      <a:pt x="112" y="5"/>
                    </a:lnTo>
                    <a:lnTo>
                      <a:pt x="104" y="10"/>
                    </a:lnTo>
                    <a:lnTo>
                      <a:pt x="97" y="15"/>
                    </a:lnTo>
                    <a:lnTo>
                      <a:pt x="90" y="20"/>
                    </a:lnTo>
                    <a:lnTo>
                      <a:pt x="84" y="27"/>
                    </a:lnTo>
                    <a:lnTo>
                      <a:pt x="79" y="34"/>
                    </a:lnTo>
                    <a:lnTo>
                      <a:pt x="77" y="36"/>
                    </a:lnTo>
                    <a:lnTo>
                      <a:pt x="75" y="37"/>
                    </a:lnTo>
                    <a:lnTo>
                      <a:pt x="72" y="38"/>
                    </a:lnTo>
                    <a:lnTo>
                      <a:pt x="68" y="39"/>
                    </a:lnTo>
                    <a:lnTo>
                      <a:pt x="60" y="40"/>
                    </a:lnTo>
                    <a:lnTo>
                      <a:pt x="51" y="42"/>
                    </a:lnTo>
                    <a:lnTo>
                      <a:pt x="43" y="45"/>
                    </a:lnTo>
                    <a:lnTo>
                      <a:pt x="35" y="49"/>
                    </a:lnTo>
                    <a:lnTo>
                      <a:pt x="28" y="55"/>
                    </a:lnTo>
                    <a:lnTo>
                      <a:pt x="22" y="61"/>
                    </a:lnTo>
                    <a:lnTo>
                      <a:pt x="15" y="68"/>
                    </a:lnTo>
                    <a:lnTo>
                      <a:pt x="10" y="75"/>
                    </a:lnTo>
                    <a:lnTo>
                      <a:pt x="6" y="83"/>
                    </a:lnTo>
                    <a:lnTo>
                      <a:pt x="3" y="92"/>
                    </a:lnTo>
                    <a:lnTo>
                      <a:pt x="1" y="100"/>
                    </a:lnTo>
                    <a:lnTo>
                      <a:pt x="0" y="109"/>
                    </a:lnTo>
                    <a:lnTo>
                      <a:pt x="1" y="119"/>
                    </a:lnTo>
                    <a:lnTo>
                      <a:pt x="2" y="127"/>
                    </a:lnTo>
                    <a:lnTo>
                      <a:pt x="4" y="135"/>
                    </a:lnTo>
                    <a:lnTo>
                      <a:pt x="8" y="144"/>
                    </a:lnTo>
                    <a:lnTo>
                      <a:pt x="9" y="146"/>
                    </a:lnTo>
                    <a:lnTo>
                      <a:pt x="9" y="149"/>
                    </a:lnTo>
                    <a:lnTo>
                      <a:pt x="9" y="152"/>
                    </a:lnTo>
                    <a:lnTo>
                      <a:pt x="8" y="154"/>
                    </a:lnTo>
                    <a:lnTo>
                      <a:pt x="4" y="163"/>
                    </a:lnTo>
                    <a:lnTo>
                      <a:pt x="2" y="172"/>
                    </a:lnTo>
                    <a:lnTo>
                      <a:pt x="1" y="181"/>
                    </a:lnTo>
                    <a:lnTo>
                      <a:pt x="0" y="189"/>
                    </a:lnTo>
                    <a:lnTo>
                      <a:pt x="1" y="198"/>
                    </a:lnTo>
                    <a:lnTo>
                      <a:pt x="3" y="207"/>
                    </a:lnTo>
                    <a:lnTo>
                      <a:pt x="6" y="217"/>
                    </a:lnTo>
                    <a:lnTo>
                      <a:pt x="10" y="225"/>
                    </a:lnTo>
                    <a:lnTo>
                      <a:pt x="11" y="226"/>
                    </a:lnTo>
                    <a:lnTo>
                      <a:pt x="12" y="227"/>
                    </a:lnTo>
                    <a:lnTo>
                      <a:pt x="12" y="227"/>
                    </a:lnTo>
                    <a:lnTo>
                      <a:pt x="14" y="230"/>
                    </a:lnTo>
                    <a:lnTo>
                      <a:pt x="15" y="232"/>
                    </a:lnTo>
                    <a:lnTo>
                      <a:pt x="16" y="232"/>
                    </a:lnTo>
                    <a:lnTo>
                      <a:pt x="16" y="233"/>
                    </a:lnTo>
                    <a:lnTo>
                      <a:pt x="20" y="236"/>
                    </a:lnTo>
                    <a:lnTo>
                      <a:pt x="23" y="239"/>
                    </a:lnTo>
                    <a:lnTo>
                      <a:pt x="23" y="239"/>
                    </a:lnTo>
                    <a:lnTo>
                      <a:pt x="23" y="240"/>
                    </a:lnTo>
                    <a:lnTo>
                      <a:pt x="26" y="243"/>
                    </a:lnTo>
                    <a:lnTo>
                      <a:pt x="30" y="246"/>
                    </a:lnTo>
                    <a:lnTo>
                      <a:pt x="30" y="246"/>
                    </a:lnTo>
                    <a:lnTo>
                      <a:pt x="30" y="246"/>
                    </a:lnTo>
                    <a:lnTo>
                      <a:pt x="33" y="248"/>
                    </a:lnTo>
                    <a:lnTo>
                      <a:pt x="37" y="249"/>
                    </a:lnTo>
                    <a:lnTo>
                      <a:pt x="37" y="249"/>
                    </a:lnTo>
                    <a:lnTo>
                      <a:pt x="44" y="253"/>
                    </a:lnTo>
                    <a:lnTo>
                      <a:pt x="52" y="257"/>
                    </a:lnTo>
                    <a:lnTo>
                      <a:pt x="60" y="259"/>
                    </a:lnTo>
                    <a:lnTo>
                      <a:pt x="68" y="260"/>
                    </a:lnTo>
                    <a:lnTo>
                      <a:pt x="72" y="260"/>
                    </a:lnTo>
                    <a:lnTo>
                      <a:pt x="75" y="261"/>
                    </a:lnTo>
                    <a:lnTo>
                      <a:pt x="77" y="263"/>
                    </a:lnTo>
                    <a:lnTo>
                      <a:pt x="79" y="266"/>
                    </a:lnTo>
                    <a:lnTo>
                      <a:pt x="84" y="273"/>
                    </a:lnTo>
                    <a:lnTo>
                      <a:pt x="90" y="279"/>
                    </a:lnTo>
                    <a:lnTo>
                      <a:pt x="97" y="285"/>
                    </a:lnTo>
                    <a:lnTo>
                      <a:pt x="104" y="289"/>
                    </a:lnTo>
                    <a:lnTo>
                      <a:pt x="112" y="293"/>
                    </a:lnTo>
                    <a:lnTo>
                      <a:pt x="121" y="296"/>
                    </a:lnTo>
                    <a:lnTo>
                      <a:pt x="130" y="297"/>
                    </a:lnTo>
                    <a:lnTo>
                      <a:pt x="139" y="298"/>
                    </a:lnTo>
                    <a:lnTo>
                      <a:pt x="148" y="297"/>
                    </a:lnTo>
                    <a:lnTo>
                      <a:pt x="157" y="296"/>
                    </a:lnTo>
                    <a:lnTo>
                      <a:pt x="165" y="293"/>
                    </a:lnTo>
                    <a:lnTo>
                      <a:pt x="173" y="289"/>
                    </a:lnTo>
                    <a:lnTo>
                      <a:pt x="181" y="285"/>
                    </a:lnTo>
                    <a:lnTo>
                      <a:pt x="188" y="279"/>
                    </a:lnTo>
                    <a:lnTo>
                      <a:pt x="194" y="273"/>
                    </a:lnTo>
                    <a:lnTo>
                      <a:pt x="200" y="266"/>
                    </a:lnTo>
                    <a:lnTo>
                      <a:pt x="201" y="263"/>
                    </a:lnTo>
                    <a:lnTo>
                      <a:pt x="204" y="261"/>
                    </a:lnTo>
                    <a:lnTo>
                      <a:pt x="206" y="260"/>
                    </a:lnTo>
                    <a:lnTo>
                      <a:pt x="209" y="260"/>
                    </a:lnTo>
                    <a:lnTo>
                      <a:pt x="215" y="259"/>
                    </a:lnTo>
                    <a:lnTo>
                      <a:pt x="221" y="258"/>
                    </a:lnTo>
                    <a:lnTo>
                      <a:pt x="228" y="256"/>
                    </a:lnTo>
                    <a:lnTo>
                      <a:pt x="233" y="254"/>
                    </a:lnTo>
                    <a:lnTo>
                      <a:pt x="244" y="248"/>
                    </a:lnTo>
                    <a:lnTo>
                      <a:pt x="253" y="241"/>
                    </a:lnTo>
                    <a:lnTo>
                      <a:pt x="253" y="241"/>
                    </a:lnTo>
                    <a:lnTo>
                      <a:pt x="254" y="241"/>
                    </a:lnTo>
                    <a:lnTo>
                      <a:pt x="255" y="240"/>
                    </a:lnTo>
                    <a:lnTo>
                      <a:pt x="256" y="239"/>
                    </a:lnTo>
                    <a:lnTo>
                      <a:pt x="256" y="239"/>
                    </a:lnTo>
                    <a:lnTo>
                      <a:pt x="259" y="236"/>
                    </a:lnTo>
                    <a:lnTo>
                      <a:pt x="261" y="233"/>
                    </a:lnTo>
                    <a:lnTo>
                      <a:pt x="262" y="232"/>
                    </a:lnTo>
                    <a:lnTo>
                      <a:pt x="262" y="232"/>
                    </a:lnTo>
                    <a:lnTo>
                      <a:pt x="265" y="228"/>
                    </a:lnTo>
                    <a:lnTo>
                      <a:pt x="267" y="225"/>
                    </a:lnTo>
                    <a:lnTo>
                      <a:pt x="270" y="220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73" y="212"/>
                    </a:lnTo>
                    <a:lnTo>
                      <a:pt x="274" y="209"/>
                    </a:lnTo>
                    <a:lnTo>
                      <a:pt x="275" y="206"/>
                    </a:lnTo>
                    <a:lnTo>
                      <a:pt x="275" y="204"/>
                    </a:lnTo>
                    <a:lnTo>
                      <a:pt x="275" y="202"/>
                    </a:lnTo>
                    <a:lnTo>
                      <a:pt x="276" y="199"/>
                    </a:lnTo>
                    <a:lnTo>
                      <a:pt x="276" y="197"/>
                    </a:lnTo>
                    <a:lnTo>
                      <a:pt x="277" y="195"/>
                    </a:lnTo>
                    <a:lnTo>
                      <a:pt x="277" y="193"/>
                    </a:lnTo>
                    <a:lnTo>
                      <a:pt x="277" y="191"/>
                    </a:lnTo>
                    <a:lnTo>
                      <a:pt x="277" y="188"/>
                    </a:lnTo>
                    <a:lnTo>
                      <a:pt x="277" y="186"/>
                    </a:lnTo>
                    <a:lnTo>
                      <a:pt x="277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="" xmlns:a16="http://schemas.microsoft.com/office/drawing/2014/main" id="{661B1208-9D41-470C-9173-7DFF1EA3F2FF}"/>
                </a:ext>
              </a:extLst>
            </p:cNvPr>
            <p:cNvGrpSpPr/>
            <p:nvPr/>
          </p:nvGrpSpPr>
          <p:grpSpPr>
            <a:xfrm>
              <a:off x="5937818" y="5006050"/>
              <a:ext cx="287338" cy="285750"/>
              <a:chOff x="4892675" y="2516188"/>
              <a:chExt cx="287338" cy="285750"/>
            </a:xfrm>
            <a:solidFill>
              <a:schemeClr val="accent2"/>
            </a:solidFill>
          </p:grpSpPr>
          <p:sp>
            <p:nvSpPr>
              <p:cNvPr id="116" name="Freeform 1161">
                <a:extLst>
                  <a:ext uri="{FF2B5EF4-FFF2-40B4-BE49-F238E27FC236}">
                    <a16:creationId xmlns="" xmlns:a16="http://schemas.microsoft.com/office/drawing/2014/main" id="{A306E8C4-CA77-4718-A4E0-5499399B1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675" y="2554288"/>
                <a:ext cx="200025" cy="220663"/>
              </a:xfrm>
              <a:custGeom>
                <a:avLst/>
                <a:gdLst>
                  <a:gd name="T0" fmla="*/ 411 w 506"/>
                  <a:gd name="T1" fmla="*/ 506 h 554"/>
                  <a:gd name="T2" fmla="*/ 506 w 506"/>
                  <a:gd name="T3" fmla="*/ 410 h 554"/>
                  <a:gd name="T4" fmla="*/ 506 w 506"/>
                  <a:gd name="T5" fmla="*/ 11 h 554"/>
                  <a:gd name="T6" fmla="*/ 505 w 506"/>
                  <a:gd name="T7" fmla="*/ 7 h 554"/>
                  <a:gd name="T8" fmla="*/ 503 w 506"/>
                  <a:gd name="T9" fmla="*/ 3 h 554"/>
                  <a:gd name="T10" fmla="*/ 499 w 506"/>
                  <a:gd name="T11" fmla="*/ 1 h 554"/>
                  <a:gd name="T12" fmla="*/ 494 w 506"/>
                  <a:gd name="T13" fmla="*/ 0 h 554"/>
                  <a:gd name="T14" fmla="*/ 410 w 506"/>
                  <a:gd name="T15" fmla="*/ 0 h 554"/>
                  <a:gd name="T16" fmla="*/ 410 w 506"/>
                  <a:gd name="T17" fmla="*/ 71 h 554"/>
                  <a:gd name="T18" fmla="*/ 434 w 506"/>
                  <a:gd name="T19" fmla="*/ 71 h 554"/>
                  <a:gd name="T20" fmla="*/ 434 w 506"/>
                  <a:gd name="T21" fmla="*/ 481 h 554"/>
                  <a:gd name="T22" fmla="*/ 73 w 506"/>
                  <a:gd name="T23" fmla="*/ 481 h 554"/>
                  <a:gd name="T24" fmla="*/ 73 w 506"/>
                  <a:gd name="T25" fmla="*/ 71 h 554"/>
                  <a:gd name="T26" fmla="*/ 97 w 506"/>
                  <a:gd name="T27" fmla="*/ 71 h 554"/>
                  <a:gd name="T28" fmla="*/ 97 w 506"/>
                  <a:gd name="T29" fmla="*/ 0 h 554"/>
                  <a:gd name="T30" fmla="*/ 12 w 506"/>
                  <a:gd name="T31" fmla="*/ 0 h 554"/>
                  <a:gd name="T32" fmla="*/ 7 w 506"/>
                  <a:gd name="T33" fmla="*/ 1 h 554"/>
                  <a:gd name="T34" fmla="*/ 4 w 506"/>
                  <a:gd name="T35" fmla="*/ 3 h 554"/>
                  <a:gd name="T36" fmla="*/ 1 w 506"/>
                  <a:gd name="T37" fmla="*/ 7 h 554"/>
                  <a:gd name="T38" fmla="*/ 0 w 506"/>
                  <a:gd name="T39" fmla="*/ 11 h 554"/>
                  <a:gd name="T40" fmla="*/ 0 w 506"/>
                  <a:gd name="T41" fmla="*/ 494 h 554"/>
                  <a:gd name="T42" fmla="*/ 0 w 506"/>
                  <a:gd name="T43" fmla="*/ 501 h 554"/>
                  <a:gd name="T44" fmla="*/ 1 w 506"/>
                  <a:gd name="T45" fmla="*/ 508 h 554"/>
                  <a:gd name="T46" fmla="*/ 2 w 506"/>
                  <a:gd name="T47" fmla="*/ 514 h 554"/>
                  <a:gd name="T48" fmla="*/ 4 w 506"/>
                  <a:gd name="T49" fmla="*/ 520 h 554"/>
                  <a:gd name="T50" fmla="*/ 6 w 506"/>
                  <a:gd name="T51" fmla="*/ 525 h 554"/>
                  <a:gd name="T52" fmla="*/ 9 w 506"/>
                  <a:gd name="T53" fmla="*/ 530 h 554"/>
                  <a:gd name="T54" fmla="*/ 12 w 506"/>
                  <a:gd name="T55" fmla="*/ 534 h 554"/>
                  <a:gd name="T56" fmla="*/ 15 w 506"/>
                  <a:gd name="T57" fmla="*/ 538 h 554"/>
                  <a:gd name="T58" fmla="*/ 20 w 506"/>
                  <a:gd name="T59" fmla="*/ 542 h 554"/>
                  <a:gd name="T60" fmla="*/ 24 w 506"/>
                  <a:gd name="T61" fmla="*/ 546 h 554"/>
                  <a:gd name="T62" fmla="*/ 29 w 506"/>
                  <a:gd name="T63" fmla="*/ 548 h 554"/>
                  <a:gd name="T64" fmla="*/ 35 w 506"/>
                  <a:gd name="T65" fmla="*/ 550 h 554"/>
                  <a:gd name="T66" fmla="*/ 40 w 506"/>
                  <a:gd name="T67" fmla="*/ 552 h 554"/>
                  <a:gd name="T68" fmla="*/ 46 w 506"/>
                  <a:gd name="T69" fmla="*/ 553 h 554"/>
                  <a:gd name="T70" fmla="*/ 53 w 506"/>
                  <a:gd name="T71" fmla="*/ 554 h 554"/>
                  <a:gd name="T72" fmla="*/ 60 w 506"/>
                  <a:gd name="T73" fmla="*/ 554 h 554"/>
                  <a:gd name="T74" fmla="*/ 396 w 506"/>
                  <a:gd name="T75" fmla="*/ 554 h 554"/>
                  <a:gd name="T76" fmla="*/ 408 w 506"/>
                  <a:gd name="T77" fmla="*/ 512 h 554"/>
                  <a:gd name="T78" fmla="*/ 409 w 506"/>
                  <a:gd name="T79" fmla="*/ 509 h 554"/>
                  <a:gd name="T80" fmla="*/ 411 w 506"/>
                  <a:gd name="T81" fmla="*/ 506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6" h="554">
                    <a:moveTo>
                      <a:pt x="411" y="506"/>
                    </a:moveTo>
                    <a:lnTo>
                      <a:pt x="506" y="410"/>
                    </a:lnTo>
                    <a:lnTo>
                      <a:pt x="506" y="11"/>
                    </a:lnTo>
                    <a:lnTo>
                      <a:pt x="505" y="7"/>
                    </a:lnTo>
                    <a:lnTo>
                      <a:pt x="503" y="3"/>
                    </a:lnTo>
                    <a:lnTo>
                      <a:pt x="499" y="1"/>
                    </a:lnTo>
                    <a:lnTo>
                      <a:pt x="494" y="0"/>
                    </a:lnTo>
                    <a:lnTo>
                      <a:pt x="410" y="0"/>
                    </a:lnTo>
                    <a:lnTo>
                      <a:pt x="410" y="71"/>
                    </a:lnTo>
                    <a:lnTo>
                      <a:pt x="434" y="71"/>
                    </a:lnTo>
                    <a:lnTo>
                      <a:pt x="434" y="481"/>
                    </a:lnTo>
                    <a:lnTo>
                      <a:pt x="73" y="481"/>
                    </a:lnTo>
                    <a:lnTo>
                      <a:pt x="73" y="71"/>
                    </a:lnTo>
                    <a:lnTo>
                      <a:pt x="97" y="71"/>
                    </a:lnTo>
                    <a:lnTo>
                      <a:pt x="97" y="0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0" y="494"/>
                    </a:lnTo>
                    <a:lnTo>
                      <a:pt x="0" y="501"/>
                    </a:lnTo>
                    <a:lnTo>
                      <a:pt x="1" y="508"/>
                    </a:lnTo>
                    <a:lnTo>
                      <a:pt x="2" y="514"/>
                    </a:lnTo>
                    <a:lnTo>
                      <a:pt x="4" y="520"/>
                    </a:lnTo>
                    <a:lnTo>
                      <a:pt x="6" y="525"/>
                    </a:lnTo>
                    <a:lnTo>
                      <a:pt x="9" y="530"/>
                    </a:lnTo>
                    <a:lnTo>
                      <a:pt x="12" y="534"/>
                    </a:lnTo>
                    <a:lnTo>
                      <a:pt x="15" y="538"/>
                    </a:lnTo>
                    <a:lnTo>
                      <a:pt x="20" y="542"/>
                    </a:lnTo>
                    <a:lnTo>
                      <a:pt x="24" y="546"/>
                    </a:lnTo>
                    <a:lnTo>
                      <a:pt x="29" y="548"/>
                    </a:lnTo>
                    <a:lnTo>
                      <a:pt x="35" y="550"/>
                    </a:lnTo>
                    <a:lnTo>
                      <a:pt x="40" y="552"/>
                    </a:lnTo>
                    <a:lnTo>
                      <a:pt x="46" y="553"/>
                    </a:lnTo>
                    <a:lnTo>
                      <a:pt x="53" y="554"/>
                    </a:lnTo>
                    <a:lnTo>
                      <a:pt x="60" y="554"/>
                    </a:lnTo>
                    <a:lnTo>
                      <a:pt x="396" y="554"/>
                    </a:lnTo>
                    <a:lnTo>
                      <a:pt x="408" y="512"/>
                    </a:lnTo>
                    <a:lnTo>
                      <a:pt x="409" y="509"/>
                    </a:lnTo>
                    <a:lnTo>
                      <a:pt x="411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62">
                <a:extLst>
                  <a:ext uri="{FF2B5EF4-FFF2-40B4-BE49-F238E27FC236}">
                    <a16:creationId xmlns="" xmlns:a16="http://schemas.microsoft.com/office/drawing/2014/main" id="{D370B480-237C-4639-9734-03A461B3C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000" y="2622550"/>
                <a:ext cx="69850" cy="9525"/>
              </a:xfrm>
              <a:custGeom>
                <a:avLst/>
                <a:gdLst>
                  <a:gd name="T0" fmla="*/ 164 w 176"/>
                  <a:gd name="T1" fmla="*/ 0 h 25"/>
                  <a:gd name="T2" fmla="*/ 12 w 176"/>
                  <a:gd name="T3" fmla="*/ 0 h 25"/>
                  <a:gd name="T4" fmla="*/ 7 w 176"/>
                  <a:gd name="T5" fmla="*/ 1 h 25"/>
                  <a:gd name="T6" fmla="*/ 4 w 176"/>
                  <a:gd name="T7" fmla="*/ 4 h 25"/>
                  <a:gd name="T8" fmla="*/ 1 w 176"/>
                  <a:gd name="T9" fmla="*/ 7 h 25"/>
                  <a:gd name="T10" fmla="*/ 0 w 176"/>
                  <a:gd name="T11" fmla="*/ 12 h 25"/>
                  <a:gd name="T12" fmla="*/ 1 w 176"/>
                  <a:gd name="T13" fmla="*/ 18 h 25"/>
                  <a:gd name="T14" fmla="*/ 4 w 176"/>
                  <a:gd name="T15" fmla="*/ 21 h 25"/>
                  <a:gd name="T16" fmla="*/ 7 w 176"/>
                  <a:gd name="T17" fmla="*/ 24 h 25"/>
                  <a:gd name="T18" fmla="*/ 12 w 176"/>
                  <a:gd name="T19" fmla="*/ 25 h 25"/>
                  <a:gd name="T20" fmla="*/ 164 w 176"/>
                  <a:gd name="T21" fmla="*/ 25 h 25"/>
                  <a:gd name="T22" fmla="*/ 168 w 176"/>
                  <a:gd name="T23" fmla="*/ 24 h 25"/>
                  <a:gd name="T24" fmla="*/ 172 w 176"/>
                  <a:gd name="T25" fmla="*/ 21 h 25"/>
                  <a:gd name="T26" fmla="*/ 175 w 176"/>
                  <a:gd name="T27" fmla="*/ 18 h 25"/>
                  <a:gd name="T28" fmla="*/ 176 w 176"/>
                  <a:gd name="T29" fmla="*/ 12 h 25"/>
                  <a:gd name="T30" fmla="*/ 175 w 176"/>
                  <a:gd name="T31" fmla="*/ 7 h 25"/>
                  <a:gd name="T32" fmla="*/ 172 w 176"/>
                  <a:gd name="T33" fmla="*/ 4 h 25"/>
                  <a:gd name="T34" fmla="*/ 168 w 176"/>
                  <a:gd name="T35" fmla="*/ 1 h 25"/>
                  <a:gd name="T36" fmla="*/ 164 w 176"/>
                  <a:gd name="T3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6" h="25">
                    <a:moveTo>
                      <a:pt x="164" y="0"/>
                    </a:moveTo>
                    <a:lnTo>
                      <a:pt x="12" y="0"/>
                    </a:lnTo>
                    <a:lnTo>
                      <a:pt x="7" y="1"/>
                    </a:lnTo>
                    <a:lnTo>
                      <a:pt x="4" y="4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8"/>
                    </a:lnTo>
                    <a:lnTo>
                      <a:pt x="4" y="21"/>
                    </a:lnTo>
                    <a:lnTo>
                      <a:pt x="7" y="24"/>
                    </a:lnTo>
                    <a:lnTo>
                      <a:pt x="12" y="25"/>
                    </a:lnTo>
                    <a:lnTo>
                      <a:pt x="164" y="25"/>
                    </a:lnTo>
                    <a:lnTo>
                      <a:pt x="168" y="24"/>
                    </a:lnTo>
                    <a:lnTo>
                      <a:pt x="172" y="21"/>
                    </a:lnTo>
                    <a:lnTo>
                      <a:pt x="175" y="18"/>
                    </a:lnTo>
                    <a:lnTo>
                      <a:pt x="176" y="12"/>
                    </a:lnTo>
                    <a:lnTo>
                      <a:pt x="175" y="7"/>
                    </a:lnTo>
                    <a:lnTo>
                      <a:pt x="172" y="4"/>
                    </a:lnTo>
                    <a:lnTo>
                      <a:pt x="168" y="1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3">
                <a:extLst>
                  <a:ext uri="{FF2B5EF4-FFF2-40B4-BE49-F238E27FC236}">
                    <a16:creationId xmlns="" xmlns:a16="http://schemas.microsoft.com/office/drawing/2014/main" id="{C26EA069-569B-42CD-91F3-716460607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0300" y="2516188"/>
                <a:ext cx="104775" cy="82550"/>
              </a:xfrm>
              <a:custGeom>
                <a:avLst/>
                <a:gdLst>
                  <a:gd name="T0" fmla="*/ 253 w 266"/>
                  <a:gd name="T1" fmla="*/ 205 h 205"/>
                  <a:gd name="T2" fmla="*/ 263 w 266"/>
                  <a:gd name="T3" fmla="*/ 202 h 205"/>
                  <a:gd name="T4" fmla="*/ 266 w 266"/>
                  <a:gd name="T5" fmla="*/ 193 h 205"/>
                  <a:gd name="T6" fmla="*/ 265 w 266"/>
                  <a:gd name="T7" fmla="*/ 56 h 205"/>
                  <a:gd name="T8" fmla="*/ 258 w 266"/>
                  <a:gd name="T9" fmla="*/ 49 h 205"/>
                  <a:gd name="T10" fmla="*/ 217 w 266"/>
                  <a:gd name="T11" fmla="*/ 48 h 205"/>
                  <a:gd name="T12" fmla="*/ 205 w 266"/>
                  <a:gd name="T13" fmla="*/ 43 h 205"/>
                  <a:gd name="T14" fmla="*/ 200 w 266"/>
                  <a:gd name="T15" fmla="*/ 32 h 205"/>
                  <a:gd name="T16" fmla="*/ 192 w 266"/>
                  <a:gd name="T17" fmla="*/ 19 h 205"/>
                  <a:gd name="T18" fmla="*/ 178 w 266"/>
                  <a:gd name="T19" fmla="*/ 9 h 205"/>
                  <a:gd name="T20" fmla="*/ 169 w 266"/>
                  <a:gd name="T21" fmla="*/ 5 h 205"/>
                  <a:gd name="T22" fmla="*/ 166 w 266"/>
                  <a:gd name="T23" fmla="*/ 4 h 205"/>
                  <a:gd name="T24" fmla="*/ 162 w 266"/>
                  <a:gd name="T25" fmla="*/ 4 h 205"/>
                  <a:gd name="T26" fmla="*/ 158 w 266"/>
                  <a:gd name="T27" fmla="*/ 3 h 205"/>
                  <a:gd name="T28" fmla="*/ 154 w 266"/>
                  <a:gd name="T29" fmla="*/ 2 h 205"/>
                  <a:gd name="T30" fmla="*/ 150 w 266"/>
                  <a:gd name="T31" fmla="*/ 1 h 205"/>
                  <a:gd name="T32" fmla="*/ 145 w 266"/>
                  <a:gd name="T33" fmla="*/ 1 h 205"/>
                  <a:gd name="T34" fmla="*/ 140 w 266"/>
                  <a:gd name="T35" fmla="*/ 0 h 205"/>
                  <a:gd name="T36" fmla="*/ 131 w 266"/>
                  <a:gd name="T37" fmla="*/ 0 h 205"/>
                  <a:gd name="T38" fmla="*/ 125 w 266"/>
                  <a:gd name="T39" fmla="*/ 1 h 205"/>
                  <a:gd name="T40" fmla="*/ 121 w 266"/>
                  <a:gd name="T41" fmla="*/ 1 h 205"/>
                  <a:gd name="T42" fmla="*/ 117 w 266"/>
                  <a:gd name="T43" fmla="*/ 2 h 205"/>
                  <a:gd name="T44" fmla="*/ 113 w 266"/>
                  <a:gd name="T45" fmla="*/ 3 h 205"/>
                  <a:gd name="T46" fmla="*/ 110 w 266"/>
                  <a:gd name="T47" fmla="*/ 4 h 205"/>
                  <a:gd name="T48" fmla="*/ 106 w 266"/>
                  <a:gd name="T49" fmla="*/ 4 h 205"/>
                  <a:gd name="T50" fmla="*/ 102 w 266"/>
                  <a:gd name="T51" fmla="*/ 5 h 205"/>
                  <a:gd name="T52" fmla="*/ 92 w 266"/>
                  <a:gd name="T53" fmla="*/ 9 h 205"/>
                  <a:gd name="T54" fmla="*/ 79 w 266"/>
                  <a:gd name="T55" fmla="*/ 19 h 205"/>
                  <a:gd name="T56" fmla="*/ 70 w 266"/>
                  <a:gd name="T57" fmla="*/ 32 h 205"/>
                  <a:gd name="T58" fmla="*/ 65 w 266"/>
                  <a:gd name="T59" fmla="*/ 43 h 205"/>
                  <a:gd name="T60" fmla="*/ 55 w 266"/>
                  <a:gd name="T61" fmla="*/ 48 h 205"/>
                  <a:gd name="T62" fmla="*/ 9 w 266"/>
                  <a:gd name="T63" fmla="*/ 49 h 205"/>
                  <a:gd name="T64" fmla="*/ 1 w 266"/>
                  <a:gd name="T65" fmla="*/ 56 h 205"/>
                  <a:gd name="T66" fmla="*/ 0 w 266"/>
                  <a:gd name="T67" fmla="*/ 193 h 205"/>
                  <a:gd name="T68" fmla="*/ 5 w 266"/>
                  <a:gd name="T69" fmla="*/ 202 h 205"/>
                  <a:gd name="T70" fmla="*/ 13 w 266"/>
                  <a:gd name="T7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6" h="205">
                    <a:moveTo>
                      <a:pt x="13" y="205"/>
                    </a:moveTo>
                    <a:lnTo>
                      <a:pt x="253" y="205"/>
                    </a:lnTo>
                    <a:lnTo>
                      <a:pt x="258" y="204"/>
                    </a:lnTo>
                    <a:lnTo>
                      <a:pt x="263" y="202"/>
                    </a:lnTo>
                    <a:lnTo>
                      <a:pt x="265" y="198"/>
                    </a:lnTo>
                    <a:lnTo>
                      <a:pt x="266" y="193"/>
                    </a:lnTo>
                    <a:lnTo>
                      <a:pt x="266" y="60"/>
                    </a:lnTo>
                    <a:lnTo>
                      <a:pt x="265" y="56"/>
                    </a:lnTo>
                    <a:lnTo>
                      <a:pt x="263" y="52"/>
                    </a:lnTo>
                    <a:lnTo>
                      <a:pt x="258" y="49"/>
                    </a:lnTo>
                    <a:lnTo>
                      <a:pt x="253" y="48"/>
                    </a:lnTo>
                    <a:lnTo>
                      <a:pt x="217" y="48"/>
                    </a:lnTo>
                    <a:lnTo>
                      <a:pt x="207" y="48"/>
                    </a:lnTo>
                    <a:lnTo>
                      <a:pt x="205" y="43"/>
                    </a:lnTo>
                    <a:lnTo>
                      <a:pt x="203" y="38"/>
                    </a:lnTo>
                    <a:lnTo>
                      <a:pt x="200" y="32"/>
                    </a:lnTo>
                    <a:lnTo>
                      <a:pt x="197" y="26"/>
                    </a:lnTo>
                    <a:lnTo>
                      <a:pt x="192" y="19"/>
                    </a:lnTo>
                    <a:lnTo>
                      <a:pt x="186" y="14"/>
                    </a:lnTo>
                    <a:lnTo>
                      <a:pt x="178" y="9"/>
                    </a:lnTo>
                    <a:lnTo>
                      <a:pt x="169" y="5"/>
                    </a:lnTo>
                    <a:lnTo>
                      <a:pt x="169" y="5"/>
                    </a:lnTo>
                    <a:lnTo>
                      <a:pt x="169" y="5"/>
                    </a:lnTo>
                    <a:lnTo>
                      <a:pt x="166" y="4"/>
                    </a:lnTo>
                    <a:lnTo>
                      <a:pt x="163" y="4"/>
                    </a:lnTo>
                    <a:lnTo>
                      <a:pt x="162" y="4"/>
                    </a:lnTo>
                    <a:lnTo>
                      <a:pt x="161" y="4"/>
                    </a:lnTo>
                    <a:lnTo>
                      <a:pt x="158" y="3"/>
                    </a:lnTo>
                    <a:lnTo>
                      <a:pt x="155" y="2"/>
                    </a:lnTo>
                    <a:lnTo>
                      <a:pt x="154" y="2"/>
                    </a:lnTo>
                    <a:lnTo>
                      <a:pt x="153" y="1"/>
                    </a:lnTo>
                    <a:lnTo>
                      <a:pt x="150" y="1"/>
                    </a:lnTo>
                    <a:lnTo>
                      <a:pt x="147" y="1"/>
                    </a:lnTo>
                    <a:lnTo>
                      <a:pt x="145" y="1"/>
                    </a:lnTo>
                    <a:lnTo>
                      <a:pt x="144" y="1"/>
                    </a:lnTo>
                    <a:lnTo>
                      <a:pt x="140" y="0"/>
                    </a:lnTo>
                    <a:lnTo>
                      <a:pt x="135" y="0"/>
                    </a:lnTo>
                    <a:lnTo>
                      <a:pt x="131" y="0"/>
                    </a:lnTo>
                    <a:lnTo>
                      <a:pt x="126" y="1"/>
                    </a:lnTo>
                    <a:lnTo>
                      <a:pt x="125" y="1"/>
                    </a:lnTo>
                    <a:lnTo>
                      <a:pt x="124" y="1"/>
                    </a:lnTo>
                    <a:lnTo>
                      <a:pt x="121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6" y="2"/>
                    </a:lnTo>
                    <a:lnTo>
                      <a:pt x="113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9" y="4"/>
                    </a:lnTo>
                    <a:lnTo>
                      <a:pt x="106" y="4"/>
                    </a:lnTo>
                    <a:lnTo>
                      <a:pt x="102" y="5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2" y="9"/>
                    </a:lnTo>
                    <a:lnTo>
                      <a:pt x="85" y="14"/>
                    </a:lnTo>
                    <a:lnTo>
                      <a:pt x="79" y="19"/>
                    </a:lnTo>
                    <a:lnTo>
                      <a:pt x="74" y="26"/>
                    </a:lnTo>
                    <a:lnTo>
                      <a:pt x="70" y="32"/>
                    </a:lnTo>
                    <a:lnTo>
                      <a:pt x="67" y="38"/>
                    </a:lnTo>
                    <a:lnTo>
                      <a:pt x="65" y="43"/>
                    </a:lnTo>
                    <a:lnTo>
                      <a:pt x="64" y="48"/>
                    </a:lnTo>
                    <a:lnTo>
                      <a:pt x="55" y="48"/>
                    </a:lnTo>
                    <a:lnTo>
                      <a:pt x="13" y="48"/>
                    </a:lnTo>
                    <a:lnTo>
                      <a:pt x="9" y="49"/>
                    </a:lnTo>
                    <a:lnTo>
                      <a:pt x="5" y="52"/>
                    </a:lnTo>
                    <a:lnTo>
                      <a:pt x="1" y="56"/>
                    </a:lnTo>
                    <a:lnTo>
                      <a:pt x="0" y="60"/>
                    </a:lnTo>
                    <a:lnTo>
                      <a:pt x="0" y="193"/>
                    </a:lnTo>
                    <a:lnTo>
                      <a:pt x="1" y="198"/>
                    </a:lnTo>
                    <a:lnTo>
                      <a:pt x="5" y="202"/>
                    </a:lnTo>
                    <a:lnTo>
                      <a:pt x="9" y="204"/>
                    </a:lnTo>
                    <a:lnTo>
                      <a:pt x="13" y="2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164">
                <a:extLst>
                  <a:ext uri="{FF2B5EF4-FFF2-40B4-BE49-F238E27FC236}">
                    <a16:creationId xmlns="" xmlns:a16="http://schemas.microsoft.com/office/drawing/2014/main" id="{835CD0CC-6B57-4EF2-A9FB-DB2C16B20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425" y="2767013"/>
                <a:ext cx="34925" cy="34925"/>
              </a:xfrm>
              <a:custGeom>
                <a:avLst/>
                <a:gdLst>
                  <a:gd name="T0" fmla="*/ 0 w 88"/>
                  <a:gd name="T1" fmla="*/ 88 h 88"/>
                  <a:gd name="T2" fmla="*/ 88 w 88"/>
                  <a:gd name="T3" fmla="*/ 64 h 88"/>
                  <a:gd name="T4" fmla="*/ 25 w 88"/>
                  <a:gd name="T5" fmla="*/ 0 h 88"/>
                  <a:gd name="T6" fmla="*/ 0 w 88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" h="88">
                    <a:moveTo>
                      <a:pt x="0" y="88"/>
                    </a:moveTo>
                    <a:lnTo>
                      <a:pt x="88" y="64"/>
                    </a:lnTo>
                    <a:lnTo>
                      <a:pt x="25" y="0"/>
                    </a:lnTo>
                    <a:lnTo>
                      <a:pt x="0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165">
                <a:extLst>
                  <a:ext uri="{FF2B5EF4-FFF2-40B4-BE49-F238E27FC236}">
                    <a16:creationId xmlns="" xmlns:a16="http://schemas.microsoft.com/office/drawing/2014/main" id="{C3BC1F4F-5D54-4A6F-AD1A-13D2A8D75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5713" y="2701925"/>
                <a:ext cx="87313" cy="85725"/>
              </a:xfrm>
              <a:custGeom>
                <a:avLst/>
                <a:gdLst>
                  <a:gd name="T0" fmla="*/ 0 w 218"/>
                  <a:gd name="T1" fmla="*/ 145 h 218"/>
                  <a:gd name="T2" fmla="*/ 73 w 218"/>
                  <a:gd name="T3" fmla="*/ 218 h 218"/>
                  <a:gd name="T4" fmla="*/ 218 w 218"/>
                  <a:gd name="T5" fmla="*/ 74 h 218"/>
                  <a:gd name="T6" fmla="*/ 144 w 218"/>
                  <a:gd name="T7" fmla="*/ 0 h 218"/>
                  <a:gd name="T8" fmla="*/ 0 w 218"/>
                  <a:gd name="T9" fmla="*/ 14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0" y="145"/>
                    </a:moveTo>
                    <a:lnTo>
                      <a:pt x="73" y="218"/>
                    </a:lnTo>
                    <a:lnTo>
                      <a:pt x="218" y="74"/>
                    </a:lnTo>
                    <a:lnTo>
                      <a:pt x="144" y="0"/>
                    </a:lnTo>
                    <a:lnTo>
                      <a:pt x="0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166">
                <a:extLst>
                  <a:ext uri="{FF2B5EF4-FFF2-40B4-BE49-F238E27FC236}">
                    <a16:creationId xmlns="" xmlns:a16="http://schemas.microsoft.com/office/drawing/2014/main" id="{9B084252-A265-404F-A2EA-D4D4C7AA5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800" y="2674938"/>
                <a:ext cx="49213" cy="49213"/>
              </a:xfrm>
              <a:custGeom>
                <a:avLst/>
                <a:gdLst>
                  <a:gd name="T0" fmla="*/ 50 w 123"/>
                  <a:gd name="T1" fmla="*/ 0 h 123"/>
                  <a:gd name="T2" fmla="*/ 0 w 123"/>
                  <a:gd name="T3" fmla="*/ 50 h 123"/>
                  <a:gd name="T4" fmla="*/ 73 w 123"/>
                  <a:gd name="T5" fmla="*/ 123 h 123"/>
                  <a:gd name="T6" fmla="*/ 123 w 123"/>
                  <a:gd name="T7" fmla="*/ 73 h 123"/>
                  <a:gd name="T8" fmla="*/ 50 w 123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23">
                    <a:moveTo>
                      <a:pt x="50" y="0"/>
                    </a:moveTo>
                    <a:lnTo>
                      <a:pt x="0" y="50"/>
                    </a:lnTo>
                    <a:lnTo>
                      <a:pt x="73" y="123"/>
                    </a:lnTo>
                    <a:lnTo>
                      <a:pt x="123" y="73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167">
                <a:extLst>
                  <a:ext uri="{FF2B5EF4-FFF2-40B4-BE49-F238E27FC236}">
                    <a16:creationId xmlns="" xmlns:a16="http://schemas.microsoft.com/office/drawing/2014/main" id="{CAA517EB-20A4-4653-99D9-E9B0C7937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000" y="2651125"/>
                <a:ext cx="69850" cy="9525"/>
              </a:xfrm>
              <a:custGeom>
                <a:avLst/>
                <a:gdLst>
                  <a:gd name="T0" fmla="*/ 164 w 176"/>
                  <a:gd name="T1" fmla="*/ 0 h 23"/>
                  <a:gd name="T2" fmla="*/ 12 w 176"/>
                  <a:gd name="T3" fmla="*/ 0 h 23"/>
                  <a:gd name="T4" fmla="*/ 7 w 176"/>
                  <a:gd name="T5" fmla="*/ 1 h 23"/>
                  <a:gd name="T6" fmla="*/ 4 w 176"/>
                  <a:gd name="T7" fmla="*/ 3 h 23"/>
                  <a:gd name="T8" fmla="*/ 1 w 176"/>
                  <a:gd name="T9" fmla="*/ 7 h 23"/>
                  <a:gd name="T10" fmla="*/ 0 w 176"/>
                  <a:gd name="T11" fmla="*/ 12 h 23"/>
                  <a:gd name="T12" fmla="*/ 1 w 176"/>
                  <a:gd name="T13" fmla="*/ 16 h 23"/>
                  <a:gd name="T14" fmla="*/ 4 w 176"/>
                  <a:gd name="T15" fmla="*/ 20 h 23"/>
                  <a:gd name="T16" fmla="*/ 7 w 176"/>
                  <a:gd name="T17" fmla="*/ 23 h 23"/>
                  <a:gd name="T18" fmla="*/ 12 w 176"/>
                  <a:gd name="T19" fmla="*/ 23 h 23"/>
                  <a:gd name="T20" fmla="*/ 164 w 176"/>
                  <a:gd name="T21" fmla="*/ 23 h 23"/>
                  <a:gd name="T22" fmla="*/ 168 w 176"/>
                  <a:gd name="T23" fmla="*/ 23 h 23"/>
                  <a:gd name="T24" fmla="*/ 172 w 176"/>
                  <a:gd name="T25" fmla="*/ 20 h 23"/>
                  <a:gd name="T26" fmla="*/ 175 w 176"/>
                  <a:gd name="T27" fmla="*/ 16 h 23"/>
                  <a:gd name="T28" fmla="*/ 176 w 176"/>
                  <a:gd name="T29" fmla="*/ 12 h 23"/>
                  <a:gd name="T30" fmla="*/ 175 w 176"/>
                  <a:gd name="T31" fmla="*/ 7 h 23"/>
                  <a:gd name="T32" fmla="*/ 172 w 176"/>
                  <a:gd name="T33" fmla="*/ 3 h 23"/>
                  <a:gd name="T34" fmla="*/ 168 w 176"/>
                  <a:gd name="T35" fmla="*/ 1 h 23"/>
                  <a:gd name="T36" fmla="*/ 164 w 176"/>
                  <a:gd name="T3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6" h="23">
                    <a:moveTo>
                      <a:pt x="164" y="0"/>
                    </a:moveTo>
                    <a:lnTo>
                      <a:pt x="12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12" y="23"/>
                    </a:lnTo>
                    <a:lnTo>
                      <a:pt x="164" y="23"/>
                    </a:lnTo>
                    <a:lnTo>
                      <a:pt x="168" y="23"/>
                    </a:lnTo>
                    <a:lnTo>
                      <a:pt x="172" y="20"/>
                    </a:lnTo>
                    <a:lnTo>
                      <a:pt x="175" y="16"/>
                    </a:lnTo>
                    <a:lnTo>
                      <a:pt x="176" y="12"/>
                    </a:lnTo>
                    <a:lnTo>
                      <a:pt x="175" y="7"/>
                    </a:lnTo>
                    <a:lnTo>
                      <a:pt x="172" y="3"/>
                    </a:lnTo>
                    <a:lnTo>
                      <a:pt x="168" y="1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168">
                <a:extLst>
                  <a:ext uri="{FF2B5EF4-FFF2-40B4-BE49-F238E27FC236}">
                    <a16:creationId xmlns="" xmlns:a16="http://schemas.microsoft.com/office/drawing/2014/main" id="{658F43F1-5C66-4120-92C2-F544E2899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000" y="2679700"/>
                <a:ext cx="69850" cy="9525"/>
              </a:xfrm>
              <a:custGeom>
                <a:avLst/>
                <a:gdLst>
                  <a:gd name="T0" fmla="*/ 176 w 176"/>
                  <a:gd name="T1" fmla="*/ 11 h 23"/>
                  <a:gd name="T2" fmla="*/ 175 w 176"/>
                  <a:gd name="T3" fmla="*/ 7 h 23"/>
                  <a:gd name="T4" fmla="*/ 172 w 176"/>
                  <a:gd name="T5" fmla="*/ 3 h 23"/>
                  <a:gd name="T6" fmla="*/ 168 w 176"/>
                  <a:gd name="T7" fmla="*/ 1 h 23"/>
                  <a:gd name="T8" fmla="*/ 164 w 176"/>
                  <a:gd name="T9" fmla="*/ 0 h 23"/>
                  <a:gd name="T10" fmla="*/ 12 w 176"/>
                  <a:gd name="T11" fmla="*/ 0 h 23"/>
                  <a:gd name="T12" fmla="*/ 7 w 176"/>
                  <a:gd name="T13" fmla="*/ 1 h 23"/>
                  <a:gd name="T14" fmla="*/ 4 w 176"/>
                  <a:gd name="T15" fmla="*/ 3 h 23"/>
                  <a:gd name="T16" fmla="*/ 1 w 176"/>
                  <a:gd name="T17" fmla="*/ 7 h 23"/>
                  <a:gd name="T18" fmla="*/ 0 w 176"/>
                  <a:gd name="T19" fmla="*/ 11 h 23"/>
                  <a:gd name="T20" fmla="*/ 1 w 176"/>
                  <a:gd name="T21" fmla="*/ 16 h 23"/>
                  <a:gd name="T22" fmla="*/ 4 w 176"/>
                  <a:gd name="T23" fmla="*/ 20 h 23"/>
                  <a:gd name="T24" fmla="*/ 7 w 176"/>
                  <a:gd name="T25" fmla="*/ 22 h 23"/>
                  <a:gd name="T26" fmla="*/ 12 w 176"/>
                  <a:gd name="T27" fmla="*/ 23 h 23"/>
                  <a:gd name="T28" fmla="*/ 164 w 176"/>
                  <a:gd name="T29" fmla="*/ 23 h 23"/>
                  <a:gd name="T30" fmla="*/ 168 w 176"/>
                  <a:gd name="T31" fmla="*/ 22 h 23"/>
                  <a:gd name="T32" fmla="*/ 172 w 176"/>
                  <a:gd name="T33" fmla="*/ 20 h 23"/>
                  <a:gd name="T34" fmla="*/ 175 w 176"/>
                  <a:gd name="T35" fmla="*/ 16 h 23"/>
                  <a:gd name="T36" fmla="*/ 176 w 176"/>
                  <a:gd name="T37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6" h="23">
                    <a:moveTo>
                      <a:pt x="176" y="11"/>
                    </a:moveTo>
                    <a:lnTo>
                      <a:pt x="175" y="7"/>
                    </a:lnTo>
                    <a:lnTo>
                      <a:pt x="172" y="3"/>
                    </a:lnTo>
                    <a:lnTo>
                      <a:pt x="168" y="1"/>
                    </a:lnTo>
                    <a:lnTo>
                      <a:pt x="164" y="0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16"/>
                    </a:lnTo>
                    <a:lnTo>
                      <a:pt x="4" y="20"/>
                    </a:lnTo>
                    <a:lnTo>
                      <a:pt x="7" y="22"/>
                    </a:lnTo>
                    <a:lnTo>
                      <a:pt x="12" y="23"/>
                    </a:lnTo>
                    <a:lnTo>
                      <a:pt x="164" y="23"/>
                    </a:lnTo>
                    <a:lnTo>
                      <a:pt x="168" y="22"/>
                    </a:lnTo>
                    <a:lnTo>
                      <a:pt x="172" y="20"/>
                    </a:lnTo>
                    <a:lnTo>
                      <a:pt x="175" y="16"/>
                    </a:lnTo>
                    <a:lnTo>
                      <a:pt x="17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169">
                <a:extLst>
                  <a:ext uri="{FF2B5EF4-FFF2-40B4-BE49-F238E27FC236}">
                    <a16:creationId xmlns="" xmlns:a16="http://schemas.microsoft.com/office/drawing/2014/main" id="{1B4955D8-E7C4-46C2-B5C5-02947A85C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000" y="2708275"/>
                <a:ext cx="46038" cy="9525"/>
              </a:xfrm>
              <a:custGeom>
                <a:avLst/>
                <a:gdLst>
                  <a:gd name="T0" fmla="*/ 12 w 115"/>
                  <a:gd name="T1" fmla="*/ 0 h 24"/>
                  <a:gd name="T2" fmla="*/ 7 w 115"/>
                  <a:gd name="T3" fmla="*/ 1 h 24"/>
                  <a:gd name="T4" fmla="*/ 4 w 115"/>
                  <a:gd name="T5" fmla="*/ 3 h 24"/>
                  <a:gd name="T6" fmla="*/ 1 w 115"/>
                  <a:gd name="T7" fmla="*/ 8 h 24"/>
                  <a:gd name="T8" fmla="*/ 0 w 115"/>
                  <a:gd name="T9" fmla="*/ 12 h 24"/>
                  <a:gd name="T10" fmla="*/ 1 w 115"/>
                  <a:gd name="T11" fmla="*/ 17 h 24"/>
                  <a:gd name="T12" fmla="*/ 4 w 115"/>
                  <a:gd name="T13" fmla="*/ 21 h 24"/>
                  <a:gd name="T14" fmla="*/ 7 w 115"/>
                  <a:gd name="T15" fmla="*/ 23 h 24"/>
                  <a:gd name="T16" fmla="*/ 12 w 115"/>
                  <a:gd name="T17" fmla="*/ 24 h 24"/>
                  <a:gd name="T18" fmla="*/ 103 w 115"/>
                  <a:gd name="T19" fmla="*/ 24 h 24"/>
                  <a:gd name="T20" fmla="*/ 108 w 115"/>
                  <a:gd name="T21" fmla="*/ 23 h 24"/>
                  <a:gd name="T22" fmla="*/ 112 w 115"/>
                  <a:gd name="T23" fmla="*/ 21 h 24"/>
                  <a:gd name="T24" fmla="*/ 114 w 115"/>
                  <a:gd name="T25" fmla="*/ 17 h 24"/>
                  <a:gd name="T26" fmla="*/ 115 w 115"/>
                  <a:gd name="T27" fmla="*/ 12 h 24"/>
                  <a:gd name="T28" fmla="*/ 114 w 115"/>
                  <a:gd name="T29" fmla="*/ 8 h 24"/>
                  <a:gd name="T30" fmla="*/ 112 w 115"/>
                  <a:gd name="T31" fmla="*/ 3 h 24"/>
                  <a:gd name="T32" fmla="*/ 108 w 115"/>
                  <a:gd name="T33" fmla="*/ 1 h 24"/>
                  <a:gd name="T34" fmla="*/ 103 w 115"/>
                  <a:gd name="T35" fmla="*/ 0 h 24"/>
                  <a:gd name="T36" fmla="*/ 12 w 115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5" h="24">
                    <a:moveTo>
                      <a:pt x="12" y="0"/>
                    </a:moveTo>
                    <a:lnTo>
                      <a:pt x="7" y="1"/>
                    </a:lnTo>
                    <a:lnTo>
                      <a:pt x="4" y="3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7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4"/>
                    </a:lnTo>
                    <a:lnTo>
                      <a:pt x="103" y="24"/>
                    </a:lnTo>
                    <a:lnTo>
                      <a:pt x="108" y="23"/>
                    </a:lnTo>
                    <a:lnTo>
                      <a:pt x="112" y="21"/>
                    </a:lnTo>
                    <a:lnTo>
                      <a:pt x="114" y="17"/>
                    </a:lnTo>
                    <a:lnTo>
                      <a:pt x="115" y="12"/>
                    </a:lnTo>
                    <a:lnTo>
                      <a:pt x="114" y="8"/>
                    </a:lnTo>
                    <a:lnTo>
                      <a:pt x="112" y="3"/>
                    </a:lnTo>
                    <a:lnTo>
                      <a:pt x="108" y="1"/>
                    </a:lnTo>
                    <a:lnTo>
                      <a:pt x="103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="" xmlns:a16="http://schemas.microsoft.com/office/drawing/2014/main" id="{F80FB25F-EF97-4A61-95C7-DB5168036A7B}"/>
                </a:ext>
              </a:extLst>
            </p:cNvPr>
            <p:cNvGrpSpPr/>
            <p:nvPr/>
          </p:nvGrpSpPr>
          <p:grpSpPr>
            <a:xfrm>
              <a:off x="7494684" y="2542004"/>
              <a:ext cx="285750" cy="285750"/>
              <a:chOff x="8167688" y="771525"/>
              <a:chExt cx="285750" cy="285750"/>
            </a:xfrm>
            <a:solidFill>
              <a:schemeClr val="accent3"/>
            </a:solidFill>
          </p:grpSpPr>
          <p:sp>
            <p:nvSpPr>
              <p:cNvPr id="126" name="Freeform 3491">
                <a:extLst>
                  <a:ext uri="{FF2B5EF4-FFF2-40B4-BE49-F238E27FC236}">
                    <a16:creationId xmlns="" xmlns:a16="http://schemas.microsoft.com/office/drawing/2014/main" id="{DD33BAB5-C6A3-4A12-951A-11BB754803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67688" y="847725"/>
                <a:ext cx="285750" cy="209550"/>
              </a:xfrm>
              <a:custGeom>
                <a:avLst/>
                <a:gdLst>
                  <a:gd name="T0" fmla="*/ 624 w 721"/>
                  <a:gd name="T1" fmla="*/ 265 h 528"/>
                  <a:gd name="T2" fmla="*/ 695 w 721"/>
                  <a:gd name="T3" fmla="*/ 120 h 528"/>
                  <a:gd name="T4" fmla="*/ 718 w 721"/>
                  <a:gd name="T5" fmla="*/ 101 h 528"/>
                  <a:gd name="T6" fmla="*/ 709 w 721"/>
                  <a:gd name="T7" fmla="*/ 97 h 528"/>
                  <a:gd name="T8" fmla="*/ 624 w 721"/>
                  <a:gd name="T9" fmla="*/ 12 h 528"/>
                  <a:gd name="T10" fmla="*/ 622 w 721"/>
                  <a:gd name="T11" fmla="*/ 3 h 528"/>
                  <a:gd name="T12" fmla="*/ 613 w 721"/>
                  <a:gd name="T13" fmla="*/ 0 h 528"/>
                  <a:gd name="T14" fmla="*/ 529 w 721"/>
                  <a:gd name="T15" fmla="*/ 97 h 528"/>
                  <a:gd name="T16" fmla="*/ 526 w 721"/>
                  <a:gd name="T17" fmla="*/ 110 h 528"/>
                  <a:gd name="T18" fmla="*/ 518 w 721"/>
                  <a:gd name="T19" fmla="*/ 121 h 528"/>
                  <a:gd name="T20" fmla="*/ 506 w 721"/>
                  <a:gd name="T21" fmla="*/ 129 h 528"/>
                  <a:gd name="T22" fmla="*/ 492 w 721"/>
                  <a:gd name="T23" fmla="*/ 133 h 528"/>
                  <a:gd name="T24" fmla="*/ 479 w 721"/>
                  <a:gd name="T25" fmla="*/ 129 h 528"/>
                  <a:gd name="T26" fmla="*/ 468 w 721"/>
                  <a:gd name="T27" fmla="*/ 121 h 528"/>
                  <a:gd name="T28" fmla="*/ 460 w 721"/>
                  <a:gd name="T29" fmla="*/ 110 h 528"/>
                  <a:gd name="T30" fmla="*/ 456 w 721"/>
                  <a:gd name="T31" fmla="*/ 97 h 528"/>
                  <a:gd name="T32" fmla="*/ 133 w 721"/>
                  <a:gd name="T33" fmla="*/ 0 h 528"/>
                  <a:gd name="T34" fmla="*/ 104 w 721"/>
                  <a:gd name="T35" fmla="*/ 2 h 528"/>
                  <a:gd name="T36" fmla="*/ 79 w 721"/>
                  <a:gd name="T37" fmla="*/ 9 h 528"/>
                  <a:gd name="T38" fmla="*/ 57 w 721"/>
                  <a:gd name="T39" fmla="*/ 20 h 528"/>
                  <a:gd name="T40" fmla="*/ 38 w 721"/>
                  <a:gd name="T41" fmla="*/ 34 h 528"/>
                  <a:gd name="T42" fmla="*/ 21 w 721"/>
                  <a:gd name="T43" fmla="*/ 50 h 528"/>
                  <a:gd name="T44" fmla="*/ 9 w 721"/>
                  <a:gd name="T45" fmla="*/ 71 h 528"/>
                  <a:gd name="T46" fmla="*/ 3 w 721"/>
                  <a:gd name="T47" fmla="*/ 94 h 528"/>
                  <a:gd name="T48" fmla="*/ 0 w 721"/>
                  <a:gd name="T49" fmla="*/ 120 h 528"/>
                  <a:gd name="T50" fmla="*/ 2 w 721"/>
                  <a:gd name="T51" fmla="*/ 305 h 528"/>
                  <a:gd name="T52" fmla="*/ 8 w 721"/>
                  <a:gd name="T53" fmla="*/ 311 h 528"/>
                  <a:gd name="T54" fmla="*/ 337 w 721"/>
                  <a:gd name="T55" fmla="*/ 312 h 528"/>
                  <a:gd name="T56" fmla="*/ 338 w 721"/>
                  <a:gd name="T57" fmla="*/ 522 h 528"/>
                  <a:gd name="T58" fmla="*/ 344 w 721"/>
                  <a:gd name="T59" fmla="*/ 528 h 528"/>
                  <a:gd name="T60" fmla="*/ 353 w 721"/>
                  <a:gd name="T61" fmla="*/ 528 h 528"/>
                  <a:gd name="T62" fmla="*/ 360 w 721"/>
                  <a:gd name="T63" fmla="*/ 522 h 528"/>
                  <a:gd name="T64" fmla="*/ 361 w 721"/>
                  <a:gd name="T65" fmla="*/ 312 h 528"/>
                  <a:gd name="T66" fmla="*/ 618 w 721"/>
                  <a:gd name="T67" fmla="*/ 311 h 528"/>
                  <a:gd name="T68" fmla="*/ 624 w 721"/>
                  <a:gd name="T69" fmla="*/ 305 h 528"/>
                  <a:gd name="T70" fmla="*/ 624 w 721"/>
                  <a:gd name="T71" fmla="*/ 288 h 528"/>
                  <a:gd name="T72" fmla="*/ 690 w 721"/>
                  <a:gd name="T73" fmla="*/ 288 h 528"/>
                  <a:gd name="T74" fmla="*/ 695 w 721"/>
                  <a:gd name="T75" fmla="*/ 282 h 528"/>
                  <a:gd name="T76" fmla="*/ 721 w 721"/>
                  <a:gd name="T77" fmla="*/ 110 h 528"/>
                  <a:gd name="T78" fmla="*/ 718 w 721"/>
                  <a:gd name="T79" fmla="*/ 101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1" h="528">
                    <a:moveTo>
                      <a:pt x="675" y="265"/>
                    </a:moveTo>
                    <a:lnTo>
                      <a:pt x="624" y="265"/>
                    </a:lnTo>
                    <a:lnTo>
                      <a:pt x="624" y="120"/>
                    </a:lnTo>
                    <a:lnTo>
                      <a:pt x="695" y="120"/>
                    </a:lnTo>
                    <a:lnTo>
                      <a:pt x="675" y="265"/>
                    </a:lnTo>
                    <a:close/>
                    <a:moveTo>
                      <a:pt x="718" y="101"/>
                    </a:moveTo>
                    <a:lnTo>
                      <a:pt x="714" y="97"/>
                    </a:lnTo>
                    <a:lnTo>
                      <a:pt x="709" y="97"/>
                    </a:lnTo>
                    <a:lnTo>
                      <a:pt x="624" y="97"/>
                    </a:lnTo>
                    <a:lnTo>
                      <a:pt x="624" y="12"/>
                    </a:lnTo>
                    <a:lnTo>
                      <a:pt x="624" y="7"/>
                    </a:lnTo>
                    <a:lnTo>
                      <a:pt x="622" y="3"/>
                    </a:lnTo>
                    <a:lnTo>
                      <a:pt x="618" y="0"/>
                    </a:lnTo>
                    <a:lnTo>
                      <a:pt x="613" y="0"/>
                    </a:lnTo>
                    <a:lnTo>
                      <a:pt x="529" y="0"/>
                    </a:lnTo>
                    <a:lnTo>
                      <a:pt x="529" y="97"/>
                    </a:lnTo>
                    <a:lnTo>
                      <a:pt x="528" y="103"/>
                    </a:lnTo>
                    <a:lnTo>
                      <a:pt x="526" y="110"/>
                    </a:lnTo>
                    <a:lnTo>
                      <a:pt x="523" y="116"/>
                    </a:lnTo>
                    <a:lnTo>
                      <a:pt x="518" y="121"/>
                    </a:lnTo>
                    <a:lnTo>
                      <a:pt x="513" y="126"/>
                    </a:lnTo>
                    <a:lnTo>
                      <a:pt x="506" y="129"/>
                    </a:lnTo>
                    <a:lnTo>
                      <a:pt x="500" y="131"/>
                    </a:lnTo>
                    <a:lnTo>
                      <a:pt x="492" y="133"/>
                    </a:lnTo>
                    <a:lnTo>
                      <a:pt x="486" y="131"/>
                    </a:lnTo>
                    <a:lnTo>
                      <a:pt x="479" y="129"/>
                    </a:lnTo>
                    <a:lnTo>
                      <a:pt x="473" y="126"/>
                    </a:lnTo>
                    <a:lnTo>
                      <a:pt x="468" y="121"/>
                    </a:lnTo>
                    <a:lnTo>
                      <a:pt x="463" y="116"/>
                    </a:lnTo>
                    <a:lnTo>
                      <a:pt x="460" y="110"/>
                    </a:lnTo>
                    <a:lnTo>
                      <a:pt x="458" y="103"/>
                    </a:lnTo>
                    <a:lnTo>
                      <a:pt x="456" y="97"/>
                    </a:lnTo>
                    <a:lnTo>
                      <a:pt x="456" y="0"/>
                    </a:lnTo>
                    <a:lnTo>
                      <a:pt x="133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91" y="6"/>
                    </a:lnTo>
                    <a:lnTo>
                      <a:pt x="79" y="9"/>
                    </a:lnTo>
                    <a:lnTo>
                      <a:pt x="67" y="13"/>
                    </a:lnTo>
                    <a:lnTo>
                      <a:pt x="57" y="20"/>
                    </a:lnTo>
                    <a:lnTo>
                      <a:pt x="47" y="26"/>
                    </a:lnTo>
                    <a:lnTo>
                      <a:pt x="38" y="34"/>
                    </a:lnTo>
                    <a:lnTo>
                      <a:pt x="29" y="42"/>
                    </a:lnTo>
                    <a:lnTo>
                      <a:pt x="21" y="50"/>
                    </a:lnTo>
                    <a:lnTo>
                      <a:pt x="14" y="61"/>
                    </a:lnTo>
                    <a:lnTo>
                      <a:pt x="9" y="71"/>
                    </a:lnTo>
                    <a:lnTo>
                      <a:pt x="5" y="83"/>
                    </a:lnTo>
                    <a:lnTo>
                      <a:pt x="3" y="94"/>
                    </a:lnTo>
                    <a:lnTo>
                      <a:pt x="0" y="107"/>
                    </a:lnTo>
                    <a:lnTo>
                      <a:pt x="0" y="120"/>
                    </a:lnTo>
                    <a:lnTo>
                      <a:pt x="0" y="301"/>
                    </a:lnTo>
                    <a:lnTo>
                      <a:pt x="2" y="305"/>
                    </a:lnTo>
                    <a:lnTo>
                      <a:pt x="4" y="309"/>
                    </a:lnTo>
                    <a:lnTo>
                      <a:pt x="8" y="311"/>
                    </a:lnTo>
                    <a:lnTo>
                      <a:pt x="12" y="312"/>
                    </a:lnTo>
                    <a:lnTo>
                      <a:pt x="337" y="312"/>
                    </a:lnTo>
                    <a:lnTo>
                      <a:pt x="337" y="517"/>
                    </a:lnTo>
                    <a:lnTo>
                      <a:pt x="338" y="522"/>
                    </a:lnTo>
                    <a:lnTo>
                      <a:pt x="341" y="526"/>
                    </a:lnTo>
                    <a:lnTo>
                      <a:pt x="344" y="528"/>
                    </a:lnTo>
                    <a:lnTo>
                      <a:pt x="348" y="528"/>
                    </a:lnTo>
                    <a:lnTo>
                      <a:pt x="353" y="528"/>
                    </a:lnTo>
                    <a:lnTo>
                      <a:pt x="357" y="526"/>
                    </a:lnTo>
                    <a:lnTo>
                      <a:pt x="360" y="522"/>
                    </a:lnTo>
                    <a:lnTo>
                      <a:pt x="361" y="517"/>
                    </a:lnTo>
                    <a:lnTo>
                      <a:pt x="361" y="312"/>
                    </a:lnTo>
                    <a:lnTo>
                      <a:pt x="613" y="312"/>
                    </a:lnTo>
                    <a:lnTo>
                      <a:pt x="618" y="311"/>
                    </a:lnTo>
                    <a:lnTo>
                      <a:pt x="622" y="309"/>
                    </a:lnTo>
                    <a:lnTo>
                      <a:pt x="624" y="305"/>
                    </a:lnTo>
                    <a:lnTo>
                      <a:pt x="624" y="301"/>
                    </a:lnTo>
                    <a:lnTo>
                      <a:pt x="624" y="288"/>
                    </a:lnTo>
                    <a:lnTo>
                      <a:pt x="685" y="288"/>
                    </a:lnTo>
                    <a:lnTo>
                      <a:pt x="690" y="288"/>
                    </a:lnTo>
                    <a:lnTo>
                      <a:pt x="693" y="286"/>
                    </a:lnTo>
                    <a:lnTo>
                      <a:pt x="695" y="282"/>
                    </a:lnTo>
                    <a:lnTo>
                      <a:pt x="696" y="278"/>
                    </a:lnTo>
                    <a:lnTo>
                      <a:pt x="721" y="110"/>
                    </a:lnTo>
                    <a:lnTo>
                      <a:pt x="721" y="104"/>
                    </a:lnTo>
                    <a:lnTo>
                      <a:pt x="718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3492">
                <a:extLst>
                  <a:ext uri="{FF2B5EF4-FFF2-40B4-BE49-F238E27FC236}">
                    <a16:creationId xmlns="" xmlns:a16="http://schemas.microsoft.com/office/drawing/2014/main" id="{0E912A44-152C-40C6-8515-4A843ADCF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1038" y="771525"/>
                <a:ext cx="66675" cy="119063"/>
              </a:xfrm>
              <a:custGeom>
                <a:avLst/>
                <a:gdLst>
                  <a:gd name="T0" fmla="*/ 11 w 168"/>
                  <a:gd name="T1" fmla="*/ 120 h 300"/>
                  <a:gd name="T2" fmla="*/ 119 w 168"/>
                  <a:gd name="T3" fmla="*/ 120 h 300"/>
                  <a:gd name="T4" fmla="*/ 144 w 168"/>
                  <a:gd name="T5" fmla="*/ 120 h 300"/>
                  <a:gd name="T6" fmla="*/ 144 w 168"/>
                  <a:gd name="T7" fmla="*/ 289 h 300"/>
                  <a:gd name="T8" fmla="*/ 145 w 168"/>
                  <a:gd name="T9" fmla="*/ 293 h 300"/>
                  <a:gd name="T10" fmla="*/ 147 w 168"/>
                  <a:gd name="T11" fmla="*/ 296 h 300"/>
                  <a:gd name="T12" fmla="*/ 151 w 168"/>
                  <a:gd name="T13" fmla="*/ 299 h 300"/>
                  <a:gd name="T14" fmla="*/ 155 w 168"/>
                  <a:gd name="T15" fmla="*/ 300 h 300"/>
                  <a:gd name="T16" fmla="*/ 160 w 168"/>
                  <a:gd name="T17" fmla="*/ 299 h 300"/>
                  <a:gd name="T18" fmla="*/ 164 w 168"/>
                  <a:gd name="T19" fmla="*/ 296 h 300"/>
                  <a:gd name="T20" fmla="*/ 167 w 168"/>
                  <a:gd name="T21" fmla="*/ 293 h 300"/>
                  <a:gd name="T22" fmla="*/ 168 w 168"/>
                  <a:gd name="T23" fmla="*/ 289 h 300"/>
                  <a:gd name="T24" fmla="*/ 168 w 168"/>
                  <a:gd name="T25" fmla="*/ 108 h 300"/>
                  <a:gd name="T26" fmla="*/ 168 w 168"/>
                  <a:gd name="T27" fmla="*/ 11 h 300"/>
                  <a:gd name="T28" fmla="*/ 167 w 168"/>
                  <a:gd name="T29" fmla="*/ 7 h 300"/>
                  <a:gd name="T30" fmla="*/ 164 w 168"/>
                  <a:gd name="T31" fmla="*/ 4 h 300"/>
                  <a:gd name="T32" fmla="*/ 160 w 168"/>
                  <a:gd name="T33" fmla="*/ 1 h 300"/>
                  <a:gd name="T34" fmla="*/ 155 w 168"/>
                  <a:gd name="T35" fmla="*/ 0 h 300"/>
                  <a:gd name="T36" fmla="*/ 122 w 168"/>
                  <a:gd name="T37" fmla="*/ 0 h 300"/>
                  <a:gd name="T38" fmla="*/ 11 w 168"/>
                  <a:gd name="T39" fmla="*/ 0 h 300"/>
                  <a:gd name="T40" fmla="*/ 7 w 168"/>
                  <a:gd name="T41" fmla="*/ 1 h 300"/>
                  <a:gd name="T42" fmla="*/ 4 w 168"/>
                  <a:gd name="T43" fmla="*/ 4 h 300"/>
                  <a:gd name="T44" fmla="*/ 1 w 168"/>
                  <a:gd name="T45" fmla="*/ 7 h 300"/>
                  <a:gd name="T46" fmla="*/ 0 w 168"/>
                  <a:gd name="T47" fmla="*/ 11 h 300"/>
                  <a:gd name="T48" fmla="*/ 0 w 168"/>
                  <a:gd name="T49" fmla="*/ 108 h 300"/>
                  <a:gd name="T50" fmla="*/ 1 w 168"/>
                  <a:gd name="T51" fmla="*/ 113 h 300"/>
                  <a:gd name="T52" fmla="*/ 4 w 168"/>
                  <a:gd name="T53" fmla="*/ 117 h 300"/>
                  <a:gd name="T54" fmla="*/ 7 w 168"/>
                  <a:gd name="T55" fmla="*/ 119 h 300"/>
                  <a:gd name="T56" fmla="*/ 11 w 168"/>
                  <a:gd name="T57" fmla="*/ 12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8" h="300">
                    <a:moveTo>
                      <a:pt x="11" y="120"/>
                    </a:moveTo>
                    <a:lnTo>
                      <a:pt x="119" y="120"/>
                    </a:lnTo>
                    <a:lnTo>
                      <a:pt x="144" y="120"/>
                    </a:lnTo>
                    <a:lnTo>
                      <a:pt x="144" y="289"/>
                    </a:lnTo>
                    <a:lnTo>
                      <a:pt x="145" y="293"/>
                    </a:lnTo>
                    <a:lnTo>
                      <a:pt x="147" y="296"/>
                    </a:lnTo>
                    <a:lnTo>
                      <a:pt x="151" y="299"/>
                    </a:lnTo>
                    <a:lnTo>
                      <a:pt x="155" y="300"/>
                    </a:lnTo>
                    <a:lnTo>
                      <a:pt x="160" y="299"/>
                    </a:lnTo>
                    <a:lnTo>
                      <a:pt x="164" y="296"/>
                    </a:lnTo>
                    <a:lnTo>
                      <a:pt x="167" y="293"/>
                    </a:lnTo>
                    <a:lnTo>
                      <a:pt x="168" y="289"/>
                    </a:lnTo>
                    <a:lnTo>
                      <a:pt x="168" y="108"/>
                    </a:lnTo>
                    <a:lnTo>
                      <a:pt x="168" y="11"/>
                    </a:lnTo>
                    <a:lnTo>
                      <a:pt x="167" y="7"/>
                    </a:lnTo>
                    <a:lnTo>
                      <a:pt x="164" y="4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22" y="0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4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0" y="108"/>
                    </a:lnTo>
                    <a:lnTo>
                      <a:pt x="1" y="113"/>
                    </a:lnTo>
                    <a:lnTo>
                      <a:pt x="4" y="117"/>
                    </a:lnTo>
                    <a:lnTo>
                      <a:pt x="7" y="119"/>
                    </a:lnTo>
                    <a:lnTo>
                      <a:pt x="11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1" name="Freeform 677">
              <a:extLst>
                <a:ext uri="{FF2B5EF4-FFF2-40B4-BE49-F238E27FC236}">
                  <a16:creationId xmlns="" xmlns:a16="http://schemas.microsoft.com/office/drawing/2014/main" id="{3BD68EB9-E0C9-41FE-B4D4-458485945F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818" y="1811112"/>
              <a:ext cx="287338" cy="258763"/>
            </a:xfrm>
            <a:custGeom>
              <a:avLst/>
              <a:gdLst>
                <a:gd name="T0" fmla="*/ 117 w 903"/>
                <a:gd name="T1" fmla="*/ 361 h 813"/>
                <a:gd name="T2" fmla="*/ 109 w 903"/>
                <a:gd name="T3" fmla="*/ 357 h 813"/>
                <a:gd name="T4" fmla="*/ 105 w 903"/>
                <a:gd name="T5" fmla="*/ 349 h 813"/>
                <a:gd name="T6" fmla="*/ 106 w 903"/>
                <a:gd name="T7" fmla="*/ 340 h 813"/>
                <a:gd name="T8" fmla="*/ 111 w 903"/>
                <a:gd name="T9" fmla="*/ 333 h 813"/>
                <a:gd name="T10" fmla="*/ 120 w 903"/>
                <a:gd name="T11" fmla="*/ 331 h 813"/>
                <a:gd name="T12" fmla="*/ 773 w 903"/>
                <a:gd name="T13" fmla="*/ 332 h 813"/>
                <a:gd name="T14" fmla="*/ 780 w 903"/>
                <a:gd name="T15" fmla="*/ 337 h 813"/>
                <a:gd name="T16" fmla="*/ 783 w 903"/>
                <a:gd name="T17" fmla="*/ 346 h 813"/>
                <a:gd name="T18" fmla="*/ 780 w 903"/>
                <a:gd name="T19" fmla="*/ 355 h 813"/>
                <a:gd name="T20" fmla="*/ 773 w 903"/>
                <a:gd name="T21" fmla="*/ 360 h 813"/>
                <a:gd name="T22" fmla="*/ 768 w 903"/>
                <a:gd name="T23" fmla="*/ 511 h 813"/>
                <a:gd name="T24" fmla="*/ 115 w 903"/>
                <a:gd name="T25" fmla="*/ 510 h 813"/>
                <a:gd name="T26" fmla="*/ 108 w 903"/>
                <a:gd name="T27" fmla="*/ 505 h 813"/>
                <a:gd name="T28" fmla="*/ 105 w 903"/>
                <a:gd name="T29" fmla="*/ 496 h 813"/>
                <a:gd name="T30" fmla="*/ 108 w 903"/>
                <a:gd name="T31" fmla="*/ 488 h 813"/>
                <a:gd name="T32" fmla="*/ 115 w 903"/>
                <a:gd name="T33" fmla="*/ 482 h 813"/>
                <a:gd name="T34" fmla="*/ 768 w 903"/>
                <a:gd name="T35" fmla="*/ 481 h 813"/>
                <a:gd name="T36" fmla="*/ 776 w 903"/>
                <a:gd name="T37" fmla="*/ 484 h 813"/>
                <a:gd name="T38" fmla="*/ 782 w 903"/>
                <a:gd name="T39" fmla="*/ 491 h 813"/>
                <a:gd name="T40" fmla="*/ 782 w 903"/>
                <a:gd name="T41" fmla="*/ 499 h 813"/>
                <a:gd name="T42" fmla="*/ 779 w 903"/>
                <a:gd name="T43" fmla="*/ 507 h 813"/>
                <a:gd name="T44" fmla="*/ 771 w 903"/>
                <a:gd name="T45" fmla="*/ 511 h 813"/>
                <a:gd name="T46" fmla="*/ 120 w 903"/>
                <a:gd name="T47" fmla="*/ 661 h 813"/>
                <a:gd name="T48" fmla="*/ 111 w 903"/>
                <a:gd name="T49" fmla="*/ 659 h 813"/>
                <a:gd name="T50" fmla="*/ 106 w 903"/>
                <a:gd name="T51" fmla="*/ 653 h 813"/>
                <a:gd name="T52" fmla="*/ 105 w 903"/>
                <a:gd name="T53" fmla="*/ 644 h 813"/>
                <a:gd name="T54" fmla="*/ 109 w 903"/>
                <a:gd name="T55" fmla="*/ 637 h 813"/>
                <a:gd name="T56" fmla="*/ 117 w 903"/>
                <a:gd name="T57" fmla="*/ 632 h 813"/>
                <a:gd name="T58" fmla="*/ 771 w 903"/>
                <a:gd name="T59" fmla="*/ 632 h 813"/>
                <a:gd name="T60" fmla="*/ 779 w 903"/>
                <a:gd name="T61" fmla="*/ 637 h 813"/>
                <a:gd name="T62" fmla="*/ 782 w 903"/>
                <a:gd name="T63" fmla="*/ 644 h 813"/>
                <a:gd name="T64" fmla="*/ 782 w 903"/>
                <a:gd name="T65" fmla="*/ 653 h 813"/>
                <a:gd name="T66" fmla="*/ 776 w 903"/>
                <a:gd name="T67" fmla="*/ 659 h 813"/>
                <a:gd name="T68" fmla="*/ 768 w 903"/>
                <a:gd name="T69" fmla="*/ 662 h 813"/>
                <a:gd name="T70" fmla="*/ 572 w 903"/>
                <a:gd name="T71" fmla="*/ 90 h 813"/>
                <a:gd name="T72" fmla="*/ 331 w 903"/>
                <a:gd name="T73" fmla="*/ 90 h 813"/>
                <a:gd name="T74" fmla="*/ 602 w 903"/>
                <a:gd name="T75" fmla="*/ 90 h 813"/>
                <a:gd name="T76" fmla="*/ 602 w 903"/>
                <a:gd name="T77" fmla="*/ 23 h 813"/>
                <a:gd name="T78" fmla="*/ 593 w 903"/>
                <a:gd name="T79" fmla="*/ 8 h 813"/>
                <a:gd name="T80" fmla="*/ 578 w 903"/>
                <a:gd name="T81" fmla="*/ 1 h 813"/>
                <a:gd name="T82" fmla="*/ 325 w 903"/>
                <a:gd name="T83" fmla="*/ 1 h 813"/>
                <a:gd name="T84" fmla="*/ 310 w 903"/>
                <a:gd name="T85" fmla="*/ 8 h 813"/>
                <a:gd name="T86" fmla="*/ 301 w 903"/>
                <a:gd name="T87" fmla="*/ 23 h 813"/>
                <a:gd name="T88" fmla="*/ 301 w 903"/>
                <a:gd name="T89" fmla="*/ 90 h 813"/>
                <a:gd name="T90" fmla="*/ 36 w 903"/>
                <a:gd name="T91" fmla="*/ 151 h 813"/>
                <a:gd name="T92" fmla="*/ 13 w 903"/>
                <a:gd name="T93" fmla="*/ 164 h 813"/>
                <a:gd name="T94" fmla="*/ 1 w 903"/>
                <a:gd name="T95" fmla="*/ 186 h 813"/>
                <a:gd name="T96" fmla="*/ 1 w 903"/>
                <a:gd name="T97" fmla="*/ 776 h 813"/>
                <a:gd name="T98" fmla="*/ 13 w 903"/>
                <a:gd name="T99" fmla="*/ 800 h 813"/>
                <a:gd name="T100" fmla="*/ 36 w 903"/>
                <a:gd name="T101" fmla="*/ 812 h 813"/>
                <a:gd name="T102" fmla="*/ 867 w 903"/>
                <a:gd name="T103" fmla="*/ 812 h 813"/>
                <a:gd name="T104" fmla="*/ 890 w 903"/>
                <a:gd name="T105" fmla="*/ 800 h 813"/>
                <a:gd name="T106" fmla="*/ 902 w 903"/>
                <a:gd name="T107" fmla="*/ 776 h 813"/>
                <a:gd name="T108" fmla="*/ 902 w 903"/>
                <a:gd name="T109" fmla="*/ 186 h 813"/>
                <a:gd name="T110" fmla="*/ 890 w 903"/>
                <a:gd name="T111" fmla="*/ 164 h 813"/>
                <a:gd name="T112" fmla="*/ 867 w 903"/>
                <a:gd name="T113" fmla="*/ 15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813">
                  <a:moveTo>
                    <a:pt x="768" y="361"/>
                  </a:moveTo>
                  <a:lnTo>
                    <a:pt x="120" y="361"/>
                  </a:lnTo>
                  <a:lnTo>
                    <a:pt x="117" y="361"/>
                  </a:lnTo>
                  <a:lnTo>
                    <a:pt x="115" y="360"/>
                  </a:lnTo>
                  <a:lnTo>
                    <a:pt x="111" y="358"/>
                  </a:lnTo>
                  <a:lnTo>
                    <a:pt x="109" y="357"/>
                  </a:lnTo>
                  <a:lnTo>
                    <a:pt x="108" y="355"/>
                  </a:lnTo>
                  <a:lnTo>
                    <a:pt x="106" y="351"/>
                  </a:lnTo>
                  <a:lnTo>
                    <a:pt x="105" y="349"/>
                  </a:lnTo>
                  <a:lnTo>
                    <a:pt x="105" y="346"/>
                  </a:lnTo>
                  <a:lnTo>
                    <a:pt x="105" y="343"/>
                  </a:lnTo>
                  <a:lnTo>
                    <a:pt x="106" y="340"/>
                  </a:lnTo>
                  <a:lnTo>
                    <a:pt x="108" y="337"/>
                  </a:lnTo>
                  <a:lnTo>
                    <a:pt x="109" y="335"/>
                  </a:lnTo>
                  <a:lnTo>
                    <a:pt x="111" y="333"/>
                  </a:lnTo>
                  <a:lnTo>
                    <a:pt x="115" y="332"/>
                  </a:lnTo>
                  <a:lnTo>
                    <a:pt x="117" y="331"/>
                  </a:lnTo>
                  <a:lnTo>
                    <a:pt x="120" y="331"/>
                  </a:lnTo>
                  <a:lnTo>
                    <a:pt x="768" y="331"/>
                  </a:lnTo>
                  <a:lnTo>
                    <a:pt x="771" y="331"/>
                  </a:lnTo>
                  <a:lnTo>
                    <a:pt x="773" y="332"/>
                  </a:lnTo>
                  <a:lnTo>
                    <a:pt x="776" y="333"/>
                  </a:lnTo>
                  <a:lnTo>
                    <a:pt x="779" y="335"/>
                  </a:lnTo>
                  <a:lnTo>
                    <a:pt x="780" y="337"/>
                  </a:lnTo>
                  <a:lnTo>
                    <a:pt x="782" y="340"/>
                  </a:lnTo>
                  <a:lnTo>
                    <a:pt x="782" y="343"/>
                  </a:lnTo>
                  <a:lnTo>
                    <a:pt x="783" y="346"/>
                  </a:lnTo>
                  <a:lnTo>
                    <a:pt x="782" y="349"/>
                  </a:lnTo>
                  <a:lnTo>
                    <a:pt x="782" y="351"/>
                  </a:lnTo>
                  <a:lnTo>
                    <a:pt x="780" y="355"/>
                  </a:lnTo>
                  <a:lnTo>
                    <a:pt x="779" y="357"/>
                  </a:lnTo>
                  <a:lnTo>
                    <a:pt x="776" y="358"/>
                  </a:lnTo>
                  <a:lnTo>
                    <a:pt x="773" y="360"/>
                  </a:lnTo>
                  <a:lnTo>
                    <a:pt x="771" y="361"/>
                  </a:lnTo>
                  <a:lnTo>
                    <a:pt x="768" y="361"/>
                  </a:lnTo>
                  <a:close/>
                  <a:moveTo>
                    <a:pt x="768" y="511"/>
                  </a:moveTo>
                  <a:lnTo>
                    <a:pt x="120" y="511"/>
                  </a:lnTo>
                  <a:lnTo>
                    <a:pt x="117" y="511"/>
                  </a:lnTo>
                  <a:lnTo>
                    <a:pt x="115" y="510"/>
                  </a:lnTo>
                  <a:lnTo>
                    <a:pt x="111" y="509"/>
                  </a:lnTo>
                  <a:lnTo>
                    <a:pt x="109" y="507"/>
                  </a:lnTo>
                  <a:lnTo>
                    <a:pt x="108" y="505"/>
                  </a:lnTo>
                  <a:lnTo>
                    <a:pt x="106" y="503"/>
                  </a:lnTo>
                  <a:lnTo>
                    <a:pt x="105" y="499"/>
                  </a:lnTo>
                  <a:lnTo>
                    <a:pt x="105" y="496"/>
                  </a:lnTo>
                  <a:lnTo>
                    <a:pt x="105" y="493"/>
                  </a:lnTo>
                  <a:lnTo>
                    <a:pt x="106" y="491"/>
                  </a:lnTo>
                  <a:lnTo>
                    <a:pt x="108" y="488"/>
                  </a:lnTo>
                  <a:lnTo>
                    <a:pt x="109" y="485"/>
                  </a:lnTo>
                  <a:lnTo>
                    <a:pt x="111" y="484"/>
                  </a:lnTo>
                  <a:lnTo>
                    <a:pt x="115" y="482"/>
                  </a:lnTo>
                  <a:lnTo>
                    <a:pt x="117" y="481"/>
                  </a:lnTo>
                  <a:lnTo>
                    <a:pt x="120" y="481"/>
                  </a:lnTo>
                  <a:lnTo>
                    <a:pt x="768" y="481"/>
                  </a:lnTo>
                  <a:lnTo>
                    <a:pt x="771" y="481"/>
                  </a:lnTo>
                  <a:lnTo>
                    <a:pt x="773" y="482"/>
                  </a:lnTo>
                  <a:lnTo>
                    <a:pt x="776" y="484"/>
                  </a:lnTo>
                  <a:lnTo>
                    <a:pt x="779" y="485"/>
                  </a:lnTo>
                  <a:lnTo>
                    <a:pt x="780" y="488"/>
                  </a:lnTo>
                  <a:lnTo>
                    <a:pt x="782" y="491"/>
                  </a:lnTo>
                  <a:lnTo>
                    <a:pt x="782" y="493"/>
                  </a:lnTo>
                  <a:lnTo>
                    <a:pt x="783" y="496"/>
                  </a:lnTo>
                  <a:lnTo>
                    <a:pt x="782" y="499"/>
                  </a:lnTo>
                  <a:lnTo>
                    <a:pt x="782" y="503"/>
                  </a:lnTo>
                  <a:lnTo>
                    <a:pt x="780" y="505"/>
                  </a:lnTo>
                  <a:lnTo>
                    <a:pt x="779" y="507"/>
                  </a:lnTo>
                  <a:lnTo>
                    <a:pt x="776" y="509"/>
                  </a:lnTo>
                  <a:lnTo>
                    <a:pt x="773" y="510"/>
                  </a:lnTo>
                  <a:lnTo>
                    <a:pt x="771" y="511"/>
                  </a:lnTo>
                  <a:lnTo>
                    <a:pt x="768" y="511"/>
                  </a:lnTo>
                  <a:close/>
                  <a:moveTo>
                    <a:pt x="768" y="661"/>
                  </a:moveTo>
                  <a:lnTo>
                    <a:pt x="120" y="661"/>
                  </a:lnTo>
                  <a:lnTo>
                    <a:pt x="117" y="661"/>
                  </a:lnTo>
                  <a:lnTo>
                    <a:pt x="115" y="660"/>
                  </a:lnTo>
                  <a:lnTo>
                    <a:pt x="111" y="659"/>
                  </a:lnTo>
                  <a:lnTo>
                    <a:pt x="109" y="657"/>
                  </a:lnTo>
                  <a:lnTo>
                    <a:pt x="108" y="655"/>
                  </a:lnTo>
                  <a:lnTo>
                    <a:pt x="106" y="653"/>
                  </a:lnTo>
                  <a:lnTo>
                    <a:pt x="105" y="650"/>
                  </a:lnTo>
                  <a:lnTo>
                    <a:pt x="105" y="646"/>
                  </a:lnTo>
                  <a:lnTo>
                    <a:pt x="105" y="644"/>
                  </a:lnTo>
                  <a:lnTo>
                    <a:pt x="106" y="641"/>
                  </a:lnTo>
                  <a:lnTo>
                    <a:pt x="108" y="639"/>
                  </a:lnTo>
                  <a:lnTo>
                    <a:pt x="109" y="637"/>
                  </a:lnTo>
                  <a:lnTo>
                    <a:pt x="111" y="635"/>
                  </a:lnTo>
                  <a:lnTo>
                    <a:pt x="115" y="633"/>
                  </a:lnTo>
                  <a:lnTo>
                    <a:pt x="117" y="632"/>
                  </a:lnTo>
                  <a:lnTo>
                    <a:pt x="120" y="631"/>
                  </a:lnTo>
                  <a:lnTo>
                    <a:pt x="768" y="631"/>
                  </a:lnTo>
                  <a:lnTo>
                    <a:pt x="771" y="632"/>
                  </a:lnTo>
                  <a:lnTo>
                    <a:pt x="773" y="633"/>
                  </a:lnTo>
                  <a:lnTo>
                    <a:pt x="776" y="635"/>
                  </a:lnTo>
                  <a:lnTo>
                    <a:pt x="779" y="637"/>
                  </a:lnTo>
                  <a:lnTo>
                    <a:pt x="780" y="639"/>
                  </a:lnTo>
                  <a:lnTo>
                    <a:pt x="782" y="641"/>
                  </a:lnTo>
                  <a:lnTo>
                    <a:pt x="782" y="644"/>
                  </a:lnTo>
                  <a:lnTo>
                    <a:pt x="783" y="646"/>
                  </a:lnTo>
                  <a:lnTo>
                    <a:pt x="782" y="650"/>
                  </a:lnTo>
                  <a:lnTo>
                    <a:pt x="782" y="653"/>
                  </a:lnTo>
                  <a:lnTo>
                    <a:pt x="780" y="655"/>
                  </a:lnTo>
                  <a:lnTo>
                    <a:pt x="779" y="657"/>
                  </a:lnTo>
                  <a:lnTo>
                    <a:pt x="776" y="659"/>
                  </a:lnTo>
                  <a:lnTo>
                    <a:pt x="773" y="660"/>
                  </a:lnTo>
                  <a:lnTo>
                    <a:pt x="770" y="661"/>
                  </a:lnTo>
                  <a:lnTo>
                    <a:pt x="768" y="662"/>
                  </a:lnTo>
                  <a:lnTo>
                    <a:pt x="768" y="661"/>
                  </a:lnTo>
                  <a:close/>
                  <a:moveTo>
                    <a:pt x="331" y="90"/>
                  </a:moveTo>
                  <a:lnTo>
                    <a:pt x="572" y="90"/>
                  </a:lnTo>
                  <a:lnTo>
                    <a:pt x="572" y="150"/>
                  </a:lnTo>
                  <a:lnTo>
                    <a:pt x="331" y="150"/>
                  </a:lnTo>
                  <a:lnTo>
                    <a:pt x="331" y="90"/>
                  </a:lnTo>
                  <a:close/>
                  <a:moveTo>
                    <a:pt x="858" y="150"/>
                  </a:moveTo>
                  <a:lnTo>
                    <a:pt x="602" y="150"/>
                  </a:lnTo>
                  <a:lnTo>
                    <a:pt x="602" y="90"/>
                  </a:lnTo>
                  <a:lnTo>
                    <a:pt x="602" y="75"/>
                  </a:lnTo>
                  <a:lnTo>
                    <a:pt x="602" y="30"/>
                  </a:lnTo>
                  <a:lnTo>
                    <a:pt x="602" y="23"/>
                  </a:lnTo>
                  <a:lnTo>
                    <a:pt x="599" y="18"/>
                  </a:lnTo>
                  <a:lnTo>
                    <a:pt x="596" y="12"/>
                  </a:lnTo>
                  <a:lnTo>
                    <a:pt x="593" y="8"/>
                  </a:lnTo>
                  <a:lnTo>
                    <a:pt x="589" y="5"/>
                  </a:lnTo>
                  <a:lnTo>
                    <a:pt x="583" y="2"/>
                  </a:lnTo>
                  <a:lnTo>
                    <a:pt x="578" y="1"/>
                  </a:lnTo>
                  <a:lnTo>
                    <a:pt x="572" y="0"/>
                  </a:lnTo>
                  <a:lnTo>
                    <a:pt x="331" y="0"/>
                  </a:lnTo>
                  <a:lnTo>
                    <a:pt x="325" y="1"/>
                  </a:lnTo>
                  <a:lnTo>
                    <a:pt x="320" y="2"/>
                  </a:lnTo>
                  <a:lnTo>
                    <a:pt x="314" y="5"/>
                  </a:lnTo>
                  <a:lnTo>
                    <a:pt x="310" y="8"/>
                  </a:lnTo>
                  <a:lnTo>
                    <a:pt x="306" y="12"/>
                  </a:lnTo>
                  <a:lnTo>
                    <a:pt x="303" y="18"/>
                  </a:lnTo>
                  <a:lnTo>
                    <a:pt x="301" y="23"/>
                  </a:lnTo>
                  <a:lnTo>
                    <a:pt x="301" y="30"/>
                  </a:lnTo>
                  <a:lnTo>
                    <a:pt x="301" y="75"/>
                  </a:lnTo>
                  <a:lnTo>
                    <a:pt x="301" y="90"/>
                  </a:lnTo>
                  <a:lnTo>
                    <a:pt x="301" y="150"/>
                  </a:lnTo>
                  <a:lnTo>
                    <a:pt x="45" y="150"/>
                  </a:lnTo>
                  <a:lnTo>
                    <a:pt x="36" y="151"/>
                  </a:lnTo>
                  <a:lnTo>
                    <a:pt x="28" y="154"/>
                  </a:lnTo>
                  <a:lnTo>
                    <a:pt x="19" y="158"/>
                  </a:lnTo>
                  <a:lnTo>
                    <a:pt x="13" y="164"/>
                  </a:lnTo>
                  <a:lnTo>
                    <a:pt x="7" y="170"/>
                  </a:lnTo>
                  <a:lnTo>
                    <a:pt x="3" y="178"/>
                  </a:lnTo>
                  <a:lnTo>
                    <a:pt x="1" y="186"/>
                  </a:lnTo>
                  <a:lnTo>
                    <a:pt x="0" y="195"/>
                  </a:lnTo>
                  <a:lnTo>
                    <a:pt x="0" y="768"/>
                  </a:lnTo>
                  <a:lnTo>
                    <a:pt x="1" y="776"/>
                  </a:lnTo>
                  <a:lnTo>
                    <a:pt x="3" y="785"/>
                  </a:lnTo>
                  <a:lnTo>
                    <a:pt x="7" y="792"/>
                  </a:lnTo>
                  <a:lnTo>
                    <a:pt x="13" y="800"/>
                  </a:lnTo>
                  <a:lnTo>
                    <a:pt x="19" y="805"/>
                  </a:lnTo>
                  <a:lnTo>
                    <a:pt x="28" y="809"/>
                  </a:lnTo>
                  <a:lnTo>
                    <a:pt x="36" y="812"/>
                  </a:lnTo>
                  <a:lnTo>
                    <a:pt x="45" y="813"/>
                  </a:lnTo>
                  <a:lnTo>
                    <a:pt x="858" y="813"/>
                  </a:lnTo>
                  <a:lnTo>
                    <a:pt x="867" y="812"/>
                  </a:lnTo>
                  <a:lnTo>
                    <a:pt x="875" y="809"/>
                  </a:lnTo>
                  <a:lnTo>
                    <a:pt x="883" y="805"/>
                  </a:lnTo>
                  <a:lnTo>
                    <a:pt x="890" y="800"/>
                  </a:lnTo>
                  <a:lnTo>
                    <a:pt x="895" y="792"/>
                  </a:lnTo>
                  <a:lnTo>
                    <a:pt x="900" y="785"/>
                  </a:lnTo>
                  <a:lnTo>
                    <a:pt x="902" y="776"/>
                  </a:lnTo>
                  <a:lnTo>
                    <a:pt x="903" y="768"/>
                  </a:lnTo>
                  <a:lnTo>
                    <a:pt x="903" y="195"/>
                  </a:lnTo>
                  <a:lnTo>
                    <a:pt x="902" y="186"/>
                  </a:lnTo>
                  <a:lnTo>
                    <a:pt x="900" y="178"/>
                  </a:lnTo>
                  <a:lnTo>
                    <a:pt x="895" y="170"/>
                  </a:lnTo>
                  <a:lnTo>
                    <a:pt x="890" y="164"/>
                  </a:lnTo>
                  <a:lnTo>
                    <a:pt x="883" y="158"/>
                  </a:lnTo>
                  <a:lnTo>
                    <a:pt x="875" y="154"/>
                  </a:lnTo>
                  <a:lnTo>
                    <a:pt x="867" y="151"/>
                  </a:lnTo>
                  <a:lnTo>
                    <a:pt x="858" y="1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="" xmlns:a16="http://schemas.microsoft.com/office/drawing/2014/main" id="{62CD2389-188B-490F-B315-F9DAAE593BF1}"/>
              </a:ext>
            </a:extLst>
          </p:cNvPr>
          <p:cNvSpPr txBox="1"/>
          <p:nvPr/>
        </p:nvSpPr>
        <p:spPr>
          <a:xfrm>
            <a:off x="6096000" y="1260728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902545AD-3A89-43E4-B0D1-0D62AAFDB0C5}"/>
              </a:ext>
            </a:extLst>
          </p:cNvPr>
          <p:cNvSpPr txBox="1"/>
          <p:nvPr/>
        </p:nvSpPr>
        <p:spPr>
          <a:xfrm>
            <a:off x="6096000" y="2104070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33B90D9F-7D0D-4236-BD4B-DCCFFE2923E5}"/>
              </a:ext>
            </a:extLst>
          </p:cNvPr>
          <p:cNvSpPr txBox="1"/>
          <p:nvPr/>
        </p:nvSpPr>
        <p:spPr>
          <a:xfrm>
            <a:off x="6096000" y="2947412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="" xmlns:a16="http://schemas.microsoft.com/office/drawing/2014/main" id="{9E352482-1477-4B26-8355-5EFF2FB35336}"/>
              </a:ext>
            </a:extLst>
          </p:cNvPr>
          <p:cNvSpPr txBox="1"/>
          <p:nvPr/>
        </p:nvSpPr>
        <p:spPr>
          <a:xfrm>
            <a:off x="6096000" y="3790754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="" xmlns:a16="http://schemas.microsoft.com/office/drawing/2014/main" id="{CD81B131-4F22-4AF3-B03E-373A94CB00AE}"/>
              </a:ext>
            </a:extLst>
          </p:cNvPr>
          <p:cNvSpPr txBox="1"/>
          <p:nvPr/>
        </p:nvSpPr>
        <p:spPr>
          <a:xfrm>
            <a:off x="6096000" y="4634096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481A56F2-EC83-46A6-9624-591D7E4AB58C}"/>
              </a:ext>
            </a:extLst>
          </p:cNvPr>
          <p:cNvSpPr txBox="1"/>
          <p:nvPr/>
        </p:nvSpPr>
        <p:spPr>
          <a:xfrm>
            <a:off x="6096000" y="5477437"/>
            <a:ext cx="54006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32175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8</a:t>
            </a:fld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7B4BA776-1EC9-4980-919A-AE9719238AA3}"/>
              </a:ext>
            </a:extLst>
          </p:cNvPr>
          <p:cNvSpPr/>
          <p:nvPr/>
        </p:nvSpPr>
        <p:spPr>
          <a:xfrm rot="1670087">
            <a:off x="5213881" y="1997954"/>
            <a:ext cx="1061924" cy="7428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Pentagon 17">
            <a:extLst>
              <a:ext uri="{FF2B5EF4-FFF2-40B4-BE49-F238E27FC236}">
                <a16:creationId xmlns="" xmlns:a16="http://schemas.microsoft.com/office/drawing/2014/main" id="{71B53BA5-00DC-4E2A-AFE4-EA26BA824473}"/>
              </a:ext>
            </a:extLst>
          </p:cNvPr>
          <p:cNvSpPr/>
          <p:nvPr/>
        </p:nvSpPr>
        <p:spPr>
          <a:xfrm flipH="1">
            <a:off x="3673620" y="1250973"/>
            <a:ext cx="2714172" cy="1036411"/>
          </a:xfrm>
          <a:custGeom>
            <a:avLst/>
            <a:gdLst>
              <a:gd name="connsiteX0" fmla="*/ 0 w 2714172"/>
              <a:gd name="connsiteY0" fmla="*/ 0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0 w 2714172"/>
              <a:gd name="connsiteY5" fmla="*/ 0 h 1036411"/>
              <a:gd name="connsiteX0" fmla="*/ 538162 w 2714172"/>
              <a:gd name="connsiteY0" fmla="*/ 4762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538162 w 2714172"/>
              <a:gd name="connsiteY5" fmla="*/ 4762 h 103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72" h="1036411">
                <a:moveTo>
                  <a:pt x="538162" y="4762"/>
                </a:moveTo>
                <a:lnTo>
                  <a:pt x="2195967" y="0"/>
                </a:lnTo>
                <a:lnTo>
                  <a:pt x="2714172" y="518206"/>
                </a:lnTo>
                <a:lnTo>
                  <a:pt x="2195967" y="1036411"/>
                </a:lnTo>
                <a:lnTo>
                  <a:pt x="0" y="1036411"/>
                </a:lnTo>
                <a:lnTo>
                  <a:pt x="538162" y="47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9D66FE12-5D41-4AB8-99D4-4AD1D700063B}"/>
              </a:ext>
            </a:extLst>
          </p:cNvPr>
          <p:cNvSpPr/>
          <p:nvPr/>
        </p:nvSpPr>
        <p:spPr>
          <a:xfrm rot="19929913" flipH="1">
            <a:off x="5987696" y="3032777"/>
            <a:ext cx="1061924" cy="7428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row: Pentagon 17">
            <a:extLst>
              <a:ext uri="{FF2B5EF4-FFF2-40B4-BE49-F238E27FC236}">
                <a16:creationId xmlns="" xmlns:a16="http://schemas.microsoft.com/office/drawing/2014/main" id="{6BE563A9-FE93-4551-9A82-11C5D74517A5}"/>
              </a:ext>
            </a:extLst>
          </p:cNvPr>
          <p:cNvSpPr/>
          <p:nvPr/>
        </p:nvSpPr>
        <p:spPr>
          <a:xfrm>
            <a:off x="5875709" y="2285796"/>
            <a:ext cx="2714172" cy="1036411"/>
          </a:xfrm>
          <a:custGeom>
            <a:avLst/>
            <a:gdLst>
              <a:gd name="connsiteX0" fmla="*/ 0 w 2714172"/>
              <a:gd name="connsiteY0" fmla="*/ 0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0 w 2714172"/>
              <a:gd name="connsiteY5" fmla="*/ 0 h 1036411"/>
              <a:gd name="connsiteX0" fmla="*/ 538162 w 2714172"/>
              <a:gd name="connsiteY0" fmla="*/ 4762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538162 w 2714172"/>
              <a:gd name="connsiteY5" fmla="*/ 4762 h 103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72" h="1036411">
                <a:moveTo>
                  <a:pt x="538162" y="4762"/>
                </a:moveTo>
                <a:lnTo>
                  <a:pt x="2195967" y="0"/>
                </a:lnTo>
                <a:lnTo>
                  <a:pt x="2714172" y="518206"/>
                </a:lnTo>
                <a:lnTo>
                  <a:pt x="2195967" y="1036411"/>
                </a:lnTo>
                <a:lnTo>
                  <a:pt x="0" y="1036411"/>
                </a:lnTo>
                <a:lnTo>
                  <a:pt x="538162" y="47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D0B675E3-9C0A-49F8-88E1-1A84F5E4AD1B}"/>
              </a:ext>
            </a:extLst>
          </p:cNvPr>
          <p:cNvSpPr/>
          <p:nvPr/>
        </p:nvSpPr>
        <p:spPr>
          <a:xfrm rot="1670087">
            <a:off x="5213881" y="4070776"/>
            <a:ext cx="1061924" cy="7428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Arrow: Pentagon 17">
            <a:extLst>
              <a:ext uri="{FF2B5EF4-FFF2-40B4-BE49-F238E27FC236}">
                <a16:creationId xmlns="" xmlns:a16="http://schemas.microsoft.com/office/drawing/2014/main" id="{3D225D0F-99B7-49F1-93A8-6FDFAF67C76E}"/>
              </a:ext>
            </a:extLst>
          </p:cNvPr>
          <p:cNvSpPr/>
          <p:nvPr/>
        </p:nvSpPr>
        <p:spPr>
          <a:xfrm flipH="1">
            <a:off x="3673620" y="3323795"/>
            <a:ext cx="2714172" cy="1036411"/>
          </a:xfrm>
          <a:custGeom>
            <a:avLst/>
            <a:gdLst>
              <a:gd name="connsiteX0" fmla="*/ 0 w 2714172"/>
              <a:gd name="connsiteY0" fmla="*/ 0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0 w 2714172"/>
              <a:gd name="connsiteY5" fmla="*/ 0 h 1036411"/>
              <a:gd name="connsiteX0" fmla="*/ 538162 w 2714172"/>
              <a:gd name="connsiteY0" fmla="*/ 4762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538162 w 2714172"/>
              <a:gd name="connsiteY5" fmla="*/ 4762 h 103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72" h="1036411">
                <a:moveTo>
                  <a:pt x="538162" y="4762"/>
                </a:moveTo>
                <a:lnTo>
                  <a:pt x="2195967" y="0"/>
                </a:lnTo>
                <a:lnTo>
                  <a:pt x="2714172" y="518206"/>
                </a:lnTo>
                <a:lnTo>
                  <a:pt x="2195967" y="1036411"/>
                </a:lnTo>
                <a:lnTo>
                  <a:pt x="0" y="1036411"/>
                </a:lnTo>
                <a:lnTo>
                  <a:pt x="538162" y="47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="" xmlns:a16="http://schemas.microsoft.com/office/drawing/2014/main" id="{7DB75A7F-E9AD-4BDA-8038-FB814674854B}"/>
              </a:ext>
            </a:extLst>
          </p:cNvPr>
          <p:cNvSpPr/>
          <p:nvPr/>
        </p:nvSpPr>
        <p:spPr>
          <a:xfrm rot="19929913" flipH="1">
            <a:off x="5987696" y="5105599"/>
            <a:ext cx="1061924" cy="7428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Pentagon 17">
            <a:extLst>
              <a:ext uri="{FF2B5EF4-FFF2-40B4-BE49-F238E27FC236}">
                <a16:creationId xmlns="" xmlns:a16="http://schemas.microsoft.com/office/drawing/2014/main" id="{018E6AC6-43EC-4EB9-9776-3486653CB539}"/>
              </a:ext>
            </a:extLst>
          </p:cNvPr>
          <p:cNvSpPr/>
          <p:nvPr/>
        </p:nvSpPr>
        <p:spPr>
          <a:xfrm>
            <a:off x="5875709" y="4358618"/>
            <a:ext cx="2714172" cy="1036411"/>
          </a:xfrm>
          <a:custGeom>
            <a:avLst/>
            <a:gdLst>
              <a:gd name="connsiteX0" fmla="*/ 0 w 2714172"/>
              <a:gd name="connsiteY0" fmla="*/ 0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0 w 2714172"/>
              <a:gd name="connsiteY5" fmla="*/ 0 h 1036411"/>
              <a:gd name="connsiteX0" fmla="*/ 538162 w 2714172"/>
              <a:gd name="connsiteY0" fmla="*/ 4762 h 1036411"/>
              <a:gd name="connsiteX1" fmla="*/ 2195967 w 2714172"/>
              <a:gd name="connsiteY1" fmla="*/ 0 h 1036411"/>
              <a:gd name="connsiteX2" fmla="*/ 2714172 w 2714172"/>
              <a:gd name="connsiteY2" fmla="*/ 518206 h 1036411"/>
              <a:gd name="connsiteX3" fmla="*/ 2195967 w 2714172"/>
              <a:gd name="connsiteY3" fmla="*/ 1036411 h 1036411"/>
              <a:gd name="connsiteX4" fmla="*/ 0 w 2714172"/>
              <a:gd name="connsiteY4" fmla="*/ 1036411 h 1036411"/>
              <a:gd name="connsiteX5" fmla="*/ 538162 w 2714172"/>
              <a:gd name="connsiteY5" fmla="*/ 4762 h 103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72" h="1036411">
                <a:moveTo>
                  <a:pt x="538162" y="4762"/>
                </a:moveTo>
                <a:lnTo>
                  <a:pt x="2195967" y="0"/>
                </a:lnTo>
                <a:lnTo>
                  <a:pt x="2714172" y="518206"/>
                </a:lnTo>
                <a:lnTo>
                  <a:pt x="2195967" y="1036411"/>
                </a:lnTo>
                <a:lnTo>
                  <a:pt x="0" y="1036411"/>
                </a:lnTo>
                <a:lnTo>
                  <a:pt x="538162" y="47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15C1EF37-4950-4189-83AB-1351A6C1134F}"/>
              </a:ext>
            </a:extLst>
          </p:cNvPr>
          <p:cNvSpPr txBox="1"/>
          <p:nvPr/>
        </p:nvSpPr>
        <p:spPr>
          <a:xfrm>
            <a:off x="4195795" y="1307515"/>
            <a:ext cx="90609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E959DF21-3CAC-459A-BE08-BCBE89D713FE}"/>
              </a:ext>
            </a:extLst>
          </p:cNvPr>
          <p:cNvSpPr txBox="1"/>
          <p:nvPr/>
        </p:nvSpPr>
        <p:spPr>
          <a:xfrm>
            <a:off x="4195795" y="3380335"/>
            <a:ext cx="90609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O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5C3A7F39-6151-4F8F-9AA6-285CC0CC04A8}"/>
              </a:ext>
            </a:extLst>
          </p:cNvPr>
          <p:cNvSpPr txBox="1"/>
          <p:nvPr/>
        </p:nvSpPr>
        <p:spPr>
          <a:xfrm>
            <a:off x="7173580" y="2342336"/>
            <a:ext cx="90609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W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DAE3E62A-E73F-4D02-BAB7-B0434FAD94D5}"/>
              </a:ext>
            </a:extLst>
          </p:cNvPr>
          <p:cNvSpPr txBox="1"/>
          <p:nvPr/>
        </p:nvSpPr>
        <p:spPr>
          <a:xfrm>
            <a:off x="7173580" y="4415158"/>
            <a:ext cx="90609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T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="" xmlns:a16="http://schemas.microsoft.com/office/drawing/2014/main" id="{577170D8-C55E-4281-8F6B-F9010CD8DEF2}"/>
              </a:ext>
            </a:extLst>
          </p:cNvPr>
          <p:cNvGrpSpPr/>
          <p:nvPr/>
        </p:nvGrpSpPr>
        <p:grpSpPr>
          <a:xfrm>
            <a:off x="5368236" y="1528300"/>
            <a:ext cx="479643" cy="481757"/>
            <a:chOff x="4113213" y="1803400"/>
            <a:chExt cx="360363" cy="3619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3" name="Freeform 88">
              <a:extLst>
                <a:ext uri="{FF2B5EF4-FFF2-40B4-BE49-F238E27FC236}">
                  <a16:creationId xmlns="" xmlns:a16="http://schemas.microsoft.com/office/drawing/2014/main" id="{DB842844-98F9-417F-82EE-71259F864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038" y="1803400"/>
              <a:ext cx="109538" cy="109538"/>
            </a:xfrm>
            <a:custGeom>
              <a:avLst/>
              <a:gdLst>
                <a:gd name="T0" fmla="*/ 26 w 29"/>
                <a:gd name="T1" fmla="*/ 29 h 29"/>
                <a:gd name="T2" fmla="*/ 26 w 29"/>
                <a:gd name="T3" fmla="*/ 29 h 29"/>
                <a:gd name="T4" fmla="*/ 26 w 29"/>
                <a:gd name="T5" fmla="*/ 29 h 29"/>
                <a:gd name="T6" fmla="*/ 26 w 29"/>
                <a:gd name="T7" fmla="*/ 17 h 29"/>
                <a:gd name="T8" fmla="*/ 12 w 29"/>
                <a:gd name="T9" fmla="*/ 3 h 29"/>
                <a:gd name="T10" fmla="*/ 0 w 29"/>
                <a:gd name="T11" fmla="*/ 3 h 29"/>
                <a:gd name="T12" fmla="*/ 26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9" y="26"/>
                    <a:pt x="29" y="20"/>
                    <a:pt x="26" y="1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3" y="0"/>
                    <a:pt x="0" y="3"/>
                  </a:cubicBezTo>
                  <a:lnTo>
                    <a:pt x="2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89">
              <a:extLst>
                <a:ext uri="{FF2B5EF4-FFF2-40B4-BE49-F238E27FC236}">
                  <a16:creationId xmlns="" xmlns:a16="http://schemas.microsoft.com/office/drawing/2014/main" id="{B0447988-69CE-4EB9-B406-BE9C50D9F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058988"/>
              <a:ext cx="104775" cy="106363"/>
            </a:xfrm>
            <a:custGeom>
              <a:avLst/>
              <a:gdLst>
                <a:gd name="T0" fmla="*/ 28 w 28"/>
                <a:gd name="T1" fmla="*/ 26 h 28"/>
                <a:gd name="T2" fmla="*/ 2 w 28"/>
                <a:gd name="T3" fmla="*/ 0 h 28"/>
                <a:gd name="T4" fmla="*/ 2 w 28"/>
                <a:gd name="T5" fmla="*/ 0 h 28"/>
                <a:gd name="T6" fmla="*/ 0 w 28"/>
                <a:gd name="T7" fmla="*/ 6 h 28"/>
                <a:gd name="T8" fmla="*/ 2 w 28"/>
                <a:gd name="T9" fmla="*/ 12 h 28"/>
                <a:gd name="T10" fmla="*/ 16 w 28"/>
                <a:gd name="T11" fmla="*/ 26 h 28"/>
                <a:gd name="T12" fmla="*/ 22 w 28"/>
                <a:gd name="T13" fmla="*/ 28 h 28"/>
                <a:gd name="T14" fmla="*/ 28 w 28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8" y="26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"/>
                    <a:pt x="1" y="10"/>
                    <a:pt x="2" y="1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8" y="27"/>
                    <a:pt x="20" y="28"/>
                    <a:pt x="22" y="28"/>
                  </a:cubicBezTo>
                  <a:cubicBezTo>
                    <a:pt x="24" y="28"/>
                    <a:pt x="26" y="27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90">
              <a:extLst>
                <a:ext uri="{FF2B5EF4-FFF2-40B4-BE49-F238E27FC236}">
                  <a16:creationId xmlns="" xmlns:a16="http://schemas.microsoft.com/office/drawing/2014/main" id="{57711180-32B2-449B-A85A-B8D312E8E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2006600"/>
              <a:ext cx="150813" cy="146050"/>
            </a:xfrm>
            <a:custGeom>
              <a:avLst/>
              <a:gdLst>
                <a:gd name="T0" fmla="*/ 3 w 40"/>
                <a:gd name="T1" fmla="*/ 0 h 39"/>
                <a:gd name="T2" fmla="*/ 3 w 40"/>
                <a:gd name="T3" fmla="*/ 11 h 39"/>
                <a:gd name="T4" fmla="*/ 29 w 40"/>
                <a:gd name="T5" fmla="*/ 37 h 39"/>
                <a:gd name="T6" fmla="*/ 34 w 40"/>
                <a:gd name="T7" fmla="*/ 39 h 39"/>
                <a:gd name="T8" fmla="*/ 40 w 40"/>
                <a:gd name="T9" fmla="*/ 37 h 39"/>
                <a:gd name="T10" fmla="*/ 3 w 4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9">
                  <a:moveTo>
                    <a:pt x="3" y="0"/>
                  </a:moveTo>
                  <a:cubicBezTo>
                    <a:pt x="0" y="3"/>
                    <a:pt x="0" y="8"/>
                    <a:pt x="3" y="11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8"/>
                    <a:pt x="32" y="39"/>
                    <a:pt x="34" y="39"/>
                  </a:cubicBezTo>
                  <a:cubicBezTo>
                    <a:pt x="36" y="39"/>
                    <a:pt x="38" y="38"/>
                    <a:pt x="40" y="37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91">
              <a:extLst>
                <a:ext uri="{FF2B5EF4-FFF2-40B4-BE49-F238E27FC236}">
                  <a16:creationId xmlns="" xmlns:a16="http://schemas.microsoft.com/office/drawing/2014/main" id="{AA9B6197-F26A-4FA3-B9EE-40FEA6D3B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1650" y="1814513"/>
              <a:ext cx="146050" cy="150813"/>
            </a:xfrm>
            <a:custGeom>
              <a:avLst/>
              <a:gdLst>
                <a:gd name="T0" fmla="*/ 0 w 39"/>
                <a:gd name="T1" fmla="*/ 3 h 40"/>
                <a:gd name="T2" fmla="*/ 37 w 39"/>
                <a:gd name="T3" fmla="*/ 40 h 40"/>
                <a:gd name="T4" fmla="*/ 39 w 39"/>
                <a:gd name="T5" fmla="*/ 34 h 40"/>
                <a:gd name="T6" fmla="*/ 37 w 39"/>
                <a:gd name="T7" fmla="*/ 28 h 40"/>
                <a:gd name="T8" fmla="*/ 12 w 39"/>
                <a:gd name="T9" fmla="*/ 3 h 40"/>
                <a:gd name="T10" fmla="*/ 0 w 39"/>
                <a:gd name="T11" fmla="*/ 3 h 40"/>
                <a:gd name="T12" fmla="*/ 0 w 39"/>
                <a:gd name="T13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0">
                  <a:moveTo>
                    <a:pt x="0" y="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9" y="38"/>
                    <a:pt x="39" y="36"/>
                    <a:pt x="39" y="34"/>
                  </a:cubicBezTo>
                  <a:cubicBezTo>
                    <a:pt x="39" y="32"/>
                    <a:pt x="39" y="30"/>
                    <a:pt x="37" y="2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3" y="0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92">
              <a:extLst>
                <a:ext uri="{FF2B5EF4-FFF2-40B4-BE49-F238E27FC236}">
                  <a16:creationId xmlns="" xmlns:a16="http://schemas.microsoft.com/office/drawing/2014/main" id="{F6D32F72-3495-4CD4-BD38-111BD4234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1938338"/>
              <a:ext cx="93663" cy="95250"/>
            </a:xfrm>
            <a:custGeom>
              <a:avLst/>
              <a:gdLst>
                <a:gd name="T0" fmla="*/ 33 w 59"/>
                <a:gd name="T1" fmla="*/ 0 h 60"/>
                <a:gd name="T2" fmla="*/ 0 w 59"/>
                <a:gd name="T3" fmla="*/ 34 h 60"/>
                <a:gd name="T4" fmla="*/ 26 w 59"/>
                <a:gd name="T5" fmla="*/ 60 h 60"/>
                <a:gd name="T6" fmla="*/ 59 w 59"/>
                <a:gd name="T7" fmla="*/ 26 h 60"/>
                <a:gd name="T8" fmla="*/ 33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3" y="0"/>
                  </a:moveTo>
                  <a:lnTo>
                    <a:pt x="0" y="34"/>
                  </a:lnTo>
                  <a:lnTo>
                    <a:pt x="26" y="60"/>
                  </a:lnTo>
                  <a:lnTo>
                    <a:pt x="59" y="26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93">
              <a:extLst>
                <a:ext uri="{FF2B5EF4-FFF2-40B4-BE49-F238E27FC236}">
                  <a16:creationId xmlns="" xmlns:a16="http://schemas.microsoft.com/office/drawing/2014/main" id="{7411C102-3B52-4FB0-A3A3-EBB282871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1943100"/>
              <a:ext cx="198438" cy="198438"/>
            </a:xfrm>
            <a:custGeom>
              <a:avLst/>
              <a:gdLst>
                <a:gd name="T0" fmla="*/ 51 w 53"/>
                <a:gd name="T1" fmla="*/ 40 h 53"/>
                <a:gd name="T2" fmla="*/ 14 w 53"/>
                <a:gd name="T3" fmla="*/ 3 h 53"/>
                <a:gd name="T4" fmla="*/ 3 w 53"/>
                <a:gd name="T5" fmla="*/ 3 h 53"/>
                <a:gd name="T6" fmla="*/ 3 w 53"/>
                <a:gd name="T7" fmla="*/ 14 h 53"/>
                <a:gd name="T8" fmla="*/ 40 w 53"/>
                <a:gd name="T9" fmla="*/ 51 h 53"/>
                <a:gd name="T10" fmla="*/ 45 w 53"/>
                <a:gd name="T11" fmla="*/ 53 h 53"/>
                <a:gd name="T12" fmla="*/ 51 w 53"/>
                <a:gd name="T13" fmla="*/ 51 h 53"/>
                <a:gd name="T14" fmla="*/ 53 w 53"/>
                <a:gd name="T15" fmla="*/ 45 h 53"/>
                <a:gd name="T16" fmla="*/ 51 w 53"/>
                <a:gd name="T17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3">
                  <a:moveTo>
                    <a:pt x="51" y="40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3"/>
                    <a:pt x="43" y="53"/>
                    <a:pt x="45" y="53"/>
                  </a:cubicBezTo>
                  <a:cubicBezTo>
                    <a:pt x="48" y="53"/>
                    <a:pt x="50" y="53"/>
                    <a:pt x="51" y="51"/>
                  </a:cubicBezTo>
                  <a:cubicBezTo>
                    <a:pt x="53" y="50"/>
                    <a:pt x="53" y="48"/>
                    <a:pt x="53" y="45"/>
                  </a:cubicBezTo>
                  <a:cubicBezTo>
                    <a:pt x="53" y="43"/>
                    <a:pt x="53" y="41"/>
                    <a:pt x="5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94">
              <a:extLst>
                <a:ext uri="{FF2B5EF4-FFF2-40B4-BE49-F238E27FC236}">
                  <a16:creationId xmlns="" xmlns:a16="http://schemas.microsoft.com/office/drawing/2014/main" id="{E737F610-92FA-4471-BDB4-E086065B6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825625"/>
              <a:ext cx="203200" cy="200025"/>
            </a:xfrm>
            <a:custGeom>
              <a:avLst/>
              <a:gdLst>
                <a:gd name="T0" fmla="*/ 51 w 54"/>
                <a:gd name="T1" fmla="*/ 40 h 53"/>
                <a:gd name="T2" fmla="*/ 14 w 54"/>
                <a:gd name="T3" fmla="*/ 3 h 53"/>
                <a:gd name="T4" fmla="*/ 3 w 54"/>
                <a:gd name="T5" fmla="*/ 3 h 53"/>
                <a:gd name="T6" fmla="*/ 3 w 54"/>
                <a:gd name="T7" fmla="*/ 14 h 53"/>
                <a:gd name="T8" fmla="*/ 40 w 54"/>
                <a:gd name="T9" fmla="*/ 51 h 53"/>
                <a:gd name="T10" fmla="*/ 46 w 54"/>
                <a:gd name="T11" fmla="*/ 53 h 53"/>
                <a:gd name="T12" fmla="*/ 51 w 54"/>
                <a:gd name="T13" fmla="*/ 51 h 53"/>
                <a:gd name="T14" fmla="*/ 54 w 54"/>
                <a:gd name="T15" fmla="*/ 45 h 53"/>
                <a:gd name="T16" fmla="*/ 51 w 54"/>
                <a:gd name="T17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3">
                  <a:moveTo>
                    <a:pt x="51" y="40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2"/>
                    <a:pt x="43" y="53"/>
                    <a:pt x="46" y="53"/>
                  </a:cubicBezTo>
                  <a:cubicBezTo>
                    <a:pt x="48" y="53"/>
                    <a:pt x="50" y="52"/>
                    <a:pt x="51" y="51"/>
                  </a:cubicBezTo>
                  <a:cubicBezTo>
                    <a:pt x="53" y="49"/>
                    <a:pt x="54" y="47"/>
                    <a:pt x="54" y="45"/>
                  </a:cubicBezTo>
                  <a:cubicBezTo>
                    <a:pt x="54" y="43"/>
                    <a:pt x="53" y="41"/>
                    <a:pt x="5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0" name="Freeform 72">
            <a:extLst>
              <a:ext uri="{FF2B5EF4-FFF2-40B4-BE49-F238E27FC236}">
                <a16:creationId xmlns="" xmlns:a16="http://schemas.microsoft.com/office/drawing/2014/main" id="{9AEFE00E-4430-46A2-B0F1-1BE052FA435A}"/>
              </a:ext>
            </a:extLst>
          </p:cNvPr>
          <p:cNvSpPr>
            <a:spLocks/>
          </p:cNvSpPr>
          <p:nvPr/>
        </p:nvSpPr>
        <p:spPr bwMode="auto">
          <a:xfrm>
            <a:off x="6532306" y="2563123"/>
            <a:ext cx="300042" cy="481756"/>
          </a:xfrm>
          <a:custGeom>
            <a:avLst/>
            <a:gdLst>
              <a:gd name="T0" fmla="*/ 60 w 60"/>
              <a:gd name="T1" fmla="*/ 34 h 96"/>
              <a:gd name="T2" fmla="*/ 56 w 60"/>
              <a:gd name="T3" fmla="*/ 2 h 96"/>
              <a:gd name="T4" fmla="*/ 54 w 60"/>
              <a:gd name="T5" fmla="*/ 0 h 96"/>
              <a:gd name="T6" fmla="*/ 43 w 60"/>
              <a:gd name="T7" fmla="*/ 0 h 96"/>
              <a:gd name="T8" fmla="*/ 23 w 60"/>
              <a:gd name="T9" fmla="*/ 20 h 96"/>
              <a:gd name="T10" fmla="*/ 38 w 60"/>
              <a:gd name="T11" fmla="*/ 20 h 96"/>
              <a:gd name="T12" fmla="*/ 40 w 60"/>
              <a:gd name="T13" fmla="*/ 21 h 96"/>
              <a:gd name="T14" fmla="*/ 39 w 60"/>
              <a:gd name="T15" fmla="*/ 23 h 96"/>
              <a:gd name="T16" fmla="*/ 19 w 60"/>
              <a:gd name="T17" fmla="*/ 43 h 96"/>
              <a:gd name="T18" fmla="*/ 18 w 60"/>
              <a:gd name="T19" fmla="*/ 44 h 96"/>
              <a:gd name="T20" fmla="*/ 17 w 60"/>
              <a:gd name="T21" fmla="*/ 43 h 96"/>
              <a:gd name="T22" fmla="*/ 17 w 60"/>
              <a:gd name="T23" fmla="*/ 41 h 96"/>
              <a:gd name="T24" fmla="*/ 33 w 60"/>
              <a:gd name="T25" fmla="*/ 24 h 96"/>
              <a:gd name="T26" fmla="*/ 18 w 60"/>
              <a:gd name="T27" fmla="*/ 24 h 96"/>
              <a:gd name="T28" fmla="*/ 16 w 60"/>
              <a:gd name="T29" fmla="*/ 23 h 96"/>
              <a:gd name="T30" fmla="*/ 17 w 60"/>
              <a:gd name="T31" fmla="*/ 21 h 96"/>
              <a:gd name="T32" fmla="*/ 37 w 60"/>
              <a:gd name="T33" fmla="*/ 0 h 96"/>
              <a:gd name="T34" fmla="*/ 6 w 60"/>
              <a:gd name="T35" fmla="*/ 0 h 96"/>
              <a:gd name="T36" fmla="*/ 4 w 60"/>
              <a:gd name="T37" fmla="*/ 2 h 96"/>
              <a:gd name="T38" fmla="*/ 0 w 60"/>
              <a:gd name="T39" fmla="*/ 34 h 96"/>
              <a:gd name="T40" fmla="*/ 28 w 60"/>
              <a:gd name="T41" fmla="*/ 64 h 96"/>
              <a:gd name="T42" fmla="*/ 28 w 60"/>
              <a:gd name="T43" fmla="*/ 92 h 96"/>
              <a:gd name="T44" fmla="*/ 14 w 60"/>
              <a:gd name="T45" fmla="*/ 92 h 96"/>
              <a:gd name="T46" fmla="*/ 12 w 60"/>
              <a:gd name="T47" fmla="*/ 94 h 96"/>
              <a:gd name="T48" fmla="*/ 14 w 60"/>
              <a:gd name="T49" fmla="*/ 96 h 96"/>
              <a:gd name="T50" fmla="*/ 46 w 60"/>
              <a:gd name="T51" fmla="*/ 96 h 96"/>
              <a:gd name="T52" fmla="*/ 48 w 60"/>
              <a:gd name="T53" fmla="*/ 94 h 96"/>
              <a:gd name="T54" fmla="*/ 46 w 60"/>
              <a:gd name="T55" fmla="*/ 92 h 96"/>
              <a:gd name="T56" fmla="*/ 32 w 60"/>
              <a:gd name="T57" fmla="*/ 92 h 96"/>
              <a:gd name="T58" fmla="*/ 32 w 60"/>
              <a:gd name="T59" fmla="*/ 64 h 96"/>
              <a:gd name="T60" fmla="*/ 60 w 60"/>
              <a:gd name="T61" fmla="*/ 3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0" h="96">
                <a:moveTo>
                  <a:pt x="60" y="34"/>
                </a:move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23" y="20"/>
                  <a:pt x="23" y="20"/>
                  <a:pt x="23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9" y="20"/>
                  <a:pt x="40" y="21"/>
                  <a:pt x="40" y="21"/>
                </a:cubicBezTo>
                <a:cubicBezTo>
                  <a:pt x="40" y="22"/>
                  <a:pt x="40" y="23"/>
                  <a:pt x="39" y="23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4"/>
                  <a:pt x="19" y="44"/>
                  <a:pt x="18" y="44"/>
                </a:cubicBezTo>
                <a:cubicBezTo>
                  <a:pt x="17" y="44"/>
                  <a:pt x="17" y="44"/>
                  <a:pt x="17" y="43"/>
                </a:cubicBezTo>
                <a:cubicBezTo>
                  <a:pt x="16" y="43"/>
                  <a:pt x="16" y="41"/>
                  <a:pt x="17" y="41"/>
                </a:cubicBezTo>
                <a:cubicBezTo>
                  <a:pt x="33" y="24"/>
                  <a:pt x="33" y="24"/>
                  <a:pt x="33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7" y="24"/>
                  <a:pt x="16" y="24"/>
                  <a:pt x="16" y="23"/>
                </a:cubicBezTo>
                <a:cubicBezTo>
                  <a:pt x="16" y="22"/>
                  <a:pt x="16" y="21"/>
                  <a:pt x="17" y="21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50"/>
                  <a:pt x="12" y="63"/>
                  <a:pt x="28" y="64"/>
                </a:cubicBezTo>
                <a:cubicBezTo>
                  <a:pt x="28" y="92"/>
                  <a:pt x="28" y="92"/>
                  <a:pt x="28" y="92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3"/>
                  <a:pt x="12" y="94"/>
                </a:cubicBezTo>
                <a:cubicBezTo>
                  <a:pt x="12" y="95"/>
                  <a:pt x="13" y="96"/>
                  <a:pt x="14" y="96"/>
                </a:cubicBezTo>
                <a:cubicBezTo>
                  <a:pt x="46" y="96"/>
                  <a:pt x="46" y="96"/>
                  <a:pt x="46" y="96"/>
                </a:cubicBezTo>
                <a:cubicBezTo>
                  <a:pt x="47" y="96"/>
                  <a:pt x="48" y="95"/>
                  <a:pt x="48" y="94"/>
                </a:cubicBezTo>
                <a:cubicBezTo>
                  <a:pt x="48" y="93"/>
                  <a:pt x="47" y="92"/>
                  <a:pt x="46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3"/>
                  <a:pt x="60" y="50"/>
                  <a:pt x="60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1" name="Freeform 98">
            <a:extLst>
              <a:ext uri="{FF2B5EF4-FFF2-40B4-BE49-F238E27FC236}">
                <a16:creationId xmlns="" xmlns:a16="http://schemas.microsoft.com/office/drawing/2014/main" id="{999C8C4B-A953-4608-AB77-0B6A0775051F}"/>
              </a:ext>
            </a:extLst>
          </p:cNvPr>
          <p:cNvSpPr>
            <a:spLocks noEditPoints="1"/>
          </p:cNvSpPr>
          <p:nvPr/>
        </p:nvSpPr>
        <p:spPr bwMode="auto">
          <a:xfrm>
            <a:off x="5397818" y="3601122"/>
            <a:ext cx="420479" cy="481756"/>
          </a:xfrm>
          <a:custGeom>
            <a:avLst/>
            <a:gdLst>
              <a:gd name="T0" fmla="*/ 83 w 84"/>
              <a:gd name="T1" fmla="*/ 18 h 96"/>
              <a:gd name="T2" fmla="*/ 43 w 84"/>
              <a:gd name="T3" fmla="*/ 1 h 96"/>
              <a:gd name="T4" fmla="*/ 41 w 84"/>
              <a:gd name="T5" fmla="*/ 1 h 96"/>
              <a:gd name="T6" fmla="*/ 1 w 84"/>
              <a:gd name="T7" fmla="*/ 18 h 96"/>
              <a:gd name="T8" fmla="*/ 0 w 84"/>
              <a:gd name="T9" fmla="*/ 20 h 96"/>
              <a:gd name="T10" fmla="*/ 41 w 84"/>
              <a:gd name="T11" fmla="*/ 96 h 96"/>
              <a:gd name="T12" fmla="*/ 42 w 84"/>
              <a:gd name="T13" fmla="*/ 96 h 96"/>
              <a:gd name="T14" fmla="*/ 43 w 84"/>
              <a:gd name="T15" fmla="*/ 96 h 96"/>
              <a:gd name="T16" fmla="*/ 84 w 84"/>
              <a:gd name="T17" fmla="*/ 20 h 96"/>
              <a:gd name="T18" fmla="*/ 83 w 84"/>
              <a:gd name="T19" fmla="*/ 18 h 96"/>
              <a:gd name="T20" fmla="*/ 63 w 84"/>
              <a:gd name="T21" fmla="*/ 44 h 96"/>
              <a:gd name="T22" fmla="*/ 53 w 84"/>
              <a:gd name="T23" fmla="*/ 53 h 96"/>
              <a:gd name="T24" fmla="*/ 57 w 84"/>
              <a:gd name="T25" fmla="*/ 67 h 96"/>
              <a:gd name="T26" fmla="*/ 56 w 84"/>
              <a:gd name="T27" fmla="*/ 70 h 96"/>
              <a:gd name="T28" fmla="*/ 54 w 84"/>
              <a:gd name="T29" fmla="*/ 70 h 96"/>
              <a:gd name="T30" fmla="*/ 42 w 84"/>
              <a:gd name="T31" fmla="*/ 61 h 96"/>
              <a:gd name="T32" fmla="*/ 30 w 84"/>
              <a:gd name="T33" fmla="*/ 70 h 96"/>
              <a:gd name="T34" fmla="*/ 29 w 84"/>
              <a:gd name="T35" fmla="*/ 70 h 96"/>
              <a:gd name="T36" fmla="*/ 28 w 84"/>
              <a:gd name="T37" fmla="*/ 70 h 96"/>
              <a:gd name="T38" fmla="*/ 27 w 84"/>
              <a:gd name="T39" fmla="*/ 68 h 96"/>
              <a:gd name="T40" fmla="*/ 31 w 84"/>
              <a:gd name="T41" fmla="*/ 53 h 96"/>
              <a:gd name="T42" fmla="*/ 21 w 84"/>
              <a:gd name="T43" fmla="*/ 44 h 96"/>
              <a:gd name="T44" fmla="*/ 20 w 84"/>
              <a:gd name="T45" fmla="*/ 41 h 96"/>
              <a:gd name="T46" fmla="*/ 22 w 84"/>
              <a:gd name="T47" fmla="*/ 40 h 96"/>
              <a:gd name="T48" fmla="*/ 35 w 84"/>
              <a:gd name="T49" fmla="*/ 40 h 96"/>
              <a:gd name="T50" fmla="*/ 40 w 84"/>
              <a:gd name="T51" fmla="*/ 27 h 96"/>
              <a:gd name="T52" fmla="*/ 44 w 84"/>
              <a:gd name="T53" fmla="*/ 27 h 96"/>
              <a:gd name="T54" fmla="*/ 49 w 84"/>
              <a:gd name="T55" fmla="*/ 40 h 96"/>
              <a:gd name="T56" fmla="*/ 62 w 84"/>
              <a:gd name="T57" fmla="*/ 40 h 96"/>
              <a:gd name="T58" fmla="*/ 64 w 84"/>
              <a:gd name="T59" fmla="*/ 41 h 96"/>
              <a:gd name="T60" fmla="*/ 63 w 84"/>
              <a:gd name="T61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4" h="96">
                <a:moveTo>
                  <a:pt x="83" y="18"/>
                </a:moveTo>
                <a:cubicBezTo>
                  <a:pt x="82" y="18"/>
                  <a:pt x="53" y="10"/>
                  <a:pt x="43" y="1"/>
                </a:cubicBezTo>
                <a:cubicBezTo>
                  <a:pt x="43" y="0"/>
                  <a:pt x="41" y="0"/>
                  <a:pt x="41" y="1"/>
                </a:cubicBezTo>
                <a:cubicBezTo>
                  <a:pt x="31" y="10"/>
                  <a:pt x="2" y="18"/>
                  <a:pt x="1" y="18"/>
                </a:cubicBezTo>
                <a:cubicBezTo>
                  <a:pt x="1" y="18"/>
                  <a:pt x="0" y="19"/>
                  <a:pt x="0" y="20"/>
                </a:cubicBezTo>
                <a:cubicBezTo>
                  <a:pt x="0" y="54"/>
                  <a:pt x="3" y="82"/>
                  <a:pt x="41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6"/>
                  <a:pt x="42" y="96"/>
                  <a:pt x="43" y="96"/>
                </a:cubicBezTo>
                <a:cubicBezTo>
                  <a:pt x="81" y="82"/>
                  <a:pt x="84" y="54"/>
                  <a:pt x="84" y="20"/>
                </a:cubicBezTo>
                <a:cubicBezTo>
                  <a:pt x="84" y="19"/>
                  <a:pt x="83" y="18"/>
                  <a:pt x="83" y="18"/>
                </a:cubicBezTo>
                <a:close/>
                <a:moveTo>
                  <a:pt x="63" y="44"/>
                </a:moveTo>
                <a:cubicBezTo>
                  <a:pt x="53" y="53"/>
                  <a:pt x="53" y="53"/>
                  <a:pt x="53" y="5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68"/>
                  <a:pt x="57" y="69"/>
                  <a:pt x="56" y="70"/>
                </a:cubicBezTo>
                <a:cubicBezTo>
                  <a:pt x="55" y="70"/>
                  <a:pt x="54" y="70"/>
                  <a:pt x="54" y="70"/>
                </a:cubicBezTo>
                <a:cubicBezTo>
                  <a:pt x="42" y="61"/>
                  <a:pt x="42" y="61"/>
                  <a:pt x="42" y="61"/>
                </a:cubicBezTo>
                <a:cubicBezTo>
                  <a:pt x="30" y="70"/>
                  <a:pt x="30" y="70"/>
                  <a:pt x="30" y="70"/>
                </a:cubicBezTo>
                <a:cubicBezTo>
                  <a:pt x="30" y="70"/>
                  <a:pt x="30" y="70"/>
                  <a:pt x="29" y="70"/>
                </a:cubicBezTo>
                <a:cubicBezTo>
                  <a:pt x="29" y="70"/>
                  <a:pt x="28" y="70"/>
                  <a:pt x="28" y="70"/>
                </a:cubicBezTo>
                <a:cubicBezTo>
                  <a:pt x="27" y="69"/>
                  <a:pt x="27" y="68"/>
                  <a:pt x="27" y="68"/>
                </a:cubicBezTo>
                <a:cubicBezTo>
                  <a:pt x="31" y="53"/>
                  <a:pt x="31" y="53"/>
                  <a:pt x="31" y="53"/>
                </a:cubicBezTo>
                <a:cubicBezTo>
                  <a:pt x="21" y="44"/>
                  <a:pt x="21" y="44"/>
                  <a:pt x="21" y="44"/>
                </a:cubicBezTo>
                <a:cubicBezTo>
                  <a:pt x="20" y="43"/>
                  <a:pt x="20" y="42"/>
                  <a:pt x="20" y="41"/>
                </a:cubicBezTo>
                <a:cubicBezTo>
                  <a:pt x="20" y="41"/>
                  <a:pt x="21" y="40"/>
                  <a:pt x="22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5"/>
                  <a:pt x="43" y="25"/>
                  <a:pt x="44" y="27"/>
                </a:cubicBezTo>
                <a:cubicBezTo>
                  <a:pt x="49" y="40"/>
                  <a:pt x="49" y="40"/>
                  <a:pt x="49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63" y="40"/>
                  <a:pt x="64" y="41"/>
                  <a:pt x="64" y="41"/>
                </a:cubicBezTo>
                <a:cubicBezTo>
                  <a:pt x="64" y="42"/>
                  <a:pt x="64" y="43"/>
                  <a:pt x="6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2" name="Freeform 16">
            <a:extLst>
              <a:ext uri="{FF2B5EF4-FFF2-40B4-BE49-F238E27FC236}">
                <a16:creationId xmlns="" xmlns:a16="http://schemas.microsoft.com/office/drawing/2014/main" id="{824C4F6A-20DC-4595-AB72-87BB3BEB5B87}"/>
              </a:ext>
            </a:extLst>
          </p:cNvPr>
          <p:cNvSpPr>
            <a:spLocks noEditPoints="1"/>
          </p:cNvSpPr>
          <p:nvPr/>
        </p:nvSpPr>
        <p:spPr bwMode="auto">
          <a:xfrm>
            <a:off x="6502725" y="4654962"/>
            <a:ext cx="359204" cy="443722"/>
          </a:xfrm>
          <a:custGeom>
            <a:avLst/>
            <a:gdLst>
              <a:gd name="T0" fmla="*/ 70 w 72"/>
              <a:gd name="T1" fmla="*/ 6 h 88"/>
              <a:gd name="T2" fmla="*/ 64 w 72"/>
              <a:gd name="T3" fmla="*/ 12 h 88"/>
              <a:gd name="T4" fmla="*/ 58 w 72"/>
              <a:gd name="T5" fmla="*/ 18 h 88"/>
              <a:gd name="T6" fmla="*/ 52 w 72"/>
              <a:gd name="T7" fmla="*/ 12 h 88"/>
              <a:gd name="T8" fmla="*/ 40 w 72"/>
              <a:gd name="T9" fmla="*/ 0 h 88"/>
              <a:gd name="T10" fmla="*/ 28 w 72"/>
              <a:gd name="T11" fmla="*/ 12 h 88"/>
              <a:gd name="T12" fmla="*/ 28 w 72"/>
              <a:gd name="T13" fmla="*/ 20 h 88"/>
              <a:gd name="T14" fmla="*/ 22 w 72"/>
              <a:gd name="T15" fmla="*/ 20 h 88"/>
              <a:gd name="T16" fmla="*/ 20 w 72"/>
              <a:gd name="T17" fmla="*/ 22 h 88"/>
              <a:gd name="T18" fmla="*/ 20 w 72"/>
              <a:gd name="T19" fmla="*/ 26 h 88"/>
              <a:gd name="T20" fmla="*/ 0 w 72"/>
              <a:gd name="T21" fmla="*/ 56 h 88"/>
              <a:gd name="T22" fmla="*/ 32 w 72"/>
              <a:gd name="T23" fmla="*/ 88 h 88"/>
              <a:gd name="T24" fmla="*/ 64 w 72"/>
              <a:gd name="T25" fmla="*/ 56 h 88"/>
              <a:gd name="T26" fmla="*/ 44 w 72"/>
              <a:gd name="T27" fmla="*/ 26 h 88"/>
              <a:gd name="T28" fmla="*/ 44 w 72"/>
              <a:gd name="T29" fmla="*/ 22 h 88"/>
              <a:gd name="T30" fmla="*/ 42 w 72"/>
              <a:gd name="T31" fmla="*/ 20 h 88"/>
              <a:gd name="T32" fmla="*/ 32 w 72"/>
              <a:gd name="T33" fmla="*/ 20 h 88"/>
              <a:gd name="T34" fmla="*/ 32 w 72"/>
              <a:gd name="T35" fmla="*/ 12 h 88"/>
              <a:gd name="T36" fmla="*/ 40 w 72"/>
              <a:gd name="T37" fmla="*/ 4 h 88"/>
              <a:gd name="T38" fmla="*/ 48 w 72"/>
              <a:gd name="T39" fmla="*/ 12 h 88"/>
              <a:gd name="T40" fmla="*/ 58 w 72"/>
              <a:gd name="T41" fmla="*/ 22 h 88"/>
              <a:gd name="T42" fmla="*/ 68 w 72"/>
              <a:gd name="T43" fmla="*/ 12 h 88"/>
              <a:gd name="T44" fmla="*/ 70 w 72"/>
              <a:gd name="T45" fmla="*/ 10 h 88"/>
              <a:gd name="T46" fmla="*/ 72 w 72"/>
              <a:gd name="T47" fmla="*/ 8 h 88"/>
              <a:gd name="T48" fmla="*/ 70 w 72"/>
              <a:gd name="T49" fmla="*/ 6 h 88"/>
              <a:gd name="T50" fmla="*/ 21 w 72"/>
              <a:gd name="T51" fmla="*/ 40 h 88"/>
              <a:gd name="T52" fmla="*/ 16 w 72"/>
              <a:gd name="T53" fmla="*/ 67 h 88"/>
              <a:gd name="T54" fmla="*/ 15 w 72"/>
              <a:gd name="T55" fmla="*/ 70 h 88"/>
              <a:gd name="T56" fmla="*/ 14 w 72"/>
              <a:gd name="T57" fmla="*/ 71 h 88"/>
              <a:gd name="T58" fmla="*/ 12 w 72"/>
              <a:gd name="T59" fmla="*/ 70 h 88"/>
              <a:gd name="T60" fmla="*/ 8 w 72"/>
              <a:gd name="T61" fmla="*/ 52 h 88"/>
              <a:gd name="T62" fmla="*/ 18 w 72"/>
              <a:gd name="T63" fmla="*/ 36 h 88"/>
              <a:gd name="T64" fmla="*/ 21 w 72"/>
              <a:gd name="T65" fmla="*/ 37 h 88"/>
              <a:gd name="T66" fmla="*/ 21 w 72"/>
              <a:gd name="T67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" h="88">
                <a:moveTo>
                  <a:pt x="70" y="6"/>
                </a:moveTo>
                <a:cubicBezTo>
                  <a:pt x="67" y="6"/>
                  <a:pt x="64" y="9"/>
                  <a:pt x="64" y="12"/>
                </a:cubicBezTo>
                <a:cubicBezTo>
                  <a:pt x="64" y="15"/>
                  <a:pt x="61" y="18"/>
                  <a:pt x="58" y="18"/>
                </a:cubicBezTo>
                <a:cubicBezTo>
                  <a:pt x="55" y="18"/>
                  <a:pt x="52" y="15"/>
                  <a:pt x="52" y="12"/>
                </a:cubicBezTo>
                <a:cubicBezTo>
                  <a:pt x="52" y="5"/>
                  <a:pt x="47" y="0"/>
                  <a:pt x="40" y="0"/>
                </a:cubicBezTo>
                <a:cubicBezTo>
                  <a:pt x="33" y="0"/>
                  <a:pt x="28" y="5"/>
                  <a:pt x="28" y="12"/>
                </a:cubicBezTo>
                <a:cubicBezTo>
                  <a:pt x="28" y="20"/>
                  <a:pt x="28" y="20"/>
                  <a:pt x="28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0" y="21"/>
                  <a:pt x="20" y="22"/>
                </a:cubicBezTo>
                <a:cubicBezTo>
                  <a:pt x="20" y="26"/>
                  <a:pt x="20" y="26"/>
                  <a:pt x="20" y="26"/>
                </a:cubicBezTo>
                <a:cubicBezTo>
                  <a:pt x="8" y="31"/>
                  <a:pt x="0" y="43"/>
                  <a:pt x="0" y="56"/>
                </a:cubicBezTo>
                <a:cubicBezTo>
                  <a:pt x="0" y="74"/>
                  <a:pt x="14" y="88"/>
                  <a:pt x="32" y="88"/>
                </a:cubicBezTo>
                <a:cubicBezTo>
                  <a:pt x="50" y="88"/>
                  <a:pt x="64" y="74"/>
                  <a:pt x="64" y="56"/>
                </a:cubicBezTo>
                <a:cubicBezTo>
                  <a:pt x="64" y="43"/>
                  <a:pt x="56" y="31"/>
                  <a:pt x="44" y="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21"/>
                  <a:pt x="43" y="20"/>
                  <a:pt x="4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8"/>
                  <a:pt x="36" y="4"/>
                  <a:pt x="40" y="4"/>
                </a:cubicBezTo>
                <a:cubicBezTo>
                  <a:pt x="44" y="4"/>
                  <a:pt x="48" y="8"/>
                  <a:pt x="48" y="12"/>
                </a:cubicBezTo>
                <a:cubicBezTo>
                  <a:pt x="48" y="18"/>
                  <a:pt x="52" y="22"/>
                  <a:pt x="58" y="22"/>
                </a:cubicBezTo>
                <a:cubicBezTo>
                  <a:pt x="64" y="22"/>
                  <a:pt x="68" y="18"/>
                  <a:pt x="68" y="12"/>
                </a:cubicBezTo>
                <a:cubicBezTo>
                  <a:pt x="68" y="11"/>
                  <a:pt x="69" y="10"/>
                  <a:pt x="70" y="10"/>
                </a:cubicBezTo>
                <a:cubicBezTo>
                  <a:pt x="71" y="10"/>
                  <a:pt x="72" y="9"/>
                  <a:pt x="72" y="8"/>
                </a:cubicBezTo>
                <a:cubicBezTo>
                  <a:pt x="72" y="7"/>
                  <a:pt x="71" y="6"/>
                  <a:pt x="70" y="6"/>
                </a:cubicBezTo>
                <a:close/>
                <a:moveTo>
                  <a:pt x="21" y="40"/>
                </a:moveTo>
                <a:cubicBezTo>
                  <a:pt x="12" y="46"/>
                  <a:pt x="9" y="58"/>
                  <a:pt x="16" y="67"/>
                </a:cubicBezTo>
                <a:cubicBezTo>
                  <a:pt x="16" y="68"/>
                  <a:pt x="16" y="70"/>
                  <a:pt x="15" y="70"/>
                </a:cubicBezTo>
                <a:cubicBezTo>
                  <a:pt x="15" y="70"/>
                  <a:pt x="14" y="71"/>
                  <a:pt x="14" y="71"/>
                </a:cubicBezTo>
                <a:cubicBezTo>
                  <a:pt x="13" y="71"/>
                  <a:pt x="13" y="70"/>
                  <a:pt x="12" y="70"/>
                </a:cubicBezTo>
                <a:cubicBezTo>
                  <a:pt x="9" y="64"/>
                  <a:pt x="7" y="58"/>
                  <a:pt x="8" y="52"/>
                </a:cubicBezTo>
                <a:cubicBezTo>
                  <a:pt x="10" y="45"/>
                  <a:pt x="13" y="40"/>
                  <a:pt x="18" y="36"/>
                </a:cubicBezTo>
                <a:cubicBezTo>
                  <a:pt x="19" y="36"/>
                  <a:pt x="20" y="36"/>
                  <a:pt x="21" y="37"/>
                </a:cubicBezTo>
                <a:cubicBezTo>
                  <a:pt x="22" y="38"/>
                  <a:pt x="21" y="39"/>
                  <a:pt x="21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3" name="TextBox 152">
            <a:extLst>
              <a:ext uri="{FF2B5EF4-FFF2-40B4-BE49-F238E27FC236}">
                <a16:creationId xmlns="" xmlns:a16="http://schemas.microsoft.com/office/drawing/2014/main" id="{CB578BFC-6CC8-473C-A479-7A1173C9D3F8}"/>
              </a:ext>
            </a:extLst>
          </p:cNvPr>
          <p:cNvSpPr txBox="1"/>
          <p:nvPr/>
        </p:nvSpPr>
        <p:spPr>
          <a:xfrm>
            <a:off x="601288" y="1446012"/>
            <a:ext cx="2856319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="" xmlns:a16="http://schemas.microsoft.com/office/drawing/2014/main" id="{A8E50E83-10FE-4443-81A7-FF5E6806A035}"/>
              </a:ext>
            </a:extLst>
          </p:cNvPr>
          <p:cNvSpPr txBox="1"/>
          <p:nvPr/>
        </p:nvSpPr>
        <p:spPr>
          <a:xfrm>
            <a:off x="601288" y="3518834"/>
            <a:ext cx="2856319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="" xmlns:a16="http://schemas.microsoft.com/office/drawing/2014/main" id="{AED90A80-5D08-4068-80C7-1C654290EFA0}"/>
              </a:ext>
            </a:extLst>
          </p:cNvPr>
          <p:cNvSpPr txBox="1"/>
          <p:nvPr/>
        </p:nvSpPr>
        <p:spPr>
          <a:xfrm>
            <a:off x="8734394" y="2480835"/>
            <a:ext cx="2856319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B8AB3C56-1F03-41B1-9FE0-9DBC72376745}"/>
              </a:ext>
            </a:extLst>
          </p:cNvPr>
          <p:cNvSpPr txBox="1"/>
          <p:nvPr/>
        </p:nvSpPr>
        <p:spPr>
          <a:xfrm>
            <a:off x="8677897" y="4553657"/>
            <a:ext cx="2856319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non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57851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F24A28A-7E7A-4862-8D18-F16AA19F40A5}"/>
              </a:ext>
            </a:extLst>
          </p:cNvPr>
          <p:cNvSpPr/>
          <p:nvPr/>
        </p:nvSpPr>
        <p:spPr>
          <a:xfrm>
            <a:off x="0" y="6781800"/>
            <a:ext cx="12192000" cy="76200"/>
          </a:xfrm>
          <a:prstGeom prst="rect">
            <a:avLst/>
          </a:prstGeom>
          <a:pattFill prst="wdDnDiag">
            <a:fgClr>
              <a:schemeClr val="bg1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1657ECA-4942-4388-A0EA-5EF4F3210ED0}"/>
              </a:ext>
            </a:extLst>
          </p:cNvPr>
          <p:cNvSpPr txBox="1"/>
          <p:nvPr/>
        </p:nvSpPr>
        <p:spPr>
          <a:xfrm>
            <a:off x="973365" y="208099"/>
            <a:ext cx="1024527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PRODUCT LAUNCH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62144A2-9A67-4D2A-A28D-5484A9AF9972}"/>
              </a:ext>
            </a:extLst>
          </p:cNvPr>
          <p:cNvGrpSpPr/>
          <p:nvPr/>
        </p:nvGrpSpPr>
        <p:grpSpPr>
          <a:xfrm>
            <a:off x="438971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4" name="Freeform 3562">
              <a:extLst>
                <a:ext uri="{FF2B5EF4-FFF2-40B4-BE49-F238E27FC236}">
                  <a16:creationId xmlns="" xmlns:a16="http://schemas.microsoft.com/office/drawing/2014/main" id="{2F6A3640-EDA7-45E6-9D2B-5D79F237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563">
              <a:extLst>
                <a:ext uri="{FF2B5EF4-FFF2-40B4-BE49-F238E27FC236}">
                  <a16:creationId xmlns="" xmlns:a16="http://schemas.microsoft.com/office/drawing/2014/main" id="{14CD789A-C5A4-427A-8FDB-735A809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FDFC9E8-DAE3-42DC-BAB9-38A885D14A84}"/>
              </a:ext>
            </a:extLst>
          </p:cNvPr>
          <p:cNvGrpSpPr/>
          <p:nvPr/>
        </p:nvGrpSpPr>
        <p:grpSpPr>
          <a:xfrm>
            <a:off x="11353380" y="309797"/>
            <a:ext cx="386948" cy="350604"/>
            <a:chOff x="6448425" y="796925"/>
            <a:chExt cx="287338" cy="260350"/>
          </a:xfrm>
          <a:solidFill>
            <a:schemeClr val="tx2"/>
          </a:solidFill>
        </p:grpSpPr>
        <p:sp>
          <p:nvSpPr>
            <p:cNvPr id="18" name="Freeform 3562">
              <a:extLst>
                <a:ext uri="{FF2B5EF4-FFF2-40B4-BE49-F238E27FC236}">
                  <a16:creationId xmlns="" xmlns:a16="http://schemas.microsoft.com/office/drawing/2014/main" id="{16D6F6AB-F2FD-4EB1-BD87-E3AD143E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63">
              <a:extLst>
                <a:ext uri="{FF2B5EF4-FFF2-40B4-BE49-F238E27FC236}">
                  <a16:creationId xmlns="" xmlns:a16="http://schemas.microsoft.com/office/drawing/2014/main" id="{3DA59E10-144C-43BB-A85A-25626C59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52FCA4C-D668-4C01-8FB6-E715B75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EDA8-3485-4A5E-A295-7C0F1EE7F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9C820C5-73DA-4C1A-9C05-94C6D6F6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8B17-3F89-4745-881D-5769A2E1CC72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39" name="Table 38">
            <a:extLst>
              <a:ext uri="{FF2B5EF4-FFF2-40B4-BE49-F238E27FC236}">
                <a16:creationId xmlns="" xmlns:a16="http://schemas.microsoft.com/office/drawing/2014/main" id="{19184E51-7A44-490B-92E8-C4E93B0CE9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731057"/>
              </p:ext>
            </p:extLst>
          </p:nvPr>
        </p:nvGraphicFramePr>
        <p:xfrm>
          <a:off x="1225488" y="1120506"/>
          <a:ext cx="9741024" cy="4837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256">
                  <a:extLst>
                    <a:ext uri="{9D8B030D-6E8A-4147-A177-3AD203B41FA5}">
                      <a16:colId xmlns="" xmlns:a16="http://schemas.microsoft.com/office/drawing/2014/main" val="1701978339"/>
                    </a:ext>
                  </a:extLst>
                </a:gridCol>
                <a:gridCol w="2435256">
                  <a:extLst>
                    <a:ext uri="{9D8B030D-6E8A-4147-A177-3AD203B41FA5}">
                      <a16:colId xmlns="" xmlns:a16="http://schemas.microsoft.com/office/drawing/2014/main" val="1219026149"/>
                    </a:ext>
                  </a:extLst>
                </a:gridCol>
                <a:gridCol w="2435256">
                  <a:extLst>
                    <a:ext uri="{9D8B030D-6E8A-4147-A177-3AD203B41FA5}">
                      <a16:colId xmlns="" xmlns:a16="http://schemas.microsoft.com/office/drawing/2014/main" val="2453290185"/>
                    </a:ext>
                  </a:extLst>
                </a:gridCol>
                <a:gridCol w="2435256">
                  <a:extLst>
                    <a:ext uri="{9D8B030D-6E8A-4147-A177-3AD203B41FA5}">
                      <a16:colId xmlns="" xmlns:a16="http://schemas.microsoft.com/office/drawing/2014/main" val="467455641"/>
                    </a:ext>
                  </a:extLst>
                </a:gridCol>
              </a:tblGrid>
              <a:tr h="416153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LOREM IPSUM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80381042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0650255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4808121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0821772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4527112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65351848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83715186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94549266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0552146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2762384"/>
                  </a:ext>
                </a:extLst>
              </a:tr>
              <a:tr h="44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039751"/>
                  </a:ext>
                </a:extLst>
              </a:tr>
            </a:tbl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466F9A45-C961-45F2-A6A0-9751669497E3}"/>
              </a:ext>
            </a:extLst>
          </p:cNvPr>
          <p:cNvGrpSpPr/>
          <p:nvPr/>
        </p:nvGrpSpPr>
        <p:grpSpPr>
          <a:xfrm>
            <a:off x="2290876" y="1607342"/>
            <a:ext cx="307068" cy="3844185"/>
            <a:chOff x="2290876" y="1766996"/>
            <a:chExt cx="307068" cy="3844185"/>
          </a:xfrm>
        </p:grpSpPr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AC8EC723-2F0A-4B8A-A9B7-7FA9E8152E92}"/>
                </a:ext>
              </a:extLst>
            </p:cNvPr>
            <p:cNvGrpSpPr/>
            <p:nvPr/>
          </p:nvGrpSpPr>
          <p:grpSpPr>
            <a:xfrm>
              <a:off x="2290876" y="1766996"/>
              <a:ext cx="307068" cy="307068"/>
              <a:chOff x="3018292" y="3540277"/>
              <a:chExt cx="307068" cy="307068"/>
            </a:xfrm>
          </p:grpSpPr>
          <p:sp>
            <p:nvSpPr>
              <p:cNvPr id="54" name="Oval 53">
                <a:extLst>
                  <a:ext uri="{FF2B5EF4-FFF2-40B4-BE49-F238E27FC236}">
                    <a16:creationId xmlns="" xmlns:a16="http://schemas.microsoft.com/office/drawing/2014/main" id="{63B8B57E-B8EE-4057-A41B-B28B93365935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1675">
                <a:extLst>
                  <a:ext uri="{FF2B5EF4-FFF2-40B4-BE49-F238E27FC236}">
                    <a16:creationId xmlns="" xmlns:a16="http://schemas.microsoft.com/office/drawing/2014/main" id="{23DD458E-7E09-4C6E-AB7F-D04F92C65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12CD5FA7-9FE9-4E1F-B31A-929C768E5AE7}"/>
                </a:ext>
              </a:extLst>
            </p:cNvPr>
            <p:cNvGrpSpPr/>
            <p:nvPr/>
          </p:nvGrpSpPr>
          <p:grpSpPr>
            <a:xfrm>
              <a:off x="2290876" y="3092876"/>
              <a:ext cx="307068" cy="307068"/>
              <a:chOff x="3018292" y="3540277"/>
              <a:chExt cx="307068" cy="307068"/>
            </a:xfrm>
          </p:grpSpPr>
          <p:sp>
            <p:nvSpPr>
              <p:cNvPr id="52" name="Oval 51">
                <a:extLst>
                  <a:ext uri="{FF2B5EF4-FFF2-40B4-BE49-F238E27FC236}">
                    <a16:creationId xmlns="" xmlns:a16="http://schemas.microsoft.com/office/drawing/2014/main" id="{50E1F2A6-38E7-43C8-9297-8673AE206FA7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Freeform 1675">
                <a:extLst>
                  <a:ext uri="{FF2B5EF4-FFF2-40B4-BE49-F238E27FC236}">
                    <a16:creationId xmlns="" xmlns:a16="http://schemas.microsoft.com/office/drawing/2014/main" id="{582AE1D1-6D90-4E51-A172-39EBBC4D2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FD9D6B3A-6743-431C-9AC0-536721B5B4C0}"/>
                </a:ext>
              </a:extLst>
            </p:cNvPr>
            <p:cNvGrpSpPr/>
            <p:nvPr/>
          </p:nvGrpSpPr>
          <p:grpSpPr>
            <a:xfrm>
              <a:off x="2290876" y="3975491"/>
              <a:ext cx="307068" cy="307068"/>
              <a:chOff x="3018292" y="3540277"/>
              <a:chExt cx="307068" cy="307068"/>
            </a:xfrm>
          </p:grpSpPr>
          <p:sp>
            <p:nvSpPr>
              <p:cNvPr id="50" name="Oval 49">
                <a:extLst>
                  <a:ext uri="{FF2B5EF4-FFF2-40B4-BE49-F238E27FC236}">
                    <a16:creationId xmlns="" xmlns:a16="http://schemas.microsoft.com/office/drawing/2014/main" id="{30248A50-6363-4A31-818E-08DCA54218A2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Freeform 1675">
                <a:extLst>
                  <a:ext uri="{FF2B5EF4-FFF2-40B4-BE49-F238E27FC236}">
                    <a16:creationId xmlns="" xmlns:a16="http://schemas.microsoft.com/office/drawing/2014/main" id="{F550F80E-C685-4F01-8EAF-57FD6B5BC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FAFBE206-D875-46AF-B9D2-3B5CA9AC1B61}"/>
                </a:ext>
              </a:extLst>
            </p:cNvPr>
            <p:cNvGrpSpPr/>
            <p:nvPr/>
          </p:nvGrpSpPr>
          <p:grpSpPr>
            <a:xfrm>
              <a:off x="2290876" y="4418756"/>
              <a:ext cx="307068" cy="307068"/>
              <a:chOff x="3018292" y="3540277"/>
              <a:chExt cx="307068" cy="307068"/>
            </a:xfrm>
          </p:grpSpPr>
          <p:sp>
            <p:nvSpPr>
              <p:cNvPr id="48" name="Oval 47">
                <a:extLst>
                  <a:ext uri="{FF2B5EF4-FFF2-40B4-BE49-F238E27FC236}">
                    <a16:creationId xmlns="" xmlns:a16="http://schemas.microsoft.com/office/drawing/2014/main" id="{C00FECAE-FA37-4048-B3B5-231F968C9D3F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Freeform 1675">
                <a:extLst>
                  <a:ext uri="{FF2B5EF4-FFF2-40B4-BE49-F238E27FC236}">
                    <a16:creationId xmlns="" xmlns:a16="http://schemas.microsoft.com/office/drawing/2014/main" id="{2C20B6C9-9188-4EFF-A6F5-4F7809D30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55F8FDA3-5365-4A6A-92C4-42300C9117B3}"/>
                </a:ext>
              </a:extLst>
            </p:cNvPr>
            <p:cNvGrpSpPr/>
            <p:nvPr/>
          </p:nvGrpSpPr>
          <p:grpSpPr>
            <a:xfrm>
              <a:off x="2290876" y="5304113"/>
              <a:ext cx="307068" cy="307068"/>
              <a:chOff x="3018292" y="3540277"/>
              <a:chExt cx="307068" cy="307068"/>
            </a:xfrm>
          </p:grpSpPr>
          <p:sp>
            <p:nvSpPr>
              <p:cNvPr id="46" name="Oval 45">
                <a:extLst>
                  <a:ext uri="{FF2B5EF4-FFF2-40B4-BE49-F238E27FC236}">
                    <a16:creationId xmlns="" xmlns:a16="http://schemas.microsoft.com/office/drawing/2014/main" id="{3DCC716B-D123-4E6A-82AD-A464CE39AD66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Freeform 1675">
                <a:extLst>
                  <a:ext uri="{FF2B5EF4-FFF2-40B4-BE49-F238E27FC236}">
                    <a16:creationId xmlns="" xmlns:a16="http://schemas.microsoft.com/office/drawing/2014/main" id="{8D9D363D-291F-40D6-89A9-A747D126C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2C4683F1-0742-4513-AA14-9C407FFC7379}"/>
              </a:ext>
            </a:extLst>
          </p:cNvPr>
          <p:cNvGrpSpPr/>
          <p:nvPr/>
        </p:nvGrpSpPr>
        <p:grpSpPr>
          <a:xfrm>
            <a:off x="4725269" y="2045492"/>
            <a:ext cx="307068" cy="3844185"/>
            <a:chOff x="4748326" y="2186096"/>
            <a:chExt cx="307068" cy="3844185"/>
          </a:xfrm>
        </p:grpSpPr>
        <p:grpSp>
          <p:nvGrpSpPr>
            <p:cNvPr id="57" name="Group 56">
              <a:extLst>
                <a:ext uri="{FF2B5EF4-FFF2-40B4-BE49-F238E27FC236}">
                  <a16:creationId xmlns="" xmlns:a16="http://schemas.microsoft.com/office/drawing/2014/main" id="{6B45CB10-9088-4EC2-B154-1C73634948DE}"/>
                </a:ext>
              </a:extLst>
            </p:cNvPr>
            <p:cNvGrpSpPr/>
            <p:nvPr/>
          </p:nvGrpSpPr>
          <p:grpSpPr>
            <a:xfrm>
              <a:off x="4748326" y="2186096"/>
              <a:ext cx="307068" cy="307068"/>
              <a:chOff x="3018292" y="3540277"/>
              <a:chExt cx="307068" cy="307068"/>
            </a:xfrm>
          </p:grpSpPr>
          <p:sp>
            <p:nvSpPr>
              <p:cNvPr id="76" name="Oval 75">
                <a:extLst>
                  <a:ext uri="{FF2B5EF4-FFF2-40B4-BE49-F238E27FC236}">
                    <a16:creationId xmlns="" xmlns:a16="http://schemas.microsoft.com/office/drawing/2014/main" id="{61149C50-14CA-4447-9804-8B4F11012185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Freeform 1675">
                <a:extLst>
                  <a:ext uri="{FF2B5EF4-FFF2-40B4-BE49-F238E27FC236}">
                    <a16:creationId xmlns="" xmlns:a16="http://schemas.microsoft.com/office/drawing/2014/main" id="{14DB7D13-AA82-4C21-9C84-D36251667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2CBBB46A-E708-48F2-AB9C-05A9008C2342}"/>
                </a:ext>
              </a:extLst>
            </p:cNvPr>
            <p:cNvGrpSpPr/>
            <p:nvPr/>
          </p:nvGrpSpPr>
          <p:grpSpPr>
            <a:xfrm>
              <a:off x="4748326" y="3511976"/>
              <a:ext cx="307068" cy="307068"/>
              <a:chOff x="3018292" y="3540277"/>
              <a:chExt cx="307068" cy="307068"/>
            </a:xfrm>
          </p:grpSpPr>
          <p:sp>
            <p:nvSpPr>
              <p:cNvPr id="68" name="Oval 67">
                <a:extLst>
                  <a:ext uri="{FF2B5EF4-FFF2-40B4-BE49-F238E27FC236}">
                    <a16:creationId xmlns="" xmlns:a16="http://schemas.microsoft.com/office/drawing/2014/main" id="{FAEEBDDF-F5C8-4AF6-B4DC-508A440084D5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Freeform 1675">
                <a:extLst>
                  <a:ext uri="{FF2B5EF4-FFF2-40B4-BE49-F238E27FC236}">
                    <a16:creationId xmlns="" xmlns:a16="http://schemas.microsoft.com/office/drawing/2014/main" id="{3506636E-46F2-4824-96BA-E52694691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="" xmlns:a16="http://schemas.microsoft.com/office/drawing/2014/main" id="{4EFE14EC-FCEA-4B47-BD6A-FCCF946F8D9B}"/>
                </a:ext>
              </a:extLst>
            </p:cNvPr>
            <p:cNvGrpSpPr/>
            <p:nvPr/>
          </p:nvGrpSpPr>
          <p:grpSpPr>
            <a:xfrm>
              <a:off x="4748326" y="4394591"/>
              <a:ext cx="307068" cy="307068"/>
              <a:chOff x="3018292" y="3540277"/>
              <a:chExt cx="307068" cy="307068"/>
            </a:xfrm>
          </p:grpSpPr>
          <p:sp>
            <p:nvSpPr>
              <p:cNvPr id="66" name="Oval 65">
                <a:extLst>
                  <a:ext uri="{FF2B5EF4-FFF2-40B4-BE49-F238E27FC236}">
                    <a16:creationId xmlns="" xmlns:a16="http://schemas.microsoft.com/office/drawing/2014/main" id="{1DB2408C-FD8B-45CF-AC12-9495AB139DFA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Freeform 1675">
                <a:extLst>
                  <a:ext uri="{FF2B5EF4-FFF2-40B4-BE49-F238E27FC236}">
                    <a16:creationId xmlns="" xmlns:a16="http://schemas.microsoft.com/office/drawing/2014/main" id="{5F85D475-00EA-4B55-86E3-231FE89CE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="" xmlns:a16="http://schemas.microsoft.com/office/drawing/2014/main" id="{61B2716F-06F5-4755-90DB-8D289EC86E05}"/>
                </a:ext>
              </a:extLst>
            </p:cNvPr>
            <p:cNvGrpSpPr/>
            <p:nvPr/>
          </p:nvGrpSpPr>
          <p:grpSpPr>
            <a:xfrm>
              <a:off x="4748326" y="4837856"/>
              <a:ext cx="307068" cy="307068"/>
              <a:chOff x="3018292" y="3540277"/>
              <a:chExt cx="307068" cy="307068"/>
            </a:xfrm>
          </p:grpSpPr>
          <p:sp>
            <p:nvSpPr>
              <p:cNvPr id="64" name="Oval 63">
                <a:extLst>
                  <a:ext uri="{FF2B5EF4-FFF2-40B4-BE49-F238E27FC236}">
                    <a16:creationId xmlns="" xmlns:a16="http://schemas.microsoft.com/office/drawing/2014/main" id="{D240431F-A262-44D9-93BC-355011E8332E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Freeform 1675">
                <a:extLst>
                  <a:ext uri="{FF2B5EF4-FFF2-40B4-BE49-F238E27FC236}">
                    <a16:creationId xmlns="" xmlns:a16="http://schemas.microsoft.com/office/drawing/2014/main" id="{4B300BD0-0EBC-413D-82CE-5B2BBC692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056D193D-AD77-43A9-8390-1CA1DFA5941E}"/>
                </a:ext>
              </a:extLst>
            </p:cNvPr>
            <p:cNvGrpSpPr/>
            <p:nvPr/>
          </p:nvGrpSpPr>
          <p:grpSpPr>
            <a:xfrm>
              <a:off x="4748326" y="5723213"/>
              <a:ext cx="307068" cy="307068"/>
              <a:chOff x="3018292" y="3540277"/>
              <a:chExt cx="307068" cy="307068"/>
            </a:xfrm>
          </p:grpSpPr>
          <p:sp>
            <p:nvSpPr>
              <p:cNvPr id="62" name="Oval 61">
                <a:extLst>
                  <a:ext uri="{FF2B5EF4-FFF2-40B4-BE49-F238E27FC236}">
                    <a16:creationId xmlns="" xmlns:a16="http://schemas.microsoft.com/office/drawing/2014/main" id="{66D7FA62-6480-4C84-B431-5CFCA19BD9A0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Freeform 1675">
                <a:extLst>
                  <a:ext uri="{FF2B5EF4-FFF2-40B4-BE49-F238E27FC236}">
                    <a16:creationId xmlns="" xmlns:a16="http://schemas.microsoft.com/office/drawing/2014/main" id="{9394A66D-66CE-489B-8B72-FC6B38D0D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F4484021-174C-4876-9658-61BE7E482DAF}"/>
              </a:ext>
            </a:extLst>
          </p:cNvPr>
          <p:cNvGrpSpPr/>
          <p:nvPr/>
        </p:nvGrpSpPr>
        <p:grpSpPr>
          <a:xfrm>
            <a:off x="7159662" y="2045492"/>
            <a:ext cx="307068" cy="2958828"/>
            <a:chOff x="7177201" y="2186096"/>
            <a:chExt cx="307068" cy="2958828"/>
          </a:xfrm>
        </p:grpSpPr>
        <p:grpSp>
          <p:nvGrpSpPr>
            <p:cNvPr id="79" name="Group 78">
              <a:extLst>
                <a:ext uri="{FF2B5EF4-FFF2-40B4-BE49-F238E27FC236}">
                  <a16:creationId xmlns="" xmlns:a16="http://schemas.microsoft.com/office/drawing/2014/main" id="{0E5F84A7-654D-4666-BB32-33C7D802028B}"/>
                </a:ext>
              </a:extLst>
            </p:cNvPr>
            <p:cNvGrpSpPr/>
            <p:nvPr/>
          </p:nvGrpSpPr>
          <p:grpSpPr>
            <a:xfrm>
              <a:off x="7177201" y="2186096"/>
              <a:ext cx="307068" cy="307068"/>
              <a:chOff x="3018292" y="3540277"/>
              <a:chExt cx="307068" cy="307068"/>
            </a:xfrm>
          </p:grpSpPr>
          <p:sp>
            <p:nvSpPr>
              <p:cNvPr id="92" name="Oval 91">
                <a:extLst>
                  <a:ext uri="{FF2B5EF4-FFF2-40B4-BE49-F238E27FC236}">
                    <a16:creationId xmlns="" xmlns:a16="http://schemas.microsoft.com/office/drawing/2014/main" id="{C78D1294-604C-4977-B613-9B771C4262E5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Freeform 1675">
                <a:extLst>
                  <a:ext uri="{FF2B5EF4-FFF2-40B4-BE49-F238E27FC236}">
                    <a16:creationId xmlns="" xmlns:a16="http://schemas.microsoft.com/office/drawing/2014/main" id="{1617ADE2-A1C1-415C-97DF-850904C26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="" xmlns:a16="http://schemas.microsoft.com/office/drawing/2014/main" id="{4CC06760-4CCE-4BDE-A589-2A68E2BC490B}"/>
                </a:ext>
              </a:extLst>
            </p:cNvPr>
            <p:cNvGrpSpPr/>
            <p:nvPr/>
          </p:nvGrpSpPr>
          <p:grpSpPr>
            <a:xfrm>
              <a:off x="7177201" y="3511976"/>
              <a:ext cx="307068" cy="307068"/>
              <a:chOff x="3018292" y="3540277"/>
              <a:chExt cx="307068" cy="307068"/>
            </a:xfrm>
          </p:grpSpPr>
          <p:sp>
            <p:nvSpPr>
              <p:cNvPr id="90" name="Oval 89">
                <a:extLst>
                  <a:ext uri="{FF2B5EF4-FFF2-40B4-BE49-F238E27FC236}">
                    <a16:creationId xmlns="" xmlns:a16="http://schemas.microsoft.com/office/drawing/2014/main" id="{F545A7FA-6244-4A84-9757-40AD7B4F2A87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1" name="Freeform 1675">
                <a:extLst>
                  <a:ext uri="{FF2B5EF4-FFF2-40B4-BE49-F238E27FC236}">
                    <a16:creationId xmlns="" xmlns:a16="http://schemas.microsoft.com/office/drawing/2014/main" id="{C01AAF92-BF3D-4699-A3D1-C1873C842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="" xmlns:a16="http://schemas.microsoft.com/office/drawing/2014/main" id="{2A965D04-D3EC-460C-80F8-82D037FB0B6E}"/>
                </a:ext>
              </a:extLst>
            </p:cNvPr>
            <p:cNvGrpSpPr/>
            <p:nvPr/>
          </p:nvGrpSpPr>
          <p:grpSpPr>
            <a:xfrm>
              <a:off x="7177201" y="4837856"/>
              <a:ext cx="307068" cy="307068"/>
              <a:chOff x="3018292" y="3540277"/>
              <a:chExt cx="307068" cy="307068"/>
            </a:xfrm>
          </p:grpSpPr>
          <p:sp>
            <p:nvSpPr>
              <p:cNvPr id="88" name="Oval 87">
                <a:extLst>
                  <a:ext uri="{FF2B5EF4-FFF2-40B4-BE49-F238E27FC236}">
                    <a16:creationId xmlns="" xmlns:a16="http://schemas.microsoft.com/office/drawing/2014/main" id="{04C2C46A-47FF-41F4-88C0-722D76CE8685}"/>
                  </a:ext>
                </a:extLst>
              </p:cNvPr>
              <p:cNvSpPr/>
              <p:nvPr/>
            </p:nvSpPr>
            <p:spPr>
              <a:xfrm>
                <a:off x="3018292" y="3540277"/>
                <a:ext cx="307068" cy="307068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Freeform 1675">
                <a:extLst>
                  <a:ext uri="{FF2B5EF4-FFF2-40B4-BE49-F238E27FC236}">
                    <a16:creationId xmlns="" xmlns:a16="http://schemas.microsoft.com/office/drawing/2014/main" id="{035D0601-3AB2-4FED-92DA-471A0D4DF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928" y="3612849"/>
                <a:ext cx="201127" cy="170958"/>
              </a:xfrm>
              <a:custGeom>
                <a:avLst/>
                <a:gdLst>
                  <a:gd name="T0" fmla="*/ 716 w 719"/>
                  <a:gd name="T1" fmla="*/ 109 h 611"/>
                  <a:gd name="T2" fmla="*/ 610 w 719"/>
                  <a:gd name="T3" fmla="*/ 3 h 611"/>
                  <a:gd name="T4" fmla="*/ 607 w 719"/>
                  <a:gd name="T5" fmla="*/ 1 h 611"/>
                  <a:gd name="T6" fmla="*/ 601 w 719"/>
                  <a:gd name="T7" fmla="*/ 0 h 611"/>
                  <a:gd name="T8" fmla="*/ 597 w 719"/>
                  <a:gd name="T9" fmla="*/ 1 h 611"/>
                  <a:gd name="T10" fmla="*/ 593 w 719"/>
                  <a:gd name="T11" fmla="*/ 3 h 611"/>
                  <a:gd name="T12" fmla="*/ 225 w 719"/>
                  <a:gd name="T13" fmla="*/ 372 h 611"/>
                  <a:gd name="T14" fmla="*/ 126 w 719"/>
                  <a:gd name="T15" fmla="*/ 274 h 611"/>
                  <a:gd name="T16" fmla="*/ 123 w 719"/>
                  <a:gd name="T17" fmla="*/ 272 h 611"/>
                  <a:gd name="T18" fmla="*/ 119 w 719"/>
                  <a:gd name="T19" fmla="*/ 271 h 611"/>
                  <a:gd name="T20" fmla="*/ 114 w 719"/>
                  <a:gd name="T21" fmla="*/ 272 h 611"/>
                  <a:gd name="T22" fmla="*/ 110 w 719"/>
                  <a:gd name="T23" fmla="*/ 274 h 611"/>
                  <a:gd name="T24" fmla="*/ 4 w 719"/>
                  <a:gd name="T25" fmla="*/ 380 h 611"/>
                  <a:gd name="T26" fmla="*/ 2 w 719"/>
                  <a:gd name="T27" fmla="*/ 385 h 611"/>
                  <a:gd name="T28" fmla="*/ 0 w 719"/>
                  <a:gd name="T29" fmla="*/ 389 h 611"/>
                  <a:gd name="T30" fmla="*/ 2 w 719"/>
                  <a:gd name="T31" fmla="*/ 394 h 611"/>
                  <a:gd name="T32" fmla="*/ 4 w 719"/>
                  <a:gd name="T33" fmla="*/ 397 h 611"/>
                  <a:gd name="T34" fmla="*/ 216 w 719"/>
                  <a:gd name="T35" fmla="*/ 608 h 611"/>
                  <a:gd name="T36" fmla="*/ 219 w 719"/>
                  <a:gd name="T37" fmla="*/ 610 h 611"/>
                  <a:gd name="T38" fmla="*/ 225 w 719"/>
                  <a:gd name="T39" fmla="*/ 611 h 611"/>
                  <a:gd name="T40" fmla="*/ 229 w 719"/>
                  <a:gd name="T41" fmla="*/ 610 h 611"/>
                  <a:gd name="T42" fmla="*/ 232 w 719"/>
                  <a:gd name="T43" fmla="*/ 608 h 611"/>
                  <a:gd name="T44" fmla="*/ 716 w 719"/>
                  <a:gd name="T45" fmla="*/ 125 h 611"/>
                  <a:gd name="T46" fmla="*/ 718 w 719"/>
                  <a:gd name="T47" fmla="*/ 122 h 611"/>
                  <a:gd name="T48" fmla="*/ 719 w 719"/>
                  <a:gd name="T49" fmla="*/ 117 h 611"/>
                  <a:gd name="T50" fmla="*/ 718 w 719"/>
                  <a:gd name="T51" fmla="*/ 112 h 611"/>
                  <a:gd name="T52" fmla="*/ 716 w 719"/>
                  <a:gd name="T53" fmla="*/ 10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9" h="611">
                    <a:moveTo>
                      <a:pt x="716" y="109"/>
                    </a:moveTo>
                    <a:lnTo>
                      <a:pt x="610" y="3"/>
                    </a:lnTo>
                    <a:lnTo>
                      <a:pt x="607" y="1"/>
                    </a:lnTo>
                    <a:lnTo>
                      <a:pt x="601" y="0"/>
                    </a:lnTo>
                    <a:lnTo>
                      <a:pt x="597" y="1"/>
                    </a:lnTo>
                    <a:lnTo>
                      <a:pt x="593" y="3"/>
                    </a:lnTo>
                    <a:lnTo>
                      <a:pt x="225" y="372"/>
                    </a:lnTo>
                    <a:lnTo>
                      <a:pt x="126" y="274"/>
                    </a:lnTo>
                    <a:lnTo>
                      <a:pt x="123" y="272"/>
                    </a:lnTo>
                    <a:lnTo>
                      <a:pt x="119" y="271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4" y="380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2" y="394"/>
                    </a:lnTo>
                    <a:lnTo>
                      <a:pt x="4" y="397"/>
                    </a:lnTo>
                    <a:lnTo>
                      <a:pt x="216" y="608"/>
                    </a:lnTo>
                    <a:lnTo>
                      <a:pt x="219" y="610"/>
                    </a:lnTo>
                    <a:lnTo>
                      <a:pt x="225" y="611"/>
                    </a:lnTo>
                    <a:lnTo>
                      <a:pt x="229" y="610"/>
                    </a:lnTo>
                    <a:lnTo>
                      <a:pt x="232" y="608"/>
                    </a:lnTo>
                    <a:lnTo>
                      <a:pt x="716" y="125"/>
                    </a:lnTo>
                    <a:lnTo>
                      <a:pt x="718" y="122"/>
                    </a:lnTo>
                    <a:lnTo>
                      <a:pt x="719" y="117"/>
                    </a:lnTo>
                    <a:lnTo>
                      <a:pt x="718" y="112"/>
                    </a:lnTo>
                    <a:lnTo>
                      <a:pt x="716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="" xmlns:a16="http://schemas.microsoft.com/office/drawing/2014/main" id="{B32AAEE5-F14A-46B8-93F2-E158ED72848F}"/>
              </a:ext>
            </a:extLst>
          </p:cNvPr>
          <p:cNvGrpSpPr/>
          <p:nvPr/>
        </p:nvGrpSpPr>
        <p:grpSpPr>
          <a:xfrm>
            <a:off x="9594056" y="2045492"/>
            <a:ext cx="307068" cy="307068"/>
            <a:chOff x="3018292" y="3540277"/>
            <a:chExt cx="307068" cy="307068"/>
          </a:xfrm>
        </p:grpSpPr>
        <p:sp>
          <p:nvSpPr>
            <p:cNvPr id="95" name="Oval 94">
              <a:extLst>
                <a:ext uri="{FF2B5EF4-FFF2-40B4-BE49-F238E27FC236}">
                  <a16:creationId xmlns="" xmlns:a16="http://schemas.microsoft.com/office/drawing/2014/main" id="{0F316813-C4F2-45A3-8760-7D3FD953500D}"/>
                </a:ext>
              </a:extLst>
            </p:cNvPr>
            <p:cNvSpPr/>
            <p:nvPr/>
          </p:nvSpPr>
          <p:spPr>
            <a:xfrm>
              <a:off x="3018292" y="3540277"/>
              <a:ext cx="307068" cy="3070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Freeform 1675">
              <a:extLst>
                <a:ext uri="{FF2B5EF4-FFF2-40B4-BE49-F238E27FC236}">
                  <a16:creationId xmlns="" xmlns:a16="http://schemas.microsoft.com/office/drawing/2014/main" id="{CB2DFC9A-0AE3-4CA9-B4B6-9A6768DD1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928" y="3612849"/>
              <a:ext cx="201127" cy="170958"/>
            </a:xfrm>
            <a:custGeom>
              <a:avLst/>
              <a:gdLst>
                <a:gd name="T0" fmla="*/ 716 w 719"/>
                <a:gd name="T1" fmla="*/ 109 h 611"/>
                <a:gd name="T2" fmla="*/ 610 w 719"/>
                <a:gd name="T3" fmla="*/ 3 h 611"/>
                <a:gd name="T4" fmla="*/ 607 w 719"/>
                <a:gd name="T5" fmla="*/ 1 h 611"/>
                <a:gd name="T6" fmla="*/ 601 w 719"/>
                <a:gd name="T7" fmla="*/ 0 h 611"/>
                <a:gd name="T8" fmla="*/ 597 w 719"/>
                <a:gd name="T9" fmla="*/ 1 h 611"/>
                <a:gd name="T10" fmla="*/ 593 w 719"/>
                <a:gd name="T11" fmla="*/ 3 h 611"/>
                <a:gd name="T12" fmla="*/ 225 w 719"/>
                <a:gd name="T13" fmla="*/ 372 h 611"/>
                <a:gd name="T14" fmla="*/ 126 w 719"/>
                <a:gd name="T15" fmla="*/ 274 h 611"/>
                <a:gd name="T16" fmla="*/ 123 w 719"/>
                <a:gd name="T17" fmla="*/ 272 h 611"/>
                <a:gd name="T18" fmla="*/ 119 w 719"/>
                <a:gd name="T19" fmla="*/ 271 h 611"/>
                <a:gd name="T20" fmla="*/ 114 w 719"/>
                <a:gd name="T21" fmla="*/ 272 h 611"/>
                <a:gd name="T22" fmla="*/ 110 w 719"/>
                <a:gd name="T23" fmla="*/ 274 h 611"/>
                <a:gd name="T24" fmla="*/ 4 w 719"/>
                <a:gd name="T25" fmla="*/ 380 h 611"/>
                <a:gd name="T26" fmla="*/ 2 w 719"/>
                <a:gd name="T27" fmla="*/ 385 h 611"/>
                <a:gd name="T28" fmla="*/ 0 w 719"/>
                <a:gd name="T29" fmla="*/ 389 h 611"/>
                <a:gd name="T30" fmla="*/ 2 w 719"/>
                <a:gd name="T31" fmla="*/ 394 h 611"/>
                <a:gd name="T32" fmla="*/ 4 w 719"/>
                <a:gd name="T33" fmla="*/ 397 h 611"/>
                <a:gd name="T34" fmla="*/ 216 w 719"/>
                <a:gd name="T35" fmla="*/ 608 h 611"/>
                <a:gd name="T36" fmla="*/ 219 w 719"/>
                <a:gd name="T37" fmla="*/ 610 h 611"/>
                <a:gd name="T38" fmla="*/ 225 w 719"/>
                <a:gd name="T39" fmla="*/ 611 h 611"/>
                <a:gd name="T40" fmla="*/ 229 w 719"/>
                <a:gd name="T41" fmla="*/ 610 h 611"/>
                <a:gd name="T42" fmla="*/ 232 w 719"/>
                <a:gd name="T43" fmla="*/ 608 h 611"/>
                <a:gd name="T44" fmla="*/ 716 w 719"/>
                <a:gd name="T45" fmla="*/ 125 h 611"/>
                <a:gd name="T46" fmla="*/ 718 w 719"/>
                <a:gd name="T47" fmla="*/ 122 h 611"/>
                <a:gd name="T48" fmla="*/ 719 w 719"/>
                <a:gd name="T49" fmla="*/ 117 h 611"/>
                <a:gd name="T50" fmla="*/ 718 w 719"/>
                <a:gd name="T51" fmla="*/ 112 h 611"/>
                <a:gd name="T52" fmla="*/ 716 w 719"/>
                <a:gd name="T53" fmla="*/ 10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611">
                  <a:moveTo>
                    <a:pt x="716" y="109"/>
                  </a:moveTo>
                  <a:lnTo>
                    <a:pt x="610" y="3"/>
                  </a:lnTo>
                  <a:lnTo>
                    <a:pt x="607" y="1"/>
                  </a:lnTo>
                  <a:lnTo>
                    <a:pt x="601" y="0"/>
                  </a:lnTo>
                  <a:lnTo>
                    <a:pt x="597" y="1"/>
                  </a:lnTo>
                  <a:lnTo>
                    <a:pt x="593" y="3"/>
                  </a:lnTo>
                  <a:lnTo>
                    <a:pt x="225" y="372"/>
                  </a:lnTo>
                  <a:lnTo>
                    <a:pt x="126" y="274"/>
                  </a:lnTo>
                  <a:lnTo>
                    <a:pt x="123" y="272"/>
                  </a:lnTo>
                  <a:lnTo>
                    <a:pt x="119" y="271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4" y="380"/>
                  </a:lnTo>
                  <a:lnTo>
                    <a:pt x="2" y="385"/>
                  </a:lnTo>
                  <a:lnTo>
                    <a:pt x="0" y="389"/>
                  </a:lnTo>
                  <a:lnTo>
                    <a:pt x="2" y="394"/>
                  </a:lnTo>
                  <a:lnTo>
                    <a:pt x="4" y="397"/>
                  </a:lnTo>
                  <a:lnTo>
                    <a:pt x="216" y="608"/>
                  </a:lnTo>
                  <a:lnTo>
                    <a:pt x="219" y="610"/>
                  </a:lnTo>
                  <a:lnTo>
                    <a:pt x="225" y="611"/>
                  </a:lnTo>
                  <a:lnTo>
                    <a:pt x="229" y="610"/>
                  </a:lnTo>
                  <a:lnTo>
                    <a:pt x="232" y="608"/>
                  </a:lnTo>
                  <a:lnTo>
                    <a:pt x="716" y="125"/>
                  </a:lnTo>
                  <a:lnTo>
                    <a:pt x="718" y="122"/>
                  </a:lnTo>
                  <a:lnTo>
                    <a:pt x="719" y="117"/>
                  </a:lnTo>
                  <a:lnTo>
                    <a:pt x="718" y="112"/>
                  </a:lnTo>
                  <a:lnTo>
                    <a:pt x="716" y="10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D1E37BAC-10B3-4203-B6DF-7C4D44FAA557}"/>
              </a:ext>
            </a:extLst>
          </p:cNvPr>
          <p:cNvGrpSpPr/>
          <p:nvPr/>
        </p:nvGrpSpPr>
        <p:grpSpPr>
          <a:xfrm>
            <a:off x="9594056" y="3371372"/>
            <a:ext cx="307068" cy="307068"/>
            <a:chOff x="3018292" y="3540277"/>
            <a:chExt cx="307068" cy="307068"/>
          </a:xfrm>
        </p:grpSpPr>
        <p:sp>
          <p:nvSpPr>
            <p:cNvPr id="98" name="Oval 97">
              <a:extLst>
                <a:ext uri="{FF2B5EF4-FFF2-40B4-BE49-F238E27FC236}">
                  <a16:creationId xmlns="" xmlns:a16="http://schemas.microsoft.com/office/drawing/2014/main" id="{D7ABBF7D-4C3C-4EA8-A1DA-14BE1F7B08F5}"/>
                </a:ext>
              </a:extLst>
            </p:cNvPr>
            <p:cNvSpPr/>
            <p:nvPr/>
          </p:nvSpPr>
          <p:spPr>
            <a:xfrm>
              <a:off x="3018292" y="3540277"/>
              <a:ext cx="307068" cy="3070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1675">
              <a:extLst>
                <a:ext uri="{FF2B5EF4-FFF2-40B4-BE49-F238E27FC236}">
                  <a16:creationId xmlns="" xmlns:a16="http://schemas.microsoft.com/office/drawing/2014/main" id="{7FAB0457-B500-4786-BFD3-E7EF6F2C7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928" y="3612849"/>
              <a:ext cx="201127" cy="170958"/>
            </a:xfrm>
            <a:custGeom>
              <a:avLst/>
              <a:gdLst>
                <a:gd name="T0" fmla="*/ 716 w 719"/>
                <a:gd name="T1" fmla="*/ 109 h 611"/>
                <a:gd name="T2" fmla="*/ 610 w 719"/>
                <a:gd name="T3" fmla="*/ 3 h 611"/>
                <a:gd name="T4" fmla="*/ 607 w 719"/>
                <a:gd name="T5" fmla="*/ 1 h 611"/>
                <a:gd name="T6" fmla="*/ 601 w 719"/>
                <a:gd name="T7" fmla="*/ 0 h 611"/>
                <a:gd name="T8" fmla="*/ 597 w 719"/>
                <a:gd name="T9" fmla="*/ 1 h 611"/>
                <a:gd name="T10" fmla="*/ 593 w 719"/>
                <a:gd name="T11" fmla="*/ 3 h 611"/>
                <a:gd name="T12" fmla="*/ 225 w 719"/>
                <a:gd name="T13" fmla="*/ 372 h 611"/>
                <a:gd name="T14" fmla="*/ 126 w 719"/>
                <a:gd name="T15" fmla="*/ 274 h 611"/>
                <a:gd name="T16" fmla="*/ 123 w 719"/>
                <a:gd name="T17" fmla="*/ 272 h 611"/>
                <a:gd name="T18" fmla="*/ 119 w 719"/>
                <a:gd name="T19" fmla="*/ 271 h 611"/>
                <a:gd name="T20" fmla="*/ 114 w 719"/>
                <a:gd name="T21" fmla="*/ 272 h 611"/>
                <a:gd name="T22" fmla="*/ 110 w 719"/>
                <a:gd name="T23" fmla="*/ 274 h 611"/>
                <a:gd name="T24" fmla="*/ 4 w 719"/>
                <a:gd name="T25" fmla="*/ 380 h 611"/>
                <a:gd name="T26" fmla="*/ 2 w 719"/>
                <a:gd name="T27" fmla="*/ 385 h 611"/>
                <a:gd name="T28" fmla="*/ 0 w 719"/>
                <a:gd name="T29" fmla="*/ 389 h 611"/>
                <a:gd name="T30" fmla="*/ 2 w 719"/>
                <a:gd name="T31" fmla="*/ 394 h 611"/>
                <a:gd name="T32" fmla="*/ 4 w 719"/>
                <a:gd name="T33" fmla="*/ 397 h 611"/>
                <a:gd name="T34" fmla="*/ 216 w 719"/>
                <a:gd name="T35" fmla="*/ 608 h 611"/>
                <a:gd name="T36" fmla="*/ 219 w 719"/>
                <a:gd name="T37" fmla="*/ 610 h 611"/>
                <a:gd name="T38" fmla="*/ 225 w 719"/>
                <a:gd name="T39" fmla="*/ 611 h 611"/>
                <a:gd name="T40" fmla="*/ 229 w 719"/>
                <a:gd name="T41" fmla="*/ 610 h 611"/>
                <a:gd name="T42" fmla="*/ 232 w 719"/>
                <a:gd name="T43" fmla="*/ 608 h 611"/>
                <a:gd name="T44" fmla="*/ 716 w 719"/>
                <a:gd name="T45" fmla="*/ 125 h 611"/>
                <a:gd name="T46" fmla="*/ 718 w 719"/>
                <a:gd name="T47" fmla="*/ 122 h 611"/>
                <a:gd name="T48" fmla="*/ 719 w 719"/>
                <a:gd name="T49" fmla="*/ 117 h 611"/>
                <a:gd name="T50" fmla="*/ 718 w 719"/>
                <a:gd name="T51" fmla="*/ 112 h 611"/>
                <a:gd name="T52" fmla="*/ 716 w 719"/>
                <a:gd name="T53" fmla="*/ 10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611">
                  <a:moveTo>
                    <a:pt x="716" y="109"/>
                  </a:moveTo>
                  <a:lnTo>
                    <a:pt x="610" y="3"/>
                  </a:lnTo>
                  <a:lnTo>
                    <a:pt x="607" y="1"/>
                  </a:lnTo>
                  <a:lnTo>
                    <a:pt x="601" y="0"/>
                  </a:lnTo>
                  <a:lnTo>
                    <a:pt x="597" y="1"/>
                  </a:lnTo>
                  <a:lnTo>
                    <a:pt x="593" y="3"/>
                  </a:lnTo>
                  <a:lnTo>
                    <a:pt x="225" y="372"/>
                  </a:lnTo>
                  <a:lnTo>
                    <a:pt x="126" y="274"/>
                  </a:lnTo>
                  <a:lnTo>
                    <a:pt x="123" y="272"/>
                  </a:lnTo>
                  <a:lnTo>
                    <a:pt x="119" y="271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4" y="380"/>
                  </a:lnTo>
                  <a:lnTo>
                    <a:pt x="2" y="385"/>
                  </a:lnTo>
                  <a:lnTo>
                    <a:pt x="0" y="389"/>
                  </a:lnTo>
                  <a:lnTo>
                    <a:pt x="2" y="394"/>
                  </a:lnTo>
                  <a:lnTo>
                    <a:pt x="4" y="397"/>
                  </a:lnTo>
                  <a:lnTo>
                    <a:pt x="216" y="608"/>
                  </a:lnTo>
                  <a:lnTo>
                    <a:pt x="219" y="610"/>
                  </a:lnTo>
                  <a:lnTo>
                    <a:pt x="225" y="611"/>
                  </a:lnTo>
                  <a:lnTo>
                    <a:pt x="229" y="610"/>
                  </a:lnTo>
                  <a:lnTo>
                    <a:pt x="232" y="608"/>
                  </a:lnTo>
                  <a:lnTo>
                    <a:pt x="716" y="125"/>
                  </a:lnTo>
                  <a:lnTo>
                    <a:pt x="718" y="122"/>
                  </a:lnTo>
                  <a:lnTo>
                    <a:pt x="719" y="117"/>
                  </a:lnTo>
                  <a:lnTo>
                    <a:pt x="718" y="112"/>
                  </a:lnTo>
                  <a:lnTo>
                    <a:pt x="716" y="10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B5B32536-F0E2-4F53-A06D-F58B3CB0E5DB}"/>
              </a:ext>
            </a:extLst>
          </p:cNvPr>
          <p:cNvGrpSpPr/>
          <p:nvPr/>
        </p:nvGrpSpPr>
        <p:grpSpPr>
          <a:xfrm>
            <a:off x="9594056" y="4697252"/>
            <a:ext cx="307068" cy="307068"/>
            <a:chOff x="3018292" y="3540277"/>
            <a:chExt cx="307068" cy="307068"/>
          </a:xfrm>
        </p:grpSpPr>
        <p:sp>
          <p:nvSpPr>
            <p:cNvPr id="101" name="Oval 100">
              <a:extLst>
                <a:ext uri="{FF2B5EF4-FFF2-40B4-BE49-F238E27FC236}">
                  <a16:creationId xmlns="" xmlns:a16="http://schemas.microsoft.com/office/drawing/2014/main" id="{DFAD109D-3B02-47A9-8BF0-B80EC0456607}"/>
                </a:ext>
              </a:extLst>
            </p:cNvPr>
            <p:cNvSpPr/>
            <p:nvPr/>
          </p:nvSpPr>
          <p:spPr>
            <a:xfrm>
              <a:off x="3018292" y="3540277"/>
              <a:ext cx="307068" cy="3070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Freeform 1675">
              <a:extLst>
                <a:ext uri="{FF2B5EF4-FFF2-40B4-BE49-F238E27FC236}">
                  <a16:creationId xmlns="" xmlns:a16="http://schemas.microsoft.com/office/drawing/2014/main" id="{12DD9BA8-D70C-4AE7-8EB7-60A25E9DA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928" y="3612849"/>
              <a:ext cx="201127" cy="170958"/>
            </a:xfrm>
            <a:custGeom>
              <a:avLst/>
              <a:gdLst>
                <a:gd name="T0" fmla="*/ 716 w 719"/>
                <a:gd name="T1" fmla="*/ 109 h 611"/>
                <a:gd name="T2" fmla="*/ 610 w 719"/>
                <a:gd name="T3" fmla="*/ 3 h 611"/>
                <a:gd name="T4" fmla="*/ 607 w 719"/>
                <a:gd name="T5" fmla="*/ 1 h 611"/>
                <a:gd name="T6" fmla="*/ 601 w 719"/>
                <a:gd name="T7" fmla="*/ 0 h 611"/>
                <a:gd name="T8" fmla="*/ 597 w 719"/>
                <a:gd name="T9" fmla="*/ 1 h 611"/>
                <a:gd name="T10" fmla="*/ 593 w 719"/>
                <a:gd name="T11" fmla="*/ 3 h 611"/>
                <a:gd name="T12" fmla="*/ 225 w 719"/>
                <a:gd name="T13" fmla="*/ 372 h 611"/>
                <a:gd name="T14" fmla="*/ 126 w 719"/>
                <a:gd name="T15" fmla="*/ 274 h 611"/>
                <a:gd name="T16" fmla="*/ 123 w 719"/>
                <a:gd name="T17" fmla="*/ 272 h 611"/>
                <a:gd name="T18" fmla="*/ 119 w 719"/>
                <a:gd name="T19" fmla="*/ 271 h 611"/>
                <a:gd name="T20" fmla="*/ 114 w 719"/>
                <a:gd name="T21" fmla="*/ 272 h 611"/>
                <a:gd name="T22" fmla="*/ 110 w 719"/>
                <a:gd name="T23" fmla="*/ 274 h 611"/>
                <a:gd name="T24" fmla="*/ 4 w 719"/>
                <a:gd name="T25" fmla="*/ 380 h 611"/>
                <a:gd name="T26" fmla="*/ 2 w 719"/>
                <a:gd name="T27" fmla="*/ 385 h 611"/>
                <a:gd name="T28" fmla="*/ 0 w 719"/>
                <a:gd name="T29" fmla="*/ 389 h 611"/>
                <a:gd name="T30" fmla="*/ 2 w 719"/>
                <a:gd name="T31" fmla="*/ 394 h 611"/>
                <a:gd name="T32" fmla="*/ 4 w 719"/>
                <a:gd name="T33" fmla="*/ 397 h 611"/>
                <a:gd name="T34" fmla="*/ 216 w 719"/>
                <a:gd name="T35" fmla="*/ 608 h 611"/>
                <a:gd name="T36" fmla="*/ 219 w 719"/>
                <a:gd name="T37" fmla="*/ 610 h 611"/>
                <a:gd name="T38" fmla="*/ 225 w 719"/>
                <a:gd name="T39" fmla="*/ 611 h 611"/>
                <a:gd name="T40" fmla="*/ 229 w 719"/>
                <a:gd name="T41" fmla="*/ 610 h 611"/>
                <a:gd name="T42" fmla="*/ 232 w 719"/>
                <a:gd name="T43" fmla="*/ 608 h 611"/>
                <a:gd name="T44" fmla="*/ 716 w 719"/>
                <a:gd name="T45" fmla="*/ 125 h 611"/>
                <a:gd name="T46" fmla="*/ 718 w 719"/>
                <a:gd name="T47" fmla="*/ 122 h 611"/>
                <a:gd name="T48" fmla="*/ 719 w 719"/>
                <a:gd name="T49" fmla="*/ 117 h 611"/>
                <a:gd name="T50" fmla="*/ 718 w 719"/>
                <a:gd name="T51" fmla="*/ 112 h 611"/>
                <a:gd name="T52" fmla="*/ 716 w 719"/>
                <a:gd name="T53" fmla="*/ 10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611">
                  <a:moveTo>
                    <a:pt x="716" y="109"/>
                  </a:moveTo>
                  <a:lnTo>
                    <a:pt x="610" y="3"/>
                  </a:lnTo>
                  <a:lnTo>
                    <a:pt x="607" y="1"/>
                  </a:lnTo>
                  <a:lnTo>
                    <a:pt x="601" y="0"/>
                  </a:lnTo>
                  <a:lnTo>
                    <a:pt x="597" y="1"/>
                  </a:lnTo>
                  <a:lnTo>
                    <a:pt x="593" y="3"/>
                  </a:lnTo>
                  <a:lnTo>
                    <a:pt x="225" y="372"/>
                  </a:lnTo>
                  <a:lnTo>
                    <a:pt x="126" y="274"/>
                  </a:lnTo>
                  <a:lnTo>
                    <a:pt x="123" y="272"/>
                  </a:lnTo>
                  <a:lnTo>
                    <a:pt x="119" y="271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4" y="380"/>
                  </a:lnTo>
                  <a:lnTo>
                    <a:pt x="2" y="385"/>
                  </a:lnTo>
                  <a:lnTo>
                    <a:pt x="0" y="389"/>
                  </a:lnTo>
                  <a:lnTo>
                    <a:pt x="2" y="394"/>
                  </a:lnTo>
                  <a:lnTo>
                    <a:pt x="4" y="397"/>
                  </a:lnTo>
                  <a:lnTo>
                    <a:pt x="216" y="608"/>
                  </a:lnTo>
                  <a:lnTo>
                    <a:pt x="219" y="610"/>
                  </a:lnTo>
                  <a:lnTo>
                    <a:pt x="225" y="611"/>
                  </a:lnTo>
                  <a:lnTo>
                    <a:pt x="229" y="610"/>
                  </a:lnTo>
                  <a:lnTo>
                    <a:pt x="232" y="608"/>
                  </a:lnTo>
                  <a:lnTo>
                    <a:pt x="716" y="125"/>
                  </a:lnTo>
                  <a:lnTo>
                    <a:pt x="718" y="122"/>
                  </a:lnTo>
                  <a:lnTo>
                    <a:pt x="719" y="117"/>
                  </a:lnTo>
                  <a:lnTo>
                    <a:pt x="718" y="112"/>
                  </a:lnTo>
                  <a:lnTo>
                    <a:pt x="716" y="10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324AA580-B40E-4022-955C-851DCD8675E5}"/>
              </a:ext>
            </a:extLst>
          </p:cNvPr>
          <p:cNvGrpSpPr/>
          <p:nvPr/>
        </p:nvGrpSpPr>
        <p:grpSpPr>
          <a:xfrm>
            <a:off x="9594056" y="5144459"/>
            <a:ext cx="307068" cy="307068"/>
            <a:chOff x="3018292" y="3540277"/>
            <a:chExt cx="307068" cy="307068"/>
          </a:xfrm>
        </p:grpSpPr>
        <p:sp>
          <p:nvSpPr>
            <p:cNvPr id="104" name="Oval 103">
              <a:extLst>
                <a:ext uri="{FF2B5EF4-FFF2-40B4-BE49-F238E27FC236}">
                  <a16:creationId xmlns="" xmlns:a16="http://schemas.microsoft.com/office/drawing/2014/main" id="{2A5C55CE-9ADD-4CAB-967B-D119BDF86B34}"/>
                </a:ext>
              </a:extLst>
            </p:cNvPr>
            <p:cNvSpPr/>
            <p:nvPr/>
          </p:nvSpPr>
          <p:spPr>
            <a:xfrm>
              <a:off x="3018292" y="3540277"/>
              <a:ext cx="307068" cy="3070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reeform 1675">
              <a:extLst>
                <a:ext uri="{FF2B5EF4-FFF2-40B4-BE49-F238E27FC236}">
                  <a16:creationId xmlns="" xmlns:a16="http://schemas.microsoft.com/office/drawing/2014/main" id="{9885B33E-C436-47D5-9D90-3C8BFB16D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928" y="3612849"/>
              <a:ext cx="201127" cy="170958"/>
            </a:xfrm>
            <a:custGeom>
              <a:avLst/>
              <a:gdLst>
                <a:gd name="T0" fmla="*/ 716 w 719"/>
                <a:gd name="T1" fmla="*/ 109 h 611"/>
                <a:gd name="T2" fmla="*/ 610 w 719"/>
                <a:gd name="T3" fmla="*/ 3 h 611"/>
                <a:gd name="T4" fmla="*/ 607 w 719"/>
                <a:gd name="T5" fmla="*/ 1 h 611"/>
                <a:gd name="T6" fmla="*/ 601 w 719"/>
                <a:gd name="T7" fmla="*/ 0 h 611"/>
                <a:gd name="T8" fmla="*/ 597 w 719"/>
                <a:gd name="T9" fmla="*/ 1 h 611"/>
                <a:gd name="T10" fmla="*/ 593 w 719"/>
                <a:gd name="T11" fmla="*/ 3 h 611"/>
                <a:gd name="T12" fmla="*/ 225 w 719"/>
                <a:gd name="T13" fmla="*/ 372 h 611"/>
                <a:gd name="T14" fmla="*/ 126 w 719"/>
                <a:gd name="T15" fmla="*/ 274 h 611"/>
                <a:gd name="T16" fmla="*/ 123 w 719"/>
                <a:gd name="T17" fmla="*/ 272 h 611"/>
                <a:gd name="T18" fmla="*/ 119 w 719"/>
                <a:gd name="T19" fmla="*/ 271 h 611"/>
                <a:gd name="T20" fmla="*/ 114 w 719"/>
                <a:gd name="T21" fmla="*/ 272 h 611"/>
                <a:gd name="T22" fmla="*/ 110 w 719"/>
                <a:gd name="T23" fmla="*/ 274 h 611"/>
                <a:gd name="T24" fmla="*/ 4 w 719"/>
                <a:gd name="T25" fmla="*/ 380 h 611"/>
                <a:gd name="T26" fmla="*/ 2 w 719"/>
                <a:gd name="T27" fmla="*/ 385 h 611"/>
                <a:gd name="T28" fmla="*/ 0 w 719"/>
                <a:gd name="T29" fmla="*/ 389 h 611"/>
                <a:gd name="T30" fmla="*/ 2 w 719"/>
                <a:gd name="T31" fmla="*/ 394 h 611"/>
                <a:gd name="T32" fmla="*/ 4 w 719"/>
                <a:gd name="T33" fmla="*/ 397 h 611"/>
                <a:gd name="T34" fmla="*/ 216 w 719"/>
                <a:gd name="T35" fmla="*/ 608 h 611"/>
                <a:gd name="T36" fmla="*/ 219 w 719"/>
                <a:gd name="T37" fmla="*/ 610 h 611"/>
                <a:gd name="T38" fmla="*/ 225 w 719"/>
                <a:gd name="T39" fmla="*/ 611 h 611"/>
                <a:gd name="T40" fmla="*/ 229 w 719"/>
                <a:gd name="T41" fmla="*/ 610 h 611"/>
                <a:gd name="T42" fmla="*/ 232 w 719"/>
                <a:gd name="T43" fmla="*/ 608 h 611"/>
                <a:gd name="T44" fmla="*/ 716 w 719"/>
                <a:gd name="T45" fmla="*/ 125 h 611"/>
                <a:gd name="T46" fmla="*/ 718 w 719"/>
                <a:gd name="T47" fmla="*/ 122 h 611"/>
                <a:gd name="T48" fmla="*/ 719 w 719"/>
                <a:gd name="T49" fmla="*/ 117 h 611"/>
                <a:gd name="T50" fmla="*/ 718 w 719"/>
                <a:gd name="T51" fmla="*/ 112 h 611"/>
                <a:gd name="T52" fmla="*/ 716 w 719"/>
                <a:gd name="T53" fmla="*/ 10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611">
                  <a:moveTo>
                    <a:pt x="716" y="109"/>
                  </a:moveTo>
                  <a:lnTo>
                    <a:pt x="610" y="3"/>
                  </a:lnTo>
                  <a:lnTo>
                    <a:pt x="607" y="1"/>
                  </a:lnTo>
                  <a:lnTo>
                    <a:pt x="601" y="0"/>
                  </a:lnTo>
                  <a:lnTo>
                    <a:pt x="597" y="1"/>
                  </a:lnTo>
                  <a:lnTo>
                    <a:pt x="593" y="3"/>
                  </a:lnTo>
                  <a:lnTo>
                    <a:pt x="225" y="372"/>
                  </a:lnTo>
                  <a:lnTo>
                    <a:pt x="126" y="274"/>
                  </a:lnTo>
                  <a:lnTo>
                    <a:pt x="123" y="272"/>
                  </a:lnTo>
                  <a:lnTo>
                    <a:pt x="119" y="271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4" y="380"/>
                  </a:lnTo>
                  <a:lnTo>
                    <a:pt x="2" y="385"/>
                  </a:lnTo>
                  <a:lnTo>
                    <a:pt x="0" y="389"/>
                  </a:lnTo>
                  <a:lnTo>
                    <a:pt x="2" y="394"/>
                  </a:lnTo>
                  <a:lnTo>
                    <a:pt x="4" y="397"/>
                  </a:lnTo>
                  <a:lnTo>
                    <a:pt x="216" y="608"/>
                  </a:lnTo>
                  <a:lnTo>
                    <a:pt x="219" y="610"/>
                  </a:lnTo>
                  <a:lnTo>
                    <a:pt x="225" y="611"/>
                  </a:lnTo>
                  <a:lnTo>
                    <a:pt x="229" y="610"/>
                  </a:lnTo>
                  <a:lnTo>
                    <a:pt x="232" y="608"/>
                  </a:lnTo>
                  <a:lnTo>
                    <a:pt x="716" y="125"/>
                  </a:lnTo>
                  <a:lnTo>
                    <a:pt x="718" y="122"/>
                  </a:lnTo>
                  <a:lnTo>
                    <a:pt x="719" y="117"/>
                  </a:lnTo>
                  <a:lnTo>
                    <a:pt x="718" y="112"/>
                  </a:lnTo>
                  <a:lnTo>
                    <a:pt x="716" y="10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="" xmlns:a16="http://schemas.microsoft.com/office/drawing/2014/main" id="{A100D2BB-0EDF-426D-BD1A-B024E01E4379}"/>
              </a:ext>
            </a:extLst>
          </p:cNvPr>
          <p:cNvGrpSpPr/>
          <p:nvPr/>
        </p:nvGrpSpPr>
        <p:grpSpPr>
          <a:xfrm>
            <a:off x="9594056" y="5582609"/>
            <a:ext cx="307068" cy="307068"/>
            <a:chOff x="3018292" y="3540277"/>
            <a:chExt cx="307068" cy="307068"/>
          </a:xfrm>
        </p:grpSpPr>
        <p:sp>
          <p:nvSpPr>
            <p:cNvPr id="107" name="Oval 106">
              <a:extLst>
                <a:ext uri="{FF2B5EF4-FFF2-40B4-BE49-F238E27FC236}">
                  <a16:creationId xmlns="" xmlns:a16="http://schemas.microsoft.com/office/drawing/2014/main" id="{884A5EA1-403D-4EDA-9ECF-E5733CFDFB59}"/>
                </a:ext>
              </a:extLst>
            </p:cNvPr>
            <p:cNvSpPr/>
            <p:nvPr/>
          </p:nvSpPr>
          <p:spPr>
            <a:xfrm>
              <a:off x="3018292" y="3540277"/>
              <a:ext cx="307068" cy="3070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Freeform 1675">
              <a:extLst>
                <a:ext uri="{FF2B5EF4-FFF2-40B4-BE49-F238E27FC236}">
                  <a16:creationId xmlns="" xmlns:a16="http://schemas.microsoft.com/office/drawing/2014/main" id="{FDAF6C56-8CA8-42B6-B484-A16ECAFD8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928" y="3612849"/>
              <a:ext cx="201127" cy="170958"/>
            </a:xfrm>
            <a:custGeom>
              <a:avLst/>
              <a:gdLst>
                <a:gd name="T0" fmla="*/ 716 w 719"/>
                <a:gd name="T1" fmla="*/ 109 h 611"/>
                <a:gd name="T2" fmla="*/ 610 w 719"/>
                <a:gd name="T3" fmla="*/ 3 h 611"/>
                <a:gd name="T4" fmla="*/ 607 w 719"/>
                <a:gd name="T5" fmla="*/ 1 h 611"/>
                <a:gd name="T6" fmla="*/ 601 w 719"/>
                <a:gd name="T7" fmla="*/ 0 h 611"/>
                <a:gd name="T8" fmla="*/ 597 w 719"/>
                <a:gd name="T9" fmla="*/ 1 h 611"/>
                <a:gd name="T10" fmla="*/ 593 w 719"/>
                <a:gd name="T11" fmla="*/ 3 h 611"/>
                <a:gd name="T12" fmla="*/ 225 w 719"/>
                <a:gd name="T13" fmla="*/ 372 h 611"/>
                <a:gd name="T14" fmla="*/ 126 w 719"/>
                <a:gd name="T15" fmla="*/ 274 h 611"/>
                <a:gd name="T16" fmla="*/ 123 w 719"/>
                <a:gd name="T17" fmla="*/ 272 h 611"/>
                <a:gd name="T18" fmla="*/ 119 w 719"/>
                <a:gd name="T19" fmla="*/ 271 h 611"/>
                <a:gd name="T20" fmla="*/ 114 w 719"/>
                <a:gd name="T21" fmla="*/ 272 h 611"/>
                <a:gd name="T22" fmla="*/ 110 w 719"/>
                <a:gd name="T23" fmla="*/ 274 h 611"/>
                <a:gd name="T24" fmla="*/ 4 w 719"/>
                <a:gd name="T25" fmla="*/ 380 h 611"/>
                <a:gd name="T26" fmla="*/ 2 w 719"/>
                <a:gd name="T27" fmla="*/ 385 h 611"/>
                <a:gd name="T28" fmla="*/ 0 w 719"/>
                <a:gd name="T29" fmla="*/ 389 h 611"/>
                <a:gd name="T30" fmla="*/ 2 w 719"/>
                <a:gd name="T31" fmla="*/ 394 h 611"/>
                <a:gd name="T32" fmla="*/ 4 w 719"/>
                <a:gd name="T33" fmla="*/ 397 h 611"/>
                <a:gd name="T34" fmla="*/ 216 w 719"/>
                <a:gd name="T35" fmla="*/ 608 h 611"/>
                <a:gd name="T36" fmla="*/ 219 w 719"/>
                <a:gd name="T37" fmla="*/ 610 h 611"/>
                <a:gd name="T38" fmla="*/ 225 w 719"/>
                <a:gd name="T39" fmla="*/ 611 h 611"/>
                <a:gd name="T40" fmla="*/ 229 w 719"/>
                <a:gd name="T41" fmla="*/ 610 h 611"/>
                <a:gd name="T42" fmla="*/ 232 w 719"/>
                <a:gd name="T43" fmla="*/ 608 h 611"/>
                <a:gd name="T44" fmla="*/ 716 w 719"/>
                <a:gd name="T45" fmla="*/ 125 h 611"/>
                <a:gd name="T46" fmla="*/ 718 w 719"/>
                <a:gd name="T47" fmla="*/ 122 h 611"/>
                <a:gd name="T48" fmla="*/ 719 w 719"/>
                <a:gd name="T49" fmla="*/ 117 h 611"/>
                <a:gd name="T50" fmla="*/ 718 w 719"/>
                <a:gd name="T51" fmla="*/ 112 h 611"/>
                <a:gd name="T52" fmla="*/ 716 w 719"/>
                <a:gd name="T53" fmla="*/ 10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9" h="611">
                  <a:moveTo>
                    <a:pt x="716" y="109"/>
                  </a:moveTo>
                  <a:lnTo>
                    <a:pt x="610" y="3"/>
                  </a:lnTo>
                  <a:lnTo>
                    <a:pt x="607" y="1"/>
                  </a:lnTo>
                  <a:lnTo>
                    <a:pt x="601" y="0"/>
                  </a:lnTo>
                  <a:lnTo>
                    <a:pt x="597" y="1"/>
                  </a:lnTo>
                  <a:lnTo>
                    <a:pt x="593" y="3"/>
                  </a:lnTo>
                  <a:lnTo>
                    <a:pt x="225" y="372"/>
                  </a:lnTo>
                  <a:lnTo>
                    <a:pt x="126" y="274"/>
                  </a:lnTo>
                  <a:lnTo>
                    <a:pt x="123" y="272"/>
                  </a:lnTo>
                  <a:lnTo>
                    <a:pt x="119" y="271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4" y="380"/>
                  </a:lnTo>
                  <a:lnTo>
                    <a:pt x="2" y="385"/>
                  </a:lnTo>
                  <a:lnTo>
                    <a:pt x="0" y="389"/>
                  </a:lnTo>
                  <a:lnTo>
                    <a:pt x="2" y="394"/>
                  </a:lnTo>
                  <a:lnTo>
                    <a:pt x="4" y="397"/>
                  </a:lnTo>
                  <a:lnTo>
                    <a:pt x="216" y="608"/>
                  </a:lnTo>
                  <a:lnTo>
                    <a:pt x="219" y="610"/>
                  </a:lnTo>
                  <a:lnTo>
                    <a:pt x="225" y="611"/>
                  </a:lnTo>
                  <a:lnTo>
                    <a:pt x="229" y="610"/>
                  </a:lnTo>
                  <a:lnTo>
                    <a:pt x="232" y="608"/>
                  </a:lnTo>
                  <a:lnTo>
                    <a:pt x="716" y="125"/>
                  </a:lnTo>
                  <a:lnTo>
                    <a:pt x="718" y="122"/>
                  </a:lnTo>
                  <a:lnTo>
                    <a:pt x="719" y="117"/>
                  </a:lnTo>
                  <a:lnTo>
                    <a:pt x="718" y="112"/>
                  </a:lnTo>
                  <a:lnTo>
                    <a:pt x="716" y="10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688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734</Words>
  <Application>Microsoft Office PowerPoint</Application>
  <PresentationFormat>Custom</PresentationFormat>
  <Paragraphs>106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44</cp:revision>
  <dcterms:created xsi:type="dcterms:W3CDTF">2019-05-08T04:36:18Z</dcterms:created>
  <dcterms:modified xsi:type="dcterms:W3CDTF">2022-07-21T06:42:35Z</dcterms:modified>
</cp:coreProperties>
</file>