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notesSlides/notesSlide8.xml" ContentType="application/vnd.openxmlformats-officedocument.presentationml.notesSlide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style1.xml" ContentType="application/vnd.ms-office.chartstyle+xml"/>
  <Override PartName="/ppt/charts/colors1.xml" ContentType="application/vnd.ms-office.chartcolorstyle+xml"/>
  <Override PartName="/ppt/charts/style2.xml" ContentType="application/vnd.ms-office.chartstyle+xml"/>
  <Override PartName="/ppt/charts/colors2.xml" ContentType="application/vnd.ms-office.chartcolorstyle+xml"/>
  <Override PartName="/ppt/charts/style3.xml" ContentType="application/vnd.ms-office.chartstyle+xml"/>
  <Override PartName="/ppt/charts/colors3.xml" ContentType="application/vnd.ms-office.chartcolorstyle+xml"/>
  <Override PartName="/ppt/charts/style4.xml" ContentType="application/vnd.ms-office.chartstyle+xml"/>
  <Override PartName="/ppt/charts/colors4.xml" ContentType="application/vnd.ms-office.chartcolorstyle+xml"/>
  <Override PartName="/ppt/charts/style5.xml" ContentType="application/vnd.ms-office.chartstyle+xml"/>
  <Override PartName="/ppt/charts/colors5.xml" ContentType="application/vnd.ms-office.chartcolorstyle+xml"/>
  <Override PartName="/ppt/charts/style6.xml" ContentType="application/vnd.ms-office.chartstyle+xml"/>
  <Override PartName="/ppt/charts/colors6.xml" ContentType="application/vnd.ms-office.chartcolorstyle+xml"/>
  <Override PartName="/ppt/charts/style7.xml" ContentType="application/vnd.ms-office.chartstyle+xml"/>
  <Override PartName="/ppt/charts/colors7.xml" ContentType="application/vnd.ms-office.chartcolorstyle+xml"/>
  <Override PartName="/ppt/charts/style8.xml" ContentType="application/vnd.ms-office.chartstyle+xml"/>
  <Override PartName="/ppt/charts/colors8.xml" ContentType="application/vnd.ms-office.chartcolorstyle+xml"/>
  <Override PartName="/ppt/charts/style9.xml" ContentType="application/vnd.ms-office.chartstyle+xml"/>
  <Override PartName="/ppt/charts/colors9.xml" ContentType="application/vnd.ms-office.chartcolorstyl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75" r:id="rId3"/>
    <p:sldId id="276" r:id="rId4"/>
    <p:sldId id="277" r:id="rId5"/>
    <p:sldId id="278" r:id="rId6"/>
    <p:sldId id="279" r:id="rId7"/>
    <p:sldId id="280" r:id="rId8"/>
    <p:sldId id="281" r:id="rId9"/>
    <p:sldId id="282" r:id="rId10"/>
    <p:sldId id="284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304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pos="168" userDrawn="1">
          <p15:clr>
            <a:srgbClr val="A4A3A4"/>
          </p15:clr>
        </p15:guide>
        <p15:guide id="4" pos="7512" userDrawn="1">
          <p15:clr>
            <a:srgbClr val="A4A3A4"/>
          </p15:clr>
        </p15:guide>
        <p15:guide id="5" orient="horz" pos="576" userDrawn="1">
          <p15:clr>
            <a:srgbClr val="A4A3A4"/>
          </p15:clr>
        </p15:guide>
        <p15:guide id="6" orient="horz" pos="403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A0000"/>
    <a:srgbClr val="C0001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14" autoAdjust="0"/>
    <p:restoredTop sz="93801" autoAdjust="0"/>
  </p:normalViewPr>
  <p:slideViewPr>
    <p:cSldViewPr snapToGrid="0" showGuides="1">
      <p:cViewPr>
        <p:scale>
          <a:sx n="75" d="100"/>
          <a:sy n="75" d="100"/>
        </p:scale>
        <p:origin x="-1950" y="-840"/>
      </p:cViewPr>
      <p:guideLst>
        <p:guide orient="horz" pos="2304"/>
        <p:guide orient="horz" pos="576"/>
        <p:guide orient="horz" pos="4032"/>
        <p:guide pos="3840"/>
        <p:guide pos="168"/>
        <p:guide pos="751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3" Type="http://schemas.microsoft.com/office/2011/relationships/chartStyle" Target="style2.xml"/><Relationship Id="rId2" Type="http://schemas.microsoft.com/office/2011/relationships/chartColorStyle" Target="colors2.xml"/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3" Type="http://schemas.microsoft.com/office/2011/relationships/chartStyle" Target="style3.xml"/><Relationship Id="rId2" Type="http://schemas.microsoft.com/office/2011/relationships/chartColorStyle" Target="colors3.xml"/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3" Type="http://schemas.microsoft.com/office/2011/relationships/chartStyle" Target="style4.xml"/><Relationship Id="rId2" Type="http://schemas.microsoft.com/office/2011/relationships/chartColorStyle" Target="colors4.xml"/><Relationship Id="rId1" Type="http://schemas.openxmlformats.org/officeDocument/2006/relationships/package" Target="../embeddings/Microsoft_Excel_Worksheet4.xlsx"/></Relationships>
</file>

<file path=ppt/charts/_rels/chart5.xml.rels><?xml version="1.0" encoding="UTF-8" standalone="yes"?>
<Relationships xmlns="http://schemas.openxmlformats.org/package/2006/relationships"><Relationship Id="rId3" Type="http://schemas.microsoft.com/office/2011/relationships/chartStyle" Target="style5.xml"/><Relationship Id="rId2" Type="http://schemas.microsoft.com/office/2011/relationships/chartColorStyle" Target="colors5.xml"/><Relationship Id="rId1" Type="http://schemas.openxmlformats.org/officeDocument/2006/relationships/package" Target="../embeddings/Microsoft_Excel_Worksheet5.xlsx"/></Relationships>
</file>

<file path=ppt/charts/_rels/chart6.xml.rels><?xml version="1.0" encoding="UTF-8" standalone="yes"?>
<Relationships xmlns="http://schemas.openxmlformats.org/package/2006/relationships"><Relationship Id="rId3" Type="http://schemas.microsoft.com/office/2011/relationships/chartStyle" Target="style6.xml"/><Relationship Id="rId2" Type="http://schemas.microsoft.com/office/2011/relationships/chartColorStyle" Target="colors6.xml"/><Relationship Id="rId1" Type="http://schemas.openxmlformats.org/officeDocument/2006/relationships/package" Target="../embeddings/Microsoft_Excel_Worksheet6.xlsx"/></Relationships>
</file>

<file path=ppt/charts/_rels/chart7.xml.rels><?xml version="1.0" encoding="UTF-8" standalone="yes"?>
<Relationships xmlns="http://schemas.openxmlformats.org/package/2006/relationships"><Relationship Id="rId3" Type="http://schemas.microsoft.com/office/2011/relationships/chartStyle" Target="style7.xml"/><Relationship Id="rId2" Type="http://schemas.microsoft.com/office/2011/relationships/chartColorStyle" Target="colors7.xml"/><Relationship Id="rId1" Type="http://schemas.openxmlformats.org/officeDocument/2006/relationships/package" Target="../embeddings/Microsoft_Excel_Worksheet7.xlsx"/></Relationships>
</file>

<file path=ppt/charts/_rels/chart8.xml.rels><?xml version="1.0" encoding="UTF-8" standalone="yes"?>
<Relationships xmlns="http://schemas.openxmlformats.org/package/2006/relationships"><Relationship Id="rId3" Type="http://schemas.microsoft.com/office/2011/relationships/chartStyle" Target="style8.xml"/><Relationship Id="rId2" Type="http://schemas.microsoft.com/office/2011/relationships/chartColorStyle" Target="colors8.xml"/><Relationship Id="rId1" Type="http://schemas.openxmlformats.org/officeDocument/2006/relationships/package" Target="../embeddings/Microsoft_Excel_Worksheet8.xlsx"/></Relationships>
</file>

<file path=ppt/charts/_rels/chart9.xml.rels><?xml version="1.0" encoding="UTF-8" standalone="yes"?>
<Relationships xmlns="http://schemas.openxmlformats.org/package/2006/relationships"><Relationship Id="rId3" Type="http://schemas.microsoft.com/office/2011/relationships/chartStyle" Target="style9.xml"/><Relationship Id="rId2" Type="http://schemas.microsoft.com/office/2011/relationships/chartColorStyle" Target="colors9.xml"/><Relationship Id="rId1" Type="http://schemas.openxmlformats.org/officeDocument/2006/relationships/package" Target="../embeddings/Microsoft_Excel_Worksheet9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gradFill>
                <a:gsLst>
                  <a:gs pos="0">
                    <a:srgbClr val="C00000"/>
                  </a:gs>
                  <a:gs pos="100000">
                    <a:schemeClr val="bg1">
                      <a:lumMod val="50000"/>
                    </a:schemeClr>
                  </a:gs>
                </a:gsLst>
                <a:lin ang="10800000" scaled="1"/>
              </a:gra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0712-47FC-B49E-E87D82989CB9}"/>
              </c:ext>
            </c:extLst>
          </c:dPt>
          <c:dPt>
            <c:idx val="1"/>
            <c:invertIfNegative val="0"/>
            <c:bubble3D val="0"/>
            <c:spPr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0712-47FC-B49E-E87D82989CB9}"/>
              </c:ext>
            </c:extLst>
          </c:dPt>
          <c:dPt>
            <c:idx val="2"/>
            <c:invertIfNegative val="0"/>
            <c:bubble3D val="0"/>
            <c:spPr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0712-47FC-B49E-E87D82989CB9}"/>
              </c:ext>
            </c:extLst>
          </c:dPt>
          <c:dPt>
            <c:idx val="3"/>
            <c:invertIfNegative val="0"/>
            <c:bubble3D val="0"/>
            <c:spPr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0712-47FC-B49E-E87D82989CB9}"/>
              </c:ext>
            </c:extLst>
          </c:dPt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8-0712-47FC-B49E-E87D82989CB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99"/>
        <c:axId val="230893440"/>
        <c:axId val="230894976"/>
      </c:barChart>
      <c:catAx>
        <c:axId val="230893440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30894976"/>
        <c:crosses val="autoZero"/>
        <c:auto val="1"/>
        <c:lblAlgn val="ctr"/>
        <c:lblOffset val="100"/>
        <c:noMultiLvlLbl val="0"/>
      </c:catAx>
      <c:valAx>
        <c:axId val="23089497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3089344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CC71-44C9-8F0E-BEF11164DA48}"/>
              </c:ext>
            </c:extLst>
          </c:dPt>
          <c:dPt>
            <c:idx val="1"/>
            <c:invertIfNegative val="0"/>
            <c:bubble3D val="0"/>
            <c:spPr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CC71-44C9-8F0E-BEF11164DA48}"/>
              </c:ext>
            </c:extLst>
          </c:dPt>
          <c:dPt>
            <c:idx val="2"/>
            <c:invertIfNegative val="0"/>
            <c:bubble3D val="0"/>
            <c:spPr>
              <a:gradFill>
                <a:gsLst>
                  <a:gs pos="0">
                    <a:srgbClr val="C00000"/>
                  </a:gs>
                  <a:gs pos="100000">
                    <a:schemeClr val="bg1">
                      <a:lumMod val="50000"/>
                    </a:schemeClr>
                  </a:gs>
                </a:gsLst>
                <a:lin ang="13500000" scaled="1"/>
              </a:gra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CC71-44C9-8F0E-BEF11164DA48}"/>
              </c:ext>
            </c:extLst>
          </c:dPt>
          <c:dPt>
            <c:idx val="3"/>
            <c:invertIfNegative val="0"/>
            <c:bubble3D val="0"/>
            <c:spPr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CC71-44C9-8F0E-BEF11164DA48}"/>
              </c:ext>
            </c:extLst>
          </c:dPt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8-CC71-44C9-8F0E-BEF11164DA4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99"/>
        <c:axId val="241822336"/>
        <c:axId val="242078080"/>
      </c:barChart>
      <c:catAx>
        <c:axId val="241822336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42078080"/>
        <c:crosses val="autoZero"/>
        <c:auto val="1"/>
        <c:lblAlgn val="ctr"/>
        <c:lblOffset val="100"/>
        <c:noMultiLvlLbl val="0"/>
      </c:catAx>
      <c:valAx>
        <c:axId val="24207808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4182233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ln>
              <a:noFill/>
            </a:ln>
            <a:effectLst/>
          </c:spPr>
          <c:dPt>
            <c:idx val="0"/>
            <c:bubble3D val="0"/>
            <c:spPr>
              <a:solidFill>
                <a:srgbClr val="C00000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9D92-4AB5-B12F-AA60F061471F}"/>
              </c:ext>
            </c:extLst>
          </c:dPt>
          <c:dPt>
            <c:idx val="1"/>
            <c:bubble3D val="0"/>
            <c:spPr>
              <a:solidFill>
                <a:schemeClr val="bg1">
                  <a:lumMod val="85000"/>
                </a:schemeClr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9D92-4AB5-B12F-AA60F061471F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9D92-4AB5-B12F-AA60F061471F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9D92-4AB5-B12F-AA60F061471F}"/>
              </c:ext>
            </c:extLst>
          </c:dPt>
          <c:cat>
            <c:numRef>
              <c:f>Sheet1!$A$2:$A$5</c:f>
              <c:numCache>
                <c:formatCode>General</c:formatCode>
                <c:ptCount val="4"/>
                <c:pt idx="0">
                  <c:v>1</c:v>
                </c:pt>
                <c:pt idx="1">
                  <c:v>2</c:v>
                </c:pt>
              </c:numCache>
            </c:numRef>
          </c:cat>
          <c:val>
            <c:numRef>
              <c:f>Sheet1!$B$2:$B$5</c:f>
              <c:numCache>
                <c:formatCode>General</c:formatCode>
                <c:ptCount val="4"/>
                <c:pt idx="0">
                  <c:v>91</c:v>
                </c:pt>
                <c:pt idx="1">
                  <c:v>9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8-9D92-4AB5-B12F-AA60F061471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7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ln>
              <a:noFill/>
            </a:ln>
            <a:effectLst/>
          </c:spPr>
          <c:dPt>
            <c:idx val="0"/>
            <c:bubble3D val="0"/>
            <c:spPr>
              <a:solidFill>
                <a:srgbClr val="C00000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E9C2-4F70-820F-594245779071}"/>
              </c:ext>
            </c:extLst>
          </c:dPt>
          <c:dPt>
            <c:idx val="1"/>
            <c:bubble3D val="0"/>
            <c:spPr>
              <a:solidFill>
                <a:schemeClr val="bg1">
                  <a:lumMod val="85000"/>
                </a:schemeClr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E9C2-4F70-820F-594245779071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E9C2-4F70-820F-594245779071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E9C2-4F70-820F-594245779071}"/>
              </c:ext>
            </c:extLst>
          </c:dPt>
          <c:cat>
            <c:numRef>
              <c:f>Sheet1!$A$2:$A$5</c:f>
              <c:numCache>
                <c:formatCode>General</c:formatCode>
                <c:ptCount val="4"/>
                <c:pt idx="0">
                  <c:v>1</c:v>
                </c:pt>
                <c:pt idx="1">
                  <c:v>2</c:v>
                </c:pt>
              </c:numCache>
            </c:numRef>
          </c:cat>
          <c:val>
            <c:numRef>
              <c:f>Sheet1!$B$2:$B$5</c:f>
              <c:numCache>
                <c:formatCode>General</c:formatCode>
                <c:ptCount val="4"/>
                <c:pt idx="0">
                  <c:v>45</c:v>
                </c:pt>
                <c:pt idx="1">
                  <c:v>55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8-E9C2-4F70-820F-59424577907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7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ln>
              <a:noFill/>
            </a:ln>
            <a:effectLst/>
          </c:spPr>
          <c:dPt>
            <c:idx val="0"/>
            <c:bubble3D val="0"/>
            <c:spPr>
              <a:solidFill>
                <a:srgbClr val="C00000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3AF7-426B-8479-792C928F14DC}"/>
              </c:ext>
            </c:extLst>
          </c:dPt>
          <c:dPt>
            <c:idx val="1"/>
            <c:bubble3D val="0"/>
            <c:spPr>
              <a:solidFill>
                <a:schemeClr val="bg1">
                  <a:lumMod val="85000"/>
                </a:schemeClr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3AF7-426B-8479-792C928F14DC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3AF7-426B-8479-792C928F14DC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3AF7-426B-8479-792C928F14DC}"/>
              </c:ext>
            </c:extLst>
          </c:dPt>
          <c:cat>
            <c:numRef>
              <c:f>Sheet1!$A$2:$A$5</c:f>
              <c:numCache>
                <c:formatCode>General</c:formatCode>
                <c:ptCount val="4"/>
                <c:pt idx="0">
                  <c:v>1</c:v>
                </c:pt>
                <c:pt idx="1">
                  <c:v>2</c:v>
                </c:pt>
              </c:numCache>
            </c:numRef>
          </c:cat>
          <c:val>
            <c:numRef>
              <c:f>Sheet1!$B$2:$B$5</c:f>
              <c:numCache>
                <c:formatCode>General</c:formatCode>
                <c:ptCount val="4"/>
                <c:pt idx="0">
                  <c:v>80</c:v>
                </c:pt>
                <c:pt idx="1">
                  <c:v>20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8-3AF7-426B-8479-792C928F14D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7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ln>
              <a:noFill/>
            </a:ln>
            <a:effectLst/>
          </c:spPr>
          <c:dPt>
            <c:idx val="0"/>
            <c:bubble3D val="0"/>
            <c:spPr>
              <a:solidFill>
                <a:schemeClr val="bg1">
                  <a:lumMod val="50000"/>
                </a:schemeClr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2E96-4834-9397-6197DB4D1BBB}"/>
              </c:ext>
            </c:extLst>
          </c:dPt>
          <c:dPt>
            <c:idx val="1"/>
            <c:bubble3D val="0"/>
            <c:spPr>
              <a:solidFill>
                <a:schemeClr val="bg1">
                  <a:lumMod val="85000"/>
                </a:schemeClr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2E96-4834-9397-6197DB4D1BBB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2E96-4834-9397-6197DB4D1BBB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2E96-4834-9397-6197DB4D1BBB}"/>
              </c:ext>
            </c:extLst>
          </c:dPt>
          <c:cat>
            <c:numRef>
              <c:f>Sheet1!$A$2:$A$5</c:f>
              <c:numCache>
                <c:formatCode>General</c:formatCode>
                <c:ptCount val="4"/>
                <c:pt idx="0">
                  <c:v>1</c:v>
                </c:pt>
                <c:pt idx="1">
                  <c:v>2</c:v>
                </c:pt>
              </c:numCache>
            </c:numRef>
          </c:cat>
          <c:val>
            <c:numRef>
              <c:f>Sheet1!$B$2:$B$5</c:f>
              <c:numCache>
                <c:formatCode>General</c:formatCode>
                <c:ptCount val="4"/>
                <c:pt idx="0">
                  <c:v>65</c:v>
                </c:pt>
                <c:pt idx="1">
                  <c:v>35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8-2E96-4834-9397-6197DB4D1BB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7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ln>
              <a:noFill/>
            </a:ln>
            <a:effectLst/>
          </c:spPr>
          <c:dPt>
            <c:idx val="0"/>
            <c:bubble3D val="0"/>
            <c:spPr>
              <a:solidFill>
                <a:schemeClr val="bg1">
                  <a:lumMod val="50000"/>
                </a:schemeClr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D1F4-4CC3-B2AA-7C4BF7063DA4}"/>
              </c:ext>
            </c:extLst>
          </c:dPt>
          <c:dPt>
            <c:idx val="1"/>
            <c:bubble3D val="0"/>
            <c:spPr>
              <a:solidFill>
                <a:schemeClr val="bg1">
                  <a:lumMod val="85000"/>
                </a:schemeClr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D1F4-4CC3-B2AA-7C4BF7063DA4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D1F4-4CC3-B2AA-7C4BF7063DA4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D1F4-4CC3-B2AA-7C4BF7063DA4}"/>
              </c:ext>
            </c:extLst>
          </c:dPt>
          <c:cat>
            <c:numRef>
              <c:f>Sheet1!$A$2:$A$5</c:f>
              <c:numCache>
                <c:formatCode>General</c:formatCode>
                <c:ptCount val="4"/>
                <c:pt idx="0">
                  <c:v>1</c:v>
                </c:pt>
                <c:pt idx="1">
                  <c:v>2</c:v>
                </c:pt>
              </c:numCache>
            </c:numRef>
          </c:cat>
          <c:val>
            <c:numRef>
              <c:f>Sheet1!$B$2:$B$5</c:f>
              <c:numCache>
                <c:formatCode>General</c:formatCode>
                <c:ptCount val="4"/>
                <c:pt idx="0">
                  <c:v>84</c:v>
                </c:pt>
                <c:pt idx="1">
                  <c:v>16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8-D1F4-4CC3-B2AA-7C4BF7063DA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7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ln>
              <a:noFill/>
            </a:ln>
            <a:effectLst/>
          </c:spPr>
          <c:dPt>
            <c:idx val="0"/>
            <c:bubble3D val="0"/>
            <c:spPr>
              <a:solidFill>
                <a:schemeClr val="bg1">
                  <a:lumMod val="50000"/>
                </a:schemeClr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A0F6-4E1B-9F55-FCDA8895B5AA}"/>
              </c:ext>
            </c:extLst>
          </c:dPt>
          <c:dPt>
            <c:idx val="1"/>
            <c:bubble3D val="0"/>
            <c:spPr>
              <a:solidFill>
                <a:schemeClr val="bg1">
                  <a:lumMod val="85000"/>
                </a:schemeClr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A0F6-4E1B-9F55-FCDA8895B5AA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A0F6-4E1B-9F55-FCDA8895B5AA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A0F6-4E1B-9F55-FCDA8895B5AA}"/>
              </c:ext>
            </c:extLst>
          </c:dPt>
          <c:cat>
            <c:numRef>
              <c:f>Sheet1!$A$2:$A$5</c:f>
              <c:numCache>
                <c:formatCode>General</c:formatCode>
                <c:ptCount val="4"/>
                <c:pt idx="0">
                  <c:v>1</c:v>
                </c:pt>
                <c:pt idx="1">
                  <c:v>2</c:v>
                </c:pt>
              </c:numCache>
            </c:numRef>
          </c:cat>
          <c:val>
            <c:numRef>
              <c:f>Sheet1!$B$2:$B$5</c:f>
              <c:numCache>
                <c:formatCode>General</c:formatCode>
                <c:ptCount val="4"/>
                <c:pt idx="0">
                  <c:v>74</c:v>
                </c:pt>
                <c:pt idx="1">
                  <c:v>26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8-A0F6-4E1B-9F55-FCDA8895B5A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7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ln>
              <a:noFill/>
            </a:ln>
            <a:effectLst/>
          </c:spPr>
          <c:dPt>
            <c:idx val="0"/>
            <c:bubble3D val="0"/>
            <c:spPr>
              <a:solidFill>
                <a:srgbClr val="C00000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A220-4476-B913-A602530CEE62}"/>
              </c:ext>
            </c:extLst>
          </c:dPt>
          <c:dPt>
            <c:idx val="1"/>
            <c:bubble3D val="0"/>
            <c:spPr>
              <a:solidFill>
                <a:schemeClr val="bg1">
                  <a:lumMod val="85000"/>
                </a:schemeClr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A220-4476-B913-A602530CEE62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A220-4476-B913-A602530CEE62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A220-4476-B913-A602530CEE62}"/>
              </c:ext>
            </c:extLst>
          </c:dPt>
          <c:cat>
            <c:numRef>
              <c:f>Sheet1!$A$2:$A$5</c:f>
              <c:numCache>
                <c:formatCode>General</c:formatCode>
                <c:ptCount val="4"/>
                <c:pt idx="0">
                  <c:v>1</c:v>
                </c:pt>
                <c:pt idx="1">
                  <c:v>2</c:v>
                </c:pt>
              </c:numCache>
            </c:numRef>
          </c:cat>
          <c:val>
            <c:numRef>
              <c:f>Sheet1!$B$2:$B$5</c:f>
              <c:numCache>
                <c:formatCode>General</c:formatCode>
                <c:ptCount val="4"/>
                <c:pt idx="0">
                  <c:v>37</c:v>
                </c:pt>
                <c:pt idx="1">
                  <c:v>63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8-A220-4476-B913-A602530CEE6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7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9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396259E-FA15-421E-A37C-6681E309324D}" type="datetimeFigureOut">
              <a:rPr lang="en-US" smtClean="0"/>
              <a:t>7/21/2022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4650A39-20A6-488A-B195-6EA0C1C33E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6638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unsplash.com/search/photos/phone?utm_source=unsplash&amp;utm_medium=referral&amp;utm_content=creditCopyText" TargetMode="External"/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unsplash.com/search/photos/phone?utm_source=unsplash&amp;utm_medium=referral&amp;utm_content=creditCopyText" TargetMode="External"/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Photo by </a:t>
            </a:r>
            <a:r>
              <a:rPr lang="en-US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Unsplash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4650A39-20A6-488A-B195-6EA0C1C33E4A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567547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Photo by </a:t>
            </a:r>
            <a:r>
              <a:rPr lang="en-US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Unsplash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/>
            </a:r>
            <a:b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4650A39-20A6-488A-B195-6EA0C1C33E4A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379311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4650A39-20A6-488A-B195-6EA0C1C33E4A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301566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4650A39-20A6-488A-B195-6EA0C1C33E4A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670805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4650A39-20A6-488A-B195-6EA0C1C33E4A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221439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4650A39-20A6-488A-B195-6EA0C1C33E4A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71825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4650A39-20A6-488A-B195-6EA0C1C33E4A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303848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4650A39-20A6-488A-B195-6EA0C1C33E4A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45494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4650A39-20A6-488A-B195-6EA0C1C33E4A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69710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="" xmlns:a16="http://schemas.microsoft.com/office/drawing/2014/main" id="{B7C61CE5-FA0E-4E3A-9D03-A98D1FB1034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1601788"/>
            <a:ext cx="12192000" cy="4386816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="" xmlns:a16="http://schemas.microsoft.com/office/drawing/2014/main" id="{B8E4C50C-9D04-4BBA-BD84-BBA99A45CC8D}"/>
              </a:ext>
            </a:extLst>
          </p:cNvPr>
          <p:cNvSpPr/>
          <p:nvPr userDrawn="1"/>
        </p:nvSpPr>
        <p:spPr>
          <a:xfrm>
            <a:off x="0" y="6516220"/>
            <a:ext cx="12192000" cy="34178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Diagonal Stripe 7">
            <a:extLst>
              <a:ext uri="{FF2B5EF4-FFF2-40B4-BE49-F238E27FC236}">
                <a16:creationId xmlns="" xmlns:a16="http://schemas.microsoft.com/office/drawing/2014/main" id="{AC4A9A7F-C889-48A9-9AC2-937AFADC6F71}"/>
              </a:ext>
            </a:extLst>
          </p:cNvPr>
          <p:cNvSpPr/>
          <p:nvPr userDrawn="1"/>
        </p:nvSpPr>
        <p:spPr>
          <a:xfrm>
            <a:off x="0" y="0"/>
            <a:ext cx="2971800" cy="2971800"/>
          </a:xfrm>
          <a:prstGeom prst="diagStripe">
            <a:avLst/>
          </a:prstGeom>
          <a:solidFill>
            <a:srgbClr val="C00000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="" xmlns:a16="http://schemas.microsoft.com/office/drawing/2014/main" id="{08068ACE-3FB3-4AC1-8DB4-1505DFDAAC4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5690" t="44951" r="29720" b="44305"/>
          <a:stretch/>
        </p:blipFill>
        <p:spPr>
          <a:xfrm>
            <a:off x="609601" y="6583725"/>
            <a:ext cx="652700" cy="206771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3853978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="" xmlns:a16="http://schemas.microsoft.com/office/drawing/2014/main" id="{8B45BE88-8FB2-48BA-9558-4E33DF4ED6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DAAA93-DD64-4682-8FA6-A2952AA14663}" type="datetimeFigureOut">
              <a:rPr lang="en-US" smtClean="0"/>
              <a:t>7/21/2022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="" xmlns:a16="http://schemas.microsoft.com/office/drawing/2014/main" id="{A7B91A3E-0FEE-4638-B094-8BF921C34C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29FF5FB1-27BE-44B6-A7BD-8F9A601376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42C5B5-C342-4328-8806-2E2AAC9E44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97149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="" xmlns:a16="http://schemas.microsoft.com/office/drawing/2014/main" id="{77731AF6-0033-45F5-BE51-850727131D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454EFF28-0669-46B5-BC5D-6B0EE65D76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BBF113FE-8135-4F4D-B31B-F84F2064A9E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DAAA93-DD64-4682-8FA6-A2952AA14663}" type="datetimeFigureOut">
              <a:rPr lang="en-US" smtClean="0"/>
              <a:t>7/21/2022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669B4A4E-FD4E-42F9-B99F-4B5280EE770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BC57CFF4-F92D-4CB6-8296-38B62CF3BF2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42C5B5-C342-4328-8806-2E2AAC9E44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6695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55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4" Type="http://schemas.openxmlformats.org/officeDocument/2006/relationships/chart" Target="../charts/char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chart" Target="../charts/chart8.xml"/><Relationship Id="rId3" Type="http://schemas.openxmlformats.org/officeDocument/2006/relationships/chart" Target="../charts/chart3.xml"/><Relationship Id="rId7" Type="http://schemas.openxmlformats.org/officeDocument/2006/relationships/chart" Target="../charts/chart7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6" Type="http://schemas.openxmlformats.org/officeDocument/2006/relationships/chart" Target="../charts/chart6.xml"/><Relationship Id="rId5" Type="http://schemas.openxmlformats.org/officeDocument/2006/relationships/chart" Target="../charts/chart5.xml"/><Relationship Id="rId4" Type="http://schemas.openxmlformats.org/officeDocument/2006/relationships/chart" Target="../charts/chart4.xml"/><Relationship Id="rId9" Type="http://schemas.openxmlformats.org/officeDocument/2006/relationships/chart" Target="../charts/char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iagonal Stripe 3">
            <a:extLst>
              <a:ext uri="{FF2B5EF4-FFF2-40B4-BE49-F238E27FC236}">
                <a16:creationId xmlns="" xmlns:a16="http://schemas.microsoft.com/office/drawing/2014/main" id="{AC94148B-1619-42F1-8909-984A2D718751}"/>
              </a:ext>
            </a:extLst>
          </p:cNvPr>
          <p:cNvSpPr/>
          <p:nvPr/>
        </p:nvSpPr>
        <p:spPr>
          <a:xfrm>
            <a:off x="0" y="0"/>
            <a:ext cx="6858000" cy="6858000"/>
          </a:xfrm>
          <a:prstGeom prst="diagStripe">
            <a:avLst/>
          </a:prstGeom>
          <a:solidFill>
            <a:srgbClr val="FF0000">
              <a:alpha val="1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="" xmlns:a16="http://schemas.microsoft.com/office/drawing/2014/main" id="{95BCD368-06C5-43D9-A1E4-DE851403ABFA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6096000" y="847725"/>
            <a:ext cx="5486400" cy="1325563"/>
          </a:xfrm>
        </p:spPr>
        <p:txBody>
          <a:bodyPr lIns="0" tIns="0" rIns="0" bIns="0"/>
          <a:lstStyle/>
          <a:p>
            <a:pPr algn="r"/>
            <a:r>
              <a:rPr lang="en-US" dirty="0">
                <a:solidFill>
                  <a:schemeClr val="bg1"/>
                </a:solidFill>
              </a:rPr>
              <a:t>PRODUCTION PROCESS</a:t>
            </a:r>
          </a:p>
        </p:txBody>
      </p:sp>
    </p:spTree>
    <p:extLst>
      <p:ext uri="{BB962C8B-B14F-4D97-AF65-F5344CB8AC3E}">
        <p14:creationId xmlns:p14="http://schemas.microsoft.com/office/powerpoint/2010/main" val="384750926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iagonal Stripe 3">
            <a:extLst>
              <a:ext uri="{FF2B5EF4-FFF2-40B4-BE49-F238E27FC236}">
                <a16:creationId xmlns="" xmlns:a16="http://schemas.microsoft.com/office/drawing/2014/main" id="{AC94148B-1619-42F1-8909-984A2D718751}"/>
              </a:ext>
            </a:extLst>
          </p:cNvPr>
          <p:cNvSpPr/>
          <p:nvPr/>
        </p:nvSpPr>
        <p:spPr>
          <a:xfrm>
            <a:off x="0" y="0"/>
            <a:ext cx="6858000" cy="6858000"/>
          </a:xfrm>
          <a:prstGeom prst="diagStripe">
            <a:avLst/>
          </a:prstGeom>
          <a:solidFill>
            <a:srgbClr val="FF0000">
              <a:alpha val="1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="" xmlns:a16="http://schemas.microsoft.com/office/drawing/2014/main" id="{95BCD368-06C5-43D9-A1E4-DE851403ABFA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4445000" y="1712119"/>
            <a:ext cx="7137400" cy="1325563"/>
          </a:xfrm>
        </p:spPr>
        <p:txBody>
          <a:bodyPr lIns="0" tIns="0" rIns="0" bIns="0">
            <a:normAutofit/>
          </a:bodyPr>
          <a:lstStyle/>
          <a:p>
            <a:pPr algn="r"/>
            <a:r>
              <a:rPr lang="en-US" sz="8800" dirty="0">
                <a:solidFill>
                  <a:schemeClr val="bg1"/>
                </a:solidFill>
              </a:rPr>
              <a:t>THANK YOU</a:t>
            </a:r>
          </a:p>
        </p:txBody>
      </p:sp>
      <p:sp>
        <p:nvSpPr>
          <p:cNvPr id="6" name="Rectangle 5"/>
          <p:cNvSpPr/>
          <p:nvPr/>
        </p:nvSpPr>
        <p:spPr>
          <a:xfrm>
            <a:off x="0" y="6520077"/>
            <a:ext cx="12192000" cy="337923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72921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8" name="Group 47">
            <a:extLst>
              <a:ext uri="{FF2B5EF4-FFF2-40B4-BE49-F238E27FC236}">
                <a16:creationId xmlns="" xmlns:a16="http://schemas.microsoft.com/office/drawing/2014/main" id="{DDCEC835-E601-4EE7-A2DE-7E829B092B9A}"/>
              </a:ext>
            </a:extLst>
          </p:cNvPr>
          <p:cNvGrpSpPr/>
          <p:nvPr/>
        </p:nvGrpSpPr>
        <p:grpSpPr>
          <a:xfrm>
            <a:off x="10177146" y="2884170"/>
            <a:ext cx="1333500" cy="1546860"/>
            <a:chOff x="1028700" y="2884170"/>
            <a:chExt cx="1333500" cy="1546860"/>
          </a:xfrm>
        </p:grpSpPr>
        <p:sp>
          <p:nvSpPr>
            <p:cNvPr id="49" name="Hexagon 48">
              <a:extLst>
                <a:ext uri="{FF2B5EF4-FFF2-40B4-BE49-F238E27FC236}">
                  <a16:creationId xmlns="" xmlns:a16="http://schemas.microsoft.com/office/drawing/2014/main" id="{53005829-E10D-465B-84A9-AB097C16915A}"/>
                </a:ext>
              </a:extLst>
            </p:cNvPr>
            <p:cNvSpPr/>
            <p:nvPr/>
          </p:nvSpPr>
          <p:spPr>
            <a:xfrm rot="5400000">
              <a:off x="922020" y="2990850"/>
              <a:ext cx="1546860" cy="1333500"/>
            </a:xfrm>
            <a:prstGeom prst="hexagon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>
              <a:extLst>
                <a:ext uri="{FF2B5EF4-FFF2-40B4-BE49-F238E27FC236}">
                  <a16:creationId xmlns="" xmlns:a16="http://schemas.microsoft.com/office/drawing/2014/main" id="{199C5DCF-21ED-4CE8-BB7B-5B22144E9CCD}"/>
                </a:ext>
              </a:extLst>
            </p:cNvPr>
            <p:cNvSpPr/>
            <p:nvPr/>
          </p:nvSpPr>
          <p:spPr>
            <a:xfrm rot="5400000">
              <a:off x="922020" y="2990850"/>
              <a:ext cx="1546860" cy="1333500"/>
            </a:xfrm>
            <a:prstGeom prst="hexagon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>
              <a:extLst>
                <a:ext uri="{FF2B5EF4-FFF2-40B4-BE49-F238E27FC236}">
                  <a16:creationId xmlns="" xmlns:a16="http://schemas.microsoft.com/office/drawing/2014/main" id="{9F19F0A9-239B-40DD-B7D5-7651F7F84863}"/>
                </a:ext>
              </a:extLst>
            </p:cNvPr>
            <p:cNvSpPr/>
            <p:nvPr/>
          </p:nvSpPr>
          <p:spPr>
            <a:xfrm rot="5400000">
              <a:off x="922020" y="2990850"/>
              <a:ext cx="1546860" cy="1333500"/>
            </a:xfrm>
            <a:prstGeom prst="hexagon">
              <a:avLst/>
            </a:prstGeom>
            <a:solidFill>
              <a:srgbClr val="C00000"/>
            </a:solidFill>
            <a:ln w="31750">
              <a:noFill/>
            </a:ln>
            <a:effectLst>
              <a:innerShdw blurRad="63500" dist="50800" dir="10800000">
                <a:prstClr val="black">
                  <a:alpha val="2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>
              <a:extLst>
                <a:ext uri="{FF2B5EF4-FFF2-40B4-BE49-F238E27FC236}">
                  <a16:creationId xmlns="" xmlns:a16="http://schemas.microsoft.com/office/drawing/2014/main" id="{DAC21877-3401-4556-B29E-33B3CB2E1D96}"/>
                </a:ext>
              </a:extLst>
            </p:cNvPr>
            <p:cNvSpPr/>
            <p:nvPr/>
          </p:nvSpPr>
          <p:spPr>
            <a:xfrm rot="5400000">
              <a:off x="1134161" y="3173730"/>
              <a:ext cx="1122578" cy="967740"/>
            </a:xfrm>
            <a:prstGeom prst="hexagon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82" name="Freeform 4347">
            <a:extLst>
              <a:ext uri="{FF2B5EF4-FFF2-40B4-BE49-F238E27FC236}">
                <a16:creationId xmlns="" xmlns:a16="http://schemas.microsoft.com/office/drawing/2014/main" id="{F9328630-628C-4556-A1C9-898504F67E0F}"/>
              </a:ext>
            </a:extLst>
          </p:cNvPr>
          <p:cNvSpPr>
            <a:spLocks/>
          </p:cNvSpPr>
          <p:nvPr/>
        </p:nvSpPr>
        <p:spPr bwMode="auto">
          <a:xfrm>
            <a:off x="10687607" y="3501311"/>
            <a:ext cx="312579" cy="312579"/>
          </a:xfrm>
          <a:custGeom>
            <a:avLst/>
            <a:gdLst>
              <a:gd name="T0" fmla="*/ 795 w 891"/>
              <a:gd name="T1" fmla="*/ 575 h 893"/>
              <a:gd name="T2" fmla="*/ 727 w 891"/>
              <a:gd name="T3" fmla="*/ 560 h 893"/>
              <a:gd name="T4" fmla="*/ 546 w 891"/>
              <a:gd name="T5" fmla="*/ 446 h 893"/>
              <a:gd name="T6" fmla="*/ 742 w 891"/>
              <a:gd name="T7" fmla="*/ 331 h 893"/>
              <a:gd name="T8" fmla="*/ 831 w 891"/>
              <a:gd name="T9" fmla="*/ 295 h 893"/>
              <a:gd name="T10" fmla="*/ 877 w 891"/>
              <a:gd name="T11" fmla="*/ 233 h 893"/>
              <a:gd name="T12" fmla="*/ 891 w 891"/>
              <a:gd name="T13" fmla="*/ 163 h 893"/>
              <a:gd name="T14" fmla="*/ 876 w 891"/>
              <a:gd name="T15" fmla="*/ 101 h 893"/>
              <a:gd name="T16" fmla="*/ 856 w 891"/>
              <a:gd name="T17" fmla="*/ 98 h 893"/>
              <a:gd name="T18" fmla="*/ 797 w 891"/>
              <a:gd name="T19" fmla="*/ 36 h 893"/>
              <a:gd name="T20" fmla="*/ 794 w 891"/>
              <a:gd name="T21" fmla="*/ 15 h 893"/>
              <a:gd name="T22" fmla="*/ 709 w 891"/>
              <a:gd name="T23" fmla="*/ 1 h 893"/>
              <a:gd name="T24" fmla="*/ 620 w 891"/>
              <a:gd name="T25" fmla="*/ 38 h 893"/>
              <a:gd name="T26" fmla="*/ 574 w 891"/>
              <a:gd name="T27" fmla="*/ 97 h 893"/>
              <a:gd name="T28" fmla="*/ 559 w 891"/>
              <a:gd name="T29" fmla="*/ 163 h 893"/>
              <a:gd name="T30" fmla="*/ 446 w 891"/>
              <a:gd name="T31" fmla="*/ 345 h 893"/>
              <a:gd name="T32" fmla="*/ 331 w 891"/>
              <a:gd name="T33" fmla="*/ 163 h 893"/>
              <a:gd name="T34" fmla="*/ 316 w 891"/>
              <a:gd name="T35" fmla="*/ 97 h 893"/>
              <a:gd name="T36" fmla="*/ 274 w 891"/>
              <a:gd name="T37" fmla="*/ 40 h 893"/>
              <a:gd name="T38" fmla="*/ 209 w 891"/>
              <a:gd name="T39" fmla="*/ 6 h 893"/>
              <a:gd name="T40" fmla="*/ 139 w 891"/>
              <a:gd name="T41" fmla="*/ 3 h 893"/>
              <a:gd name="T42" fmla="*/ 96 w 891"/>
              <a:gd name="T43" fmla="*/ 21 h 893"/>
              <a:gd name="T44" fmla="*/ 179 w 891"/>
              <a:gd name="T45" fmla="*/ 105 h 893"/>
              <a:gd name="T46" fmla="*/ 28 w 891"/>
              <a:gd name="T47" fmla="*/ 95 h 893"/>
              <a:gd name="T48" fmla="*/ 8 w 891"/>
              <a:gd name="T49" fmla="*/ 116 h 893"/>
              <a:gd name="T50" fmla="*/ 1 w 891"/>
              <a:gd name="T51" fmla="*/ 188 h 893"/>
              <a:gd name="T52" fmla="*/ 24 w 891"/>
              <a:gd name="T53" fmla="*/ 256 h 893"/>
              <a:gd name="T54" fmla="*/ 76 w 891"/>
              <a:gd name="T55" fmla="*/ 308 h 893"/>
              <a:gd name="T56" fmla="*/ 140 w 891"/>
              <a:gd name="T57" fmla="*/ 331 h 893"/>
              <a:gd name="T58" fmla="*/ 209 w 891"/>
              <a:gd name="T59" fmla="*/ 327 h 893"/>
              <a:gd name="T60" fmla="*/ 179 w 891"/>
              <a:gd name="T61" fmla="*/ 561 h 893"/>
              <a:gd name="T62" fmla="*/ 87 w 891"/>
              <a:gd name="T63" fmla="*/ 580 h 893"/>
              <a:gd name="T64" fmla="*/ 24 w 891"/>
              <a:gd name="T65" fmla="*/ 638 h 893"/>
              <a:gd name="T66" fmla="*/ 1 w 891"/>
              <a:gd name="T67" fmla="*/ 707 h 893"/>
              <a:gd name="T68" fmla="*/ 8 w 891"/>
              <a:gd name="T69" fmla="*/ 778 h 893"/>
              <a:gd name="T70" fmla="*/ 28 w 891"/>
              <a:gd name="T71" fmla="*/ 800 h 893"/>
              <a:gd name="T72" fmla="*/ 179 w 891"/>
              <a:gd name="T73" fmla="*/ 786 h 893"/>
              <a:gd name="T74" fmla="*/ 96 w 891"/>
              <a:gd name="T75" fmla="*/ 871 h 893"/>
              <a:gd name="T76" fmla="*/ 152 w 891"/>
              <a:gd name="T77" fmla="*/ 892 h 893"/>
              <a:gd name="T78" fmla="*/ 231 w 891"/>
              <a:gd name="T79" fmla="*/ 879 h 893"/>
              <a:gd name="T80" fmla="*/ 299 w 891"/>
              <a:gd name="T81" fmla="*/ 825 h 893"/>
              <a:gd name="T82" fmla="*/ 328 w 891"/>
              <a:gd name="T83" fmla="*/ 763 h 893"/>
              <a:gd name="T84" fmla="*/ 328 w 891"/>
              <a:gd name="T85" fmla="*/ 694 h 893"/>
              <a:gd name="T86" fmla="*/ 563 w 891"/>
              <a:gd name="T87" fmla="*/ 694 h 893"/>
              <a:gd name="T88" fmla="*/ 564 w 891"/>
              <a:gd name="T89" fmla="*/ 762 h 893"/>
              <a:gd name="T90" fmla="*/ 592 w 891"/>
              <a:gd name="T91" fmla="*/ 825 h 893"/>
              <a:gd name="T92" fmla="*/ 662 w 891"/>
              <a:gd name="T93" fmla="*/ 879 h 893"/>
              <a:gd name="T94" fmla="*/ 758 w 891"/>
              <a:gd name="T95" fmla="*/ 889 h 893"/>
              <a:gd name="T96" fmla="*/ 799 w 891"/>
              <a:gd name="T97" fmla="*/ 867 h 893"/>
              <a:gd name="T98" fmla="*/ 718 w 891"/>
              <a:gd name="T99" fmla="*/ 717 h 893"/>
              <a:gd name="T100" fmla="*/ 866 w 891"/>
              <a:gd name="T101" fmla="*/ 800 h 893"/>
              <a:gd name="T102" fmla="*/ 886 w 891"/>
              <a:gd name="T103" fmla="*/ 767 h 893"/>
              <a:gd name="T104" fmla="*/ 889 w 891"/>
              <a:gd name="T105" fmla="*/ 695 h 893"/>
              <a:gd name="T106" fmla="*/ 859 w 891"/>
              <a:gd name="T107" fmla="*/ 628 h 8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891" h="893">
                <a:moveTo>
                  <a:pt x="843" y="608"/>
                </a:moveTo>
                <a:lnTo>
                  <a:pt x="834" y="600"/>
                </a:lnTo>
                <a:lnTo>
                  <a:pt x="825" y="593"/>
                </a:lnTo>
                <a:lnTo>
                  <a:pt x="815" y="586"/>
                </a:lnTo>
                <a:lnTo>
                  <a:pt x="805" y="580"/>
                </a:lnTo>
                <a:lnTo>
                  <a:pt x="795" y="575"/>
                </a:lnTo>
                <a:lnTo>
                  <a:pt x="784" y="571"/>
                </a:lnTo>
                <a:lnTo>
                  <a:pt x="773" y="567"/>
                </a:lnTo>
                <a:lnTo>
                  <a:pt x="762" y="564"/>
                </a:lnTo>
                <a:lnTo>
                  <a:pt x="751" y="562"/>
                </a:lnTo>
                <a:lnTo>
                  <a:pt x="739" y="560"/>
                </a:lnTo>
                <a:lnTo>
                  <a:pt x="727" y="560"/>
                </a:lnTo>
                <a:lnTo>
                  <a:pt x="717" y="560"/>
                </a:lnTo>
                <a:lnTo>
                  <a:pt x="705" y="561"/>
                </a:lnTo>
                <a:lnTo>
                  <a:pt x="693" y="563"/>
                </a:lnTo>
                <a:lnTo>
                  <a:pt x="681" y="566"/>
                </a:lnTo>
                <a:lnTo>
                  <a:pt x="671" y="570"/>
                </a:lnTo>
                <a:lnTo>
                  <a:pt x="546" y="446"/>
                </a:lnTo>
                <a:lnTo>
                  <a:pt x="671" y="323"/>
                </a:lnTo>
                <a:lnTo>
                  <a:pt x="683" y="327"/>
                </a:lnTo>
                <a:lnTo>
                  <a:pt x="697" y="329"/>
                </a:lnTo>
                <a:lnTo>
                  <a:pt x="711" y="331"/>
                </a:lnTo>
                <a:lnTo>
                  <a:pt x="725" y="331"/>
                </a:lnTo>
                <a:lnTo>
                  <a:pt x="742" y="331"/>
                </a:lnTo>
                <a:lnTo>
                  <a:pt x="758" y="329"/>
                </a:lnTo>
                <a:lnTo>
                  <a:pt x="774" y="325"/>
                </a:lnTo>
                <a:lnTo>
                  <a:pt x="789" y="319"/>
                </a:lnTo>
                <a:lnTo>
                  <a:pt x="803" y="313"/>
                </a:lnTo>
                <a:lnTo>
                  <a:pt x="817" y="304"/>
                </a:lnTo>
                <a:lnTo>
                  <a:pt x="831" y="295"/>
                </a:lnTo>
                <a:lnTo>
                  <a:pt x="843" y="284"/>
                </a:lnTo>
                <a:lnTo>
                  <a:pt x="851" y="275"/>
                </a:lnTo>
                <a:lnTo>
                  <a:pt x="859" y="265"/>
                </a:lnTo>
                <a:lnTo>
                  <a:pt x="866" y="254"/>
                </a:lnTo>
                <a:lnTo>
                  <a:pt x="873" y="243"/>
                </a:lnTo>
                <a:lnTo>
                  <a:pt x="877" y="233"/>
                </a:lnTo>
                <a:lnTo>
                  <a:pt x="882" y="221"/>
                </a:lnTo>
                <a:lnTo>
                  <a:pt x="886" y="210"/>
                </a:lnTo>
                <a:lnTo>
                  <a:pt x="889" y="199"/>
                </a:lnTo>
                <a:lnTo>
                  <a:pt x="890" y="187"/>
                </a:lnTo>
                <a:lnTo>
                  <a:pt x="891" y="175"/>
                </a:lnTo>
                <a:lnTo>
                  <a:pt x="891" y="163"/>
                </a:lnTo>
                <a:lnTo>
                  <a:pt x="891" y="151"/>
                </a:lnTo>
                <a:lnTo>
                  <a:pt x="889" y="140"/>
                </a:lnTo>
                <a:lnTo>
                  <a:pt x="886" y="128"/>
                </a:lnTo>
                <a:lnTo>
                  <a:pt x="882" y="116"/>
                </a:lnTo>
                <a:lnTo>
                  <a:pt x="878" y="104"/>
                </a:lnTo>
                <a:lnTo>
                  <a:pt x="876" y="101"/>
                </a:lnTo>
                <a:lnTo>
                  <a:pt x="874" y="98"/>
                </a:lnTo>
                <a:lnTo>
                  <a:pt x="871" y="96"/>
                </a:lnTo>
                <a:lnTo>
                  <a:pt x="866" y="96"/>
                </a:lnTo>
                <a:lnTo>
                  <a:pt x="863" y="95"/>
                </a:lnTo>
                <a:lnTo>
                  <a:pt x="859" y="96"/>
                </a:lnTo>
                <a:lnTo>
                  <a:pt x="856" y="98"/>
                </a:lnTo>
                <a:lnTo>
                  <a:pt x="852" y="100"/>
                </a:lnTo>
                <a:lnTo>
                  <a:pt x="785" y="179"/>
                </a:lnTo>
                <a:lnTo>
                  <a:pt x="718" y="179"/>
                </a:lnTo>
                <a:lnTo>
                  <a:pt x="718" y="105"/>
                </a:lnTo>
                <a:lnTo>
                  <a:pt x="795" y="38"/>
                </a:lnTo>
                <a:lnTo>
                  <a:pt x="797" y="36"/>
                </a:lnTo>
                <a:lnTo>
                  <a:pt x="799" y="33"/>
                </a:lnTo>
                <a:lnTo>
                  <a:pt x="799" y="28"/>
                </a:lnTo>
                <a:lnTo>
                  <a:pt x="799" y="25"/>
                </a:lnTo>
                <a:lnTo>
                  <a:pt x="798" y="21"/>
                </a:lnTo>
                <a:lnTo>
                  <a:pt x="796" y="18"/>
                </a:lnTo>
                <a:lnTo>
                  <a:pt x="794" y="15"/>
                </a:lnTo>
                <a:lnTo>
                  <a:pt x="790" y="13"/>
                </a:lnTo>
                <a:lnTo>
                  <a:pt x="774" y="7"/>
                </a:lnTo>
                <a:lnTo>
                  <a:pt x="758" y="3"/>
                </a:lnTo>
                <a:lnTo>
                  <a:pt x="742" y="1"/>
                </a:lnTo>
                <a:lnTo>
                  <a:pt x="725" y="0"/>
                </a:lnTo>
                <a:lnTo>
                  <a:pt x="709" y="1"/>
                </a:lnTo>
                <a:lnTo>
                  <a:pt x="693" y="3"/>
                </a:lnTo>
                <a:lnTo>
                  <a:pt x="677" y="7"/>
                </a:lnTo>
                <a:lnTo>
                  <a:pt x="662" y="12"/>
                </a:lnTo>
                <a:lnTo>
                  <a:pt x="647" y="20"/>
                </a:lnTo>
                <a:lnTo>
                  <a:pt x="633" y="28"/>
                </a:lnTo>
                <a:lnTo>
                  <a:pt x="620" y="38"/>
                </a:lnTo>
                <a:lnTo>
                  <a:pt x="609" y="49"/>
                </a:lnTo>
                <a:lnTo>
                  <a:pt x="600" y="57"/>
                </a:lnTo>
                <a:lnTo>
                  <a:pt x="592" y="67"/>
                </a:lnTo>
                <a:lnTo>
                  <a:pt x="586" y="77"/>
                </a:lnTo>
                <a:lnTo>
                  <a:pt x="580" y="86"/>
                </a:lnTo>
                <a:lnTo>
                  <a:pt x="574" y="97"/>
                </a:lnTo>
                <a:lnTo>
                  <a:pt x="570" y="108"/>
                </a:lnTo>
                <a:lnTo>
                  <a:pt x="567" y="118"/>
                </a:lnTo>
                <a:lnTo>
                  <a:pt x="564" y="129"/>
                </a:lnTo>
                <a:lnTo>
                  <a:pt x="561" y="141"/>
                </a:lnTo>
                <a:lnTo>
                  <a:pt x="560" y="153"/>
                </a:lnTo>
                <a:lnTo>
                  <a:pt x="559" y="163"/>
                </a:lnTo>
                <a:lnTo>
                  <a:pt x="560" y="175"/>
                </a:lnTo>
                <a:lnTo>
                  <a:pt x="561" y="187"/>
                </a:lnTo>
                <a:lnTo>
                  <a:pt x="563" y="199"/>
                </a:lnTo>
                <a:lnTo>
                  <a:pt x="566" y="209"/>
                </a:lnTo>
                <a:lnTo>
                  <a:pt x="569" y="221"/>
                </a:lnTo>
                <a:lnTo>
                  <a:pt x="446" y="345"/>
                </a:lnTo>
                <a:lnTo>
                  <a:pt x="322" y="221"/>
                </a:lnTo>
                <a:lnTo>
                  <a:pt x="325" y="209"/>
                </a:lnTo>
                <a:lnTo>
                  <a:pt x="328" y="199"/>
                </a:lnTo>
                <a:lnTo>
                  <a:pt x="330" y="187"/>
                </a:lnTo>
                <a:lnTo>
                  <a:pt x="331" y="175"/>
                </a:lnTo>
                <a:lnTo>
                  <a:pt x="331" y="163"/>
                </a:lnTo>
                <a:lnTo>
                  <a:pt x="330" y="153"/>
                </a:lnTo>
                <a:lnTo>
                  <a:pt x="329" y="141"/>
                </a:lnTo>
                <a:lnTo>
                  <a:pt x="327" y="129"/>
                </a:lnTo>
                <a:lnTo>
                  <a:pt x="324" y="118"/>
                </a:lnTo>
                <a:lnTo>
                  <a:pt x="321" y="108"/>
                </a:lnTo>
                <a:lnTo>
                  <a:pt x="316" y="97"/>
                </a:lnTo>
                <a:lnTo>
                  <a:pt x="311" y="86"/>
                </a:lnTo>
                <a:lnTo>
                  <a:pt x="305" y="77"/>
                </a:lnTo>
                <a:lnTo>
                  <a:pt x="298" y="67"/>
                </a:lnTo>
                <a:lnTo>
                  <a:pt x="291" y="57"/>
                </a:lnTo>
                <a:lnTo>
                  <a:pt x="282" y="49"/>
                </a:lnTo>
                <a:lnTo>
                  <a:pt x="274" y="40"/>
                </a:lnTo>
                <a:lnTo>
                  <a:pt x="264" y="33"/>
                </a:lnTo>
                <a:lnTo>
                  <a:pt x="253" y="25"/>
                </a:lnTo>
                <a:lnTo>
                  <a:pt x="243" y="20"/>
                </a:lnTo>
                <a:lnTo>
                  <a:pt x="232" y="15"/>
                </a:lnTo>
                <a:lnTo>
                  <a:pt x="221" y="10"/>
                </a:lnTo>
                <a:lnTo>
                  <a:pt x="209" y="6"/>
                </a:lnTo>
                <a:lnTo>
                  <a:pt x="199" y="4"/>
                </a:lnTo>
                <a:lnTo>
                  <a:pt x="187" y="2"/>
                </a:lnTo>
                <a:lnTo>
                  <a:pt x="175" y="1"/>
                </a:lnTo>
                <a:lnTo>
                  <a:pt x="162" y="1"/>
                </a:lnTo>
                <a:lnTo>
                  <a:pt x="151" y="2"/>
                </a:lnTo>
                <a:lnTo>
                  <a:pt x="139" y="3"/>
                </a:lnTo>
                <a:lnTo>
                  <a:pt x="127" y="5"/>
                </a:lnTo>
                <a:lnTo>
                  <a:pt x="115" y="9"/>
                </a:lnTo>
                <a:lnTo>
                  <a:pt x="103" y="13"/>
                </a:lnTo>
                <a:lnTo>
                  <a:pt x="100" y="16"/>
                </a:lnTo>
                <a:lnTo>
                  <a:pt x="97" y="18"/>
                </a:lnTo>
                <a:lnTo>
                  <a:pt x="96" y="21"/>
                </a:lnTo>
                <a:lnTo>
                  <a:pt x="95" y="25"/>
                </a:lnTo>
                <a:lnTo>
                  <a:pt x="94" y="28"/>
                </a:lnTo>
                <a:lnTo>
                  <a:pt x="95" y="33"/>
                </a:lnTo>
                <a:lnTo>
                  <a:pt x="97" y="36"/>
                </a:lnTo>
                <a:lnTo>
                  <a:pt x="99" y="38"/>
                </a:lnTo>
                <a:lnTo>
                  <a:pt x="179" y="105"/>
                </a:lnTo>
                <a:lnTo>
                  <a:pt x="179" y="179"/>
                </a:lnTo>
                <a:lnTo>
                  <a:pt x="106" y="179"/>
                </a:lnTo>
                <a:lnTo>
                  <a:pt x="38" y="100"/>
                </a:lnTo>
                <a:lnTo>
                  <a:pt x="35" y="98"/>
                </a:lnTo>
                <a:lnTo>
                  <a:pt x="32" y="96"/>
                </a:lnTo>
                <a:lnTo>
                  <a:pt x="28" y="95"/>
                </a:lnTo>
                <a:lnTo>
                  <a:pt x="24" y="96"/>
                </a:lnTo>
                <a:lnTo>
                  <a:pt x="20" y="96"/>
                </a:lnTo>
                <a:lnTo>
                  <a:pt x="17" y="98"/>
                </a:lnTo>
                <a:lnTo>
                  <a:pt x="15" y="101"/>
                </a:lnTo>
                <a:lnTo>
                  <a:pt x="13" y="104"/>
                </a:lnTo>
                <a:lnTo>
                  <a:pt x="8" y="116"/>
                </a:lnTo>
                <a:lnTo>
                  <a:pt x="5" y="128"/>
                </a:lnTo>
                <a:lnTo>
                  <a:pt x="2" y="140"/>
                </a:lnTo>
                <a:lnTo>
                  <a:pt x="1" y="151"/>
                </a:lnTo>
                <a:lnTo>
                  <a:pt x="0" y="164"/>
                </a:lnTo>
                <a:lnTo>
                  <a:pt x="0" y="176"/>
                </a:lnTo>
                <a:lnTo>
                  <a:pt x="1" y="188"/>
                </a:lnTo>
                <a:lnTo>
                  <a:pt x="3" y="200"/>
                </a:lnTo>
                <a:lnTo>
                  <a:pt x="5" y="211"/>
                </a:lnTo>
                <a:lnTo>
                  <a:pt x="9" y="223"/>
                </a:lnTo>
                <a:lnTo>
                  <a:pt x="14" y="235"/>
                </a:lnTo>
                <a:lnTo>
                  <a:pt x="19" y="246"/>
                </a:lnTo>
                <a:lnTo>
                  <a:pt x="24" y="256"/>
                </a:lnTo>
                <a:lnTo>
                  <a:pt x="32" y="266"/>
                </a:lnTo>
                <a:lnTo>
                  <a:pt x="39" y="276"/>
                </a:lnTo>
                <a:lnTo>
                  <a:pt x="48" y="285"/>
                </a:lnTo>
                <a:lnTo>
                  <a:pt x="56" y="294"/>
                </a:lnTo>
                <a:lnTo>
                  <a:pt x="66" y="300"/>
                </a:lnTo>
                <a:lnTo>
                  <a:pt x="76" y="308"/>
                </a:lnTo>
                <a:lnTo>
                  <a:pt x="85" y="313"/>
                </a:lnTo>
                <a:lnTo>
                  <a:pt x="96" y="318"/>
                </a:lnTo>
                <a:lnTo>
                  <a:pt x="107" y="323"/>
                </a:lnTo>
                <a:lnTo>
                  <a:pt x="117" y="326"/>
                </a:lnTo>
                <a:lnTo>
                  <a:pt x="128" y="329"/>
                </a:lnTo>
                <a:lnTo>
                  <a:pt x="140" y="331"/>
                </a:lnTo>
                <a:lnTo>
                  <a:pt x="152" y="332"/>
                </a:lnTo>
                <a:lnTo>
                  <a:pt x="162" y="333"/>
                </a:lnTo>
                <a:lnTo>
                  <a:pt x="174" y="332"/>
                </a:lnTo>
                <a:lnTo>
                  <a:pt x="186" y="331"/>
                </a:lnTo>
                <a:lnTo>
                  <a:pt x="198" y="329"/>
                </a:lnTo>
                <a:lnTo>
                  <a:pt x="209" y="327"/>
                </a:lnTo>
                <a:lnTo>
                  <a:pt x="220" y="323"/>
                </a:lnTo>
                <a:lnTo>
                  <a:pt x="344" y="447"/>
                </a:lnTo>
                <a:lnTo>
                  <a:pt x="220" y="570"/>
                </a:lnTo>
                <a:lnTo>
                  <a:pt x="207" y="566"/>
                </a:lnTo>
                <a:lnTo>
                  <a:pt x="193" y="562"/>
                </a:lnTo>
                <a:lnTo>
                  <a:pt x="179" y="561"/>
                </a:lnTo>
                <a:lnTo>
                  <a:pt x="166" y="560"/>
                </a:lnTo>
                <a:lnTo>
                  <a:pt x="148" y="561"/>
                </a:lnTo>
                <a:lnTo>
                  <a:pt x="132" y="563"/>
                </a:lnTo>
                <a:lnTo>
                  <a:pt x="117" y="568"/>
                </a:lnTo>
                <a:lnTo>
                  <a:pt x="101" y="573"/>
                </a:lnTo>
                <a:lnTo>
                  <a:pt x="87" y="580"/>
                </a:lnTo>
                <a:lnTo>
                  <a:pt x="74" y="588"/>
                </a:lnTo>
                <a:lnTo>
                  <a:pt x="61" y="598"/>
                </a:lnTo>
                <a:lnTo>
                  <a:pt x="48" y="608"/>
                </a:lnTo>
                <a:lnTo>
                  <a:pt x="39" y="618"/>
                </a:lnTo>
                <a:lnTo>
                  <a:pt x="32" y="628"/>
                </a:lnTo>
                <a:lnTo>
                  <a:pt x="24" y="638"/>
                </a:lnTo>
                <a:lnTo>
                  <a:pt x="19" y="649"/>
                </a:lnTo>
                <a:lnTo>
                  <a:pt x="14" y="660"/>
                </a:lnTo>
                <a:lnTo>
                  <a:pt x="9" y="671"/>
                </a:lnTo>
                <a:lnTo>
                  <a:pt x="5" y="683"/>
                </a:lnTo>
                <a:lnTo>
                  <a:pt x="3" y="695"/>
                </a:lnTo>
                <a:lnTo>
                  <a:pt x="1" y="707"/>
                </a:lnTo>
                <a:lnTo>
                  <a:pt x="0" y="719"/>
                </a:lnTo>
                <a:lnTo>
                  <a:pt x="0" y="730"/>
                </a:lnTo>
                <a:lnTo>
                  <a:pt x="1" y="743"/>
                </a:lnTo>
                <a:lnTo>
                  <a:pt x="2" y="755"/>
                </a:lnTo>
                <a:lnTo>
                  <a:pt x="5" y="767"/>
                </a:lnTo>
                <a:lnTo>
                  <a:pt x="8" y="778"/>
                </a:lnTo>
                <a:lnTo>
                  <a:pt x="13" y="790"/>
                </a:lnTo>
                <a:lnTo>
                  <a:pt x="15" y="793"/>
                </a:lnTo>
                <a:lnTo>
                  <a:pt x="17" y="797"/>
                </a:lnTo>
                <a:lnTo>
                  <a:pt x="20" y="799"/>
                </a:lnTo>
                <a:lnTo>
                  <a:pt x="24" y="800"/>
                </a:lnTo>
                <a:lnTo>
                  <a:pt x="28" y="800"/>
                </a:lnTo>
                <a:lnTo>
                  <a:pt x="32" y="799"/>
                </a:lnTo>
                <a:lnTo>
                  <a:pt x="35" y="798"/>
                </a:lnTo>
                <a:lnTo>
                  <a:pt x="38" y="796"/>
                </a:lnTo>
                <a:lnTo>
                  <a:pt x="106" y="717"/>
                </a:lnTo>
                <a:lnTo>
                  <a:pt x="179" y="717"/>
                </a:lnTo>
                <a:lnTo>
                  <a:pt x="179" y="786"/>
                </a:lnTo>
                <a:lnTo>
                  <a:pt x="99" y="853"/>
                </a:lnTo>
                <a:lnTo>
                  <a:pt x="97" y="857"/>
                </a:lnTo>
                <a:lnTo>
                  <a:pt x="95" y="860"/>
                </a:lnTo>
                <a:lnTo>
                  <a:pt x="94" y="863"/>
                </a:lnTo>
                <a:lnTo>
                  <a:pt x="95" y="867"/>
                </a:lnTo>
                <a:lnTo>
                  <a:pt x="96" y="871"/>
                </a:lnTo>
                <a:lnTo>
                  <a:pt x="97" y="875"/>
                </a:lnTo>
                <a:lnTo>
                  <a:pt x="100" y="877"/>
                </a:lnTo>
                <a:lnTo>
                  <a:pt x="103" y="879"/>
                </a:lnTo>
                <a:lnTo>
                  <a:pt x="120" y="884"/>
                </a:lnTo>
                <a:lnTo>
                  <a:pt x="135" y="889"/>
                </a:lnTo>
                <a:lnTo>
                  <a:pt x="152" y="892"/>
                </a:lnTo>
                <a:lnTo>
                  <a:pt x="168" y="893"/>
                </a:lnTo>
                <a:lnTo>
                  <a:pt x="168" y="893"/>
                </a:lnTo>
                <a:lnTo>
                  <a:pt x="184" y="892"/>
                </a:lnTo>
                <a:lnTo>
                  <a:pt x="200" y="889"/>
                </a:lnTo>
                <a:lnTo>
                  <a:pt x="216" y="885"/>
                </a:lnTo>
                <a:lnTo>
                  <a:pt x="231" y="879"/>
                </a:lnTo>
                <a:lnTo>
                  <a:pt x="245" y="873"/>
                </a:lnTo>
                <a:lnTo>
                  <a:pt x="259" y="864"/>
                </a:lnTo>
                <a:lnTo>
                  <a:pt x="271" y="854"/>
                </a:lnTo>
                <a:lnTo>
                  <a:pt x="284" y="843"/>
                </a:lnTo>
                <a:lnTo>
                  <a:pt x="292" y="834"/>
                </a:lnTo>
                <a:lnTo>
                  <a:pt x="299" y="825"/>
                </a:lnTo>
                <a:lnTo>
                  <a:pt x="306" y="816"/>
                </a:lnTo>
                <a:lnTo>
                  <a:pt x="312" y="806"/>
                </a:lnTo>
                <a:lnTo>
                  <a:pt x="317" y="796"/>
                </a:lnTo>
                <a:lnTo>
                  <a:pt x="322" y="785"/>
                </a:lnTo>
                <a:lnTo>
                  <a:pt x="325" y="774"/>
                </a:lnTo>
                <a:lnTo>
                  <a:pt x="328" y="763"/>
                </a:lnTo>
                <a:lnTo>
                  <a:pt x="330" y="752"/>
                </a:lnTo>
                <a:lnTo>
                  <a:pt x="331" y="741"/>
                </a:lnTo>
                <a:lnTo>
                  <a:pt x="331" y="729"/>
                </a:lnTo>
                <a:lnTo>
                  <a:pt x="331" y="717"/>
                </a:lnTo>
                <a:lnTo>
                  <a:pt x="330" y="706"/>
                </a:lnTo>
                <a:lnTo>
                  <a:pt x="328" y="694"/>
                </a:lnTo>
                <a:lnTo>
                  <a:pt x="325" y="682"/>
                </a:lnTo>
                <a:lnTo>
                  <a:pt x="322" y="671"/>
                </a:lnTo>
                <a:lnTo>
                  <a:pt x="446" y="547"/>
                </a:lnTo>
                <a:lnTo>
                  <a:pt x="569" y="671"/>
                </a:lnTo>
                <a:lnTo>
                  <a:pt x="566" y="682"/>
                </a:lnTo>
                <a:lnTo>
                  <a:pt x="563" y="694"/>
                </a:lnTo>
                <a:lnTo>
                  <a:pt x="561" y="706"/>
                </a:lnTo>
                <a:lnTo>
                  <a:pt x="560" y="716"/>
                </a:lnTo>
                <a:lnTo>
                  <a:pt x="559" y="728"/>
                </a:lnTo>
                <a:lnTo>
                  <a:pt x="560" y="740"/>
                </a:lnTo>
                <a:lnTo>
                  <a:pt x="561" y="752"/>
                </a:lnTo>
                <a:lnTo>
                  <a:pt x="564" y="762"/>
                </a:lnTo>
                <a:lnTo>
                  <a:pt x="567" y="774"/>
                </a:lnTo>
                <a:lnTo>
                  <a:pt x="570" y="785"/>
                </a:lnTo>
                <a:lnTo>
                  <a:pt x="574" y="796"/>
                </a:lnTo>
                <a:lnTo>
                  <a:pt x="580" y="805"/>
                </a:lnTo>
                <a:lnTo>
                  <a:pt x="586" y="816"/>
                </a:lnTo>
                <a:lnTo>
                  <a:pt x="592" y="825"/>
                </a:lnTo>
                <a:lnTo>
                  <a:pt x="600" y="834"/>
                </a:lnTo>
                <a:lnTo>
                  <a:pt x="609" y="843"/>
                </a:lnTo>
                <a:lnTo>
                  <a:pt x="620" y="854"/>
                </a:lnTo>
                <a:lnTo>
                  <a:pt x="634" y="864"/>
                </a:lnTo>
                <a:lnTo>
                  <a:pt x="648" y="873"/>
                </a:lnTo>
                <a:lnTo>
                  <a:pt x="662" y="879"/>
                </a:lnTo>
                <a:lnTo>
                  <a:pt x="678" y="885"/>
                </a:lnTo>
                <a:lnTo>
                  <a:pt x="693" y="889"/>
                </a:lnTo>
                <a:lnTo>
                  <a:pt x="709" y="892"/>
                </a:lnTo>
                <a:lnTo>
                  <a:pt x="725" y="893"/>
                </a:lnTo>
                <a:lnTo>
                  <a:pt x="741" y="892"/>
                </a:lnTo>
                <a:lnTo>
                  <a:pt x="758" y="889"/>
                </a:lnTo>
                <a:lnTo>
                  <a:pt x="774" y="884"/>
                </a:lnTo>
                <a:lnTo>
                  <a:pt x="790" y="879"/>
                </a:lnTo>
                <a:lnTo>
                  <a:pt x="794" y="877"/>
                </a:lnTo>
                <a:lnTo>
                  <a:pt x="796" y="875"/>
                </a:lnTo>
                <a:lnTo>
                  <a:pt x="798" y="871"/>
                </a:lnTo>
                <a:lnTo>
                  <a:pt x="799" y="867"/>
                </a:lnTo>
                <a:lnTo>
                  <a:pt x="799" y="863"/>
                </a:lnTo>
                <a:lnTo>
                  <a:pt x="799" y="860"/>
                </a:lnTo>
                <a:lnTo>
                  <a:pt x="797" y="857"/>
                </a:lnTo>
                <a:lnTo>
                  <a:pt x="795" y="853"/>
                </a:lnTo>
                <a:lnTo>
                  <a:pt x="718" y="786"/>
                </a:lnTo>
                <a:lnTo>
                  <a:pt x="718" y="717"/>
                </a:lnTo>
                <a:lnTo>
                  <a:pt x="785" y="717"/>
                </a:lnTo>
                <a:lnTo>
                  <a:pt x="854" y="796"/>
                </a:lnTo>
                <a:lnTo>
                  <a:pt x="856" y="798"/>
                </a:lnTo>
                <a:lnTo>
                  <a:pt x="859" y="799"/>
                </a:lnTo>
                <a:lnTo>
                  <a:pt x="863" y="800"/>
                </a:lnTo>
                <a:lnTo>
                  <a:pt x="866" y="800"/>
                </a:lnTo>
                <a:lnTo>
                  <a:pt x="871" y="799"/>
                </a:lnTo>
                <a:lnTo>
                  <a:pt x="874" y="797"/>
                </a:lnTo>
                <a:lnTo>
                  <a:pt x="876" y="793"/>
                </a:lnTo>
                <a:lnTo>
                  <a:pt x="878" y="790"/>
                </a:lnTo>
                <a:lnTo>
                  <a:pt x="882" y="778"/>
                </a:lnTo>
                <a:lnTo>
                  <a:pt x="886" y="767"/>
                </a:lnTo>
                <a:lnTo>
                  <a:pt x="889" y="755"/>
                </a:lnTo>
                <a:lnTo>
                  <a:pt x="891" y="743"/>
                </a:lnTo>
                <a:lnTo>
                  <a:pt x="891" y="730"/>
                </a:lnTo>
                <a:lnTo>
                  <a:pt x="891" y="719"/>
                </a:lnTo>
                <a:lnTo>
                  <a:pt x="890" y="707"/>
                </a:lnTo>
                <a:lnTo>
                  <a:pt x="889" y="695"/>
                </a:lnTo>
                <a:lnTo>
                  <a:pt x="886" y="683"/>
                </a:lnTo>
                <a:lnTo>
                  <a:pt x="882" y="671"/>
                </a:lnTo>
                <a:lnTo>
                  <a:pt x="877" y="660"/>
                </a:lnTo>
                <a:lnTo>
                  <a:pt x="872" y="649"/>
                </a:lnTo>
                <a:lnTo>
                  <a:pt x="866" y="638"/>
                </a:lnTo>
                <a:lnTo>
                  <a:pt x="859" y="628"/>
                </a:lnTo>
                <a:lnTo>
                  <a:pt x="851" y="618"/>
                </a:lnTo>
                <a:lnTo>
                  <a:pt x="843" y="608"/>
                </a:lnTo>
                <a:close/>
              </a:path>
            </a:pathLst>
          </a:custGeom>
          <a:solidFill>
            <a:srgbClr val="62616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Title 4">
            <a:extLst>
              <a:ext uri="{FF2B5EF4-FFF2-40B4-BE49-F238E27FC236}">
                <a16:creationId xmlns="" xmlns:a16="http://schemas.microsoft.com/office/drawing/2014/main" id="{93BD76A9-8603-43CA-9CF3-B0149B386124}"/>
              </a:ext>
            </a:extLst>
          </p:cNvPr>
          <p:cNvSpPr txBox="1">
            <a:spLocks/>
          </p:cNvSpPr>
          <p:nvPr/>
        </p:nvSpPr>
        <p:spPr>
          <a:xfrm>
            <a:off x="431800" y="310709"/>
            <a:ext cx="11328400" cy="498598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/>
              <a:t>PRODUCTION PROCESS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="" xmlns:a16="http://schemas.microsoft.com/office/drawing/2014/main" id="{EC5C9067-C0C6-4FAB-9F0B-599C5244C06B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8610600" y="6594777"/>
            <a:ext cx="2743200" cy="184666"/>
          </a:xfrm>
        </p:spPr>
        <p:txBody>
          <a:bodyPr lIns="0" tIns="0" rIns="0" bIns="0">
            <a:spAutoFit/>
          </a:bodyPr>
          <a:lstStyle/>
          <a:p>
            <a:fld id="{E142C5B5-C342-4328-8806-2E2AAC9E4457}" type="slidenum">
              <a:rPr lang="en-US" smtClean="0">
                <a:solidFill>
                  <a:schemeClr val="bg1"/>
                </a:solidFill>
              </a:rPr>
              <a:t>2</a:t>
            </a:fld>
            <a:endParaRPr lang="en-US" dirty="0">
              <a:solidFill>
                <a:schemeClr val="bg1"/>
              </a:solidFill>
            </a:endParaRPr>
          </a:p>
        </p:txBody>
      </p:sp>
      <p:grpSp>
        <p:nvGrpSpPr>
          <p:cNvPr id="28" name="Group 27">
            <a:extLst>
              <a:ext uri="{FF2B5EF4-FFF2-40B4-BE49-F238E27FC236}">
                <a16:creationId xmlns="" xmlns:a16="http://schemas.microsoft.com/office/drawing/2014/main" id="{65EB3654-C57E-43F1-9F9B-F2A168D37CE2}"/>
              </a:ext>
            </a:extLst>
          </p:cNvPr>
          <p:cNvGrpSpPr/>
          <p:nvPr/>
        </p:nvGrpSpPr>
        <p:grpSpPr>
          <a:xfrm>
            <a:off x="2580513" y="2884170"/>
            <a:ext cx="1333500" cy="1546860"/>
            <a:chOff x="1028700" y="2884170"/>
            <a:chExt cx="1333500" cy="1546860"/>
          </a:xfrm>
        </p:grpSpPr>
        <p:sp>
          <p:nvSpPr>
            <p:cNvPr id="29" name="Hexagon 28">
              <a:extLst>
                <a:ext uri="{FF2B5EF4-FFF2-40B4-BE49-F238E27FC236}">
                  <a16:creationId xmlns="" xmlns:a16="http://schemas.microsoft.com/office/drawing/2014/main" id="{9300E7B1-EC24-4496-9D5C-F841CB644CCB}"/>
                </a:ext>
              </a:extLst>
            </p:cNvPr>
            <p:cNvSpPr/>
            <p:nvPr/>
          </p:nvSpPr>
          <p:spPr>
            <a:xfrm rot="5400000">
              <a:off x="922020" y="2990850"/>
              <a:ext cx="1546860" cy="1333500"/>
            </a:xfrm>
            <a:prstGeom prst="hexagon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Hexagon 29">
              <a:extLst>
                <a:ext uri="{FF2B5EF4-FFF2-40B4-BE49-F238E27FC236}">
                  <a16:creationId xmlns="" xmlns:a16="http://schemas.microsoft.com/office/drawing/2014/main" id="{E3BE60A4-1B99-46C5-9B9C-26661094F89F}"/>
                </a:ext>
              </a:extLst>
            </p:cNvPr>
            <p:cNvSpPr/>
            <p:nvPr/>
          </p:nvSpPr>
          <p:spPr>
            <a:xfrm rot="5400000">
              <a:off x="922020" y="2990850"/>
              <a:ext cx="1546860" cy="1333500"/>
            </a:xfrm>
            <a:prstGeom prst="hexagon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Hexagon 30">
              <a:extLst>
                <a:ext uri="{FF2B5EF4-FFF2-40B4-BE49-F238E27FC236}">
                  <a16:creationId xmlns="" xmlns:a16="http://schemas.microsoft.com/office/drawing/2014/main" id="{B3013DBE-FBAD-4541-976E-DC58B5E8F85B}"/>
                </a:ext>
              </a:extLst>
            </p:cNvPr>
            <p:cNvSpPr/>
            <p:nvPr/>
          </p:nvSpPr>
          <p:spPr>
            <a:xfrm rot="5400000">
              <a:off x="922020" y="2990850"/>
              <a:ext cx="1546860" cy="1333500"/>
            </a:xfrm>
            <a:prstGeom prst="hexagon">
              <a:avLst/>
            </a:prstGeom>
            <a:solidFill>
              <a:srgbClr val="C00000"/>
            </a:solidFill>
            <a:ln w="31750">
              <a:noFill/>
            </a:ln>
            <a:effectLst>
              <a:innerShdw blurRad="63500" dist="50800" dir="10800000">
                <a:prstClr val="black">
                  <a:alpha val="2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Hexagon 31">
              <a:extLst>
                <a:ext uri="{FF2B5EF4-FFF2-40B4-BE49-F238E27FC236}">
                  <a16:creationId xmlns="" xmlns:a16="http://schemas.microsoft.com/office/drawing/2014/main" id="{01B50769-219D-443C-A25C-9981611E0555}"/>
                </a:ext>
              </a:extLst>
            </p:cNvPr>
            <p:cNvSpPr/>
            <p:nvPr/>
          </p:nvSpPr>
          <p:spPr>
            <a:xfrm rot="5400000">
              <a:off x="1134161" y="3173730"/>
              <a:ext cx="1122578" cy="967740"/>
            </a:xfrm>
            <a:prstGeom prst="hexagon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3" name="Group 32">
            <a:extLst>
              <a:ext uri="{FF2B5EF4-FFF2-40B4-BE49-F238E27FC236}">
                <a16:creationId xmlns="" xmlns:a16="http://schemas.microsoft.com/office/drawing/2014/main" id="{4C288F44-9DF1-4772-BD3C-6AD0F5683DAC}"/>
              </a:ext>
            </a:extLst>
          </p:cNvPr>
          <p:cNvGrpSpPr/>
          <p:nvPr/>
        </p:nvGrpSpPr>
        <p:grpSpPr>
          <a:xfrm>
            <a:off x="4479671" y="2884170"/>
            <a:ext cx="1333500" cy="1546860"/>
            <a:chOff x="1028700" y="2884170"/>
            <a:chExt cx="1333500" cy="1546860"/>
          </a:xfrm>
        </p:grpSpPr>
        <p:sp>
          <p:nvSpPr>
            <p:cNvPr id="34" name="Hexagon 33">
              <a:extLst>
                <a:ext uri="{FF2B5EF4-FFF2-40B4-BE49-F238E27FC236}">
                  <a16:creationId xmlns="" xmlns:a16="http://schemas.microsoft.com/office/drawing/2014/main" id="{99E95BF5-85C5-48EE-8EB8-456461E6CACD}"/>
                </a:ext>
              </a:extLst>
            </p:cNvPr>
            <p:cNvSpPr/>
            <p:nvPr/>
          </p:nvSpPr>
          <p:spPr>
            <a:xfrm rot="5400000">
              <a:off x="922020" y="2990850"/>
              <a:ext cx="1546860" cy="1333500"/>
            </a:xfrm>
            <a:prstGeom prst="hexagon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Hexagon 34">
              <a:extLst>
                <a:ext uri="{FF2B5EF4-FFF2-40B4-BE49-F238E27FC236}">
                  <a16:creationId xmlns="" xmlns:a16="http://schemas.microsoft.com/office/drawing/2014/main" id="{6B3AA625-C4C4-497B-ADCF-17CF2F4D1BF6}"/>
                </a:ext>
              </a:extLst>
            </p:cNvPr>
            <p:cNvSpPr/>
            <p:nvPr/>
          </p:nvSpPr>
          <p:spPr>
            <a:xfrm rot="5400000">
              <a:off x="922020" y="2990850"/>
              <a:ext cx="1546860" cy="1333500"/>
            </a:xfrm>
            <a:prstGeom prst="hexagon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Hexagon 35">
              <a:extLst>
                <a:ext uri="{FF2B5EF4-FFF2-40B4-BE49-F238E27FC236}">
                  <a16:creationId xmlns="" xmlns:a16="http://schemas.microsoft.com/office/drawing/2014/main" id="{B9AE2518-D1E3-4A42-97C9-2B36F1070B03}"/>
                </a:ext>
              </a:extLst>
            </p:cNvPr>
            <p:cNvSpPr/>
            <p:nvPr/>
          </p:nvSpPr>
          <p:spPr>
            <a:xfrm rot="5400000">
              <a:off x="922020" y="2990850"/>
              <a:ext cx="1546860" cy="1333500"/>
            </a:xfrm>
            <a:prstGeom prst="hexagon">
              <a:avLst/>
            </a:prstGeom>
            <a:solidFill>
              <a:schemeClr val="bg1">
                <a:lumMod val="50000"/>
              </a:schemeClr>
            </a:solidFill>
            <a:ln w="31750">
              <a:noFill/>
            </a:ln>
            <a:effectLst>
              <a:innerShdw blurRad="63500" dist="50800" dir="10800000">
                <a:prstClr val="black">
                  <a:alpha val="2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Hexagon 36">
              <a:extLst>
                <a:ext uri="{FF2B5EF4-FFF2-40B4-BE49-F238E27FC236}">
                  <a16:creationId xmlns="" xmlns:a16="http://schemas.microsoft.com/office/drawing/2014/main" id="{61BCA79D-8703-4EE0-9FCB-A9C56E66C649}"/>
                </a:ext>
              </a:extLst>
            </p:cNvPr>
            <p:cNvSpPr/>
            <p:nvPr/>
          </p:nvSpPr>
          <p:spPr>
            <a:xfrm rot="5400000">
              <a:off x="1134161" y="3173730"/>
              <a:ext cx="1122578" cy="967740"/>
            </a:xfrm>
            <a:prstGeom prst="hexagon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8" name="Group 37">
            <a:extLst>
              <a:ext uri="{FF2B5EF4-FFF2-40B4-BE49-F238E27FC236}">
                <a16:creationId xmlns="" xmlns:a16="http://schemas.microsoft.com/office/drawing/2014/main" id="{B80A75B4-4BFD-4D67-A1DD-D44B06BD3E2C}"/>
              </a:ext>
            </a:extLst>
          </p:cNvPr>
          <p:cNvGrpSpPr/>
          <p:nvPr/>
        </p:nvGrpSpPr>
        <p:grpSpPr>
          <a:xfrm>
            <a:off x="6378829" y="2884170"/>
            <a:ext cx="1333500" cy="1546860"/>
            <a:chOff x="1028700" y="2884170"/>
            <a:chExt cx="1333500" cy="1546860"/>
          </a:xfrm>
        </p:grpSpPr>
        <p:sp>
          <p:nvSpPr>
            <p:cNvPr id="39" name="Hexagon 38">
              <a:extLst>
                <a:ext uri="{FF2B5EF4-FFF2-40B4-BE49-F238E27FC236}">
                  <a16:creationId xmlns="" xmlns:a16="http://schemas.microsoft.com/office/drawing/2014/main" id="{36CB403D-66AF-409B-A72A-E0858FF1FBA6}"/>
                </a:ext>
              </a:extLst>
            </p:cNvPr>
            <p:cNvSpPr/>
            <p:nvPr/>
          </p:nvSpPr>
          <p:spPr>
            <a:xfrm rot="5400000">
              <a:off x="922020" y="2990850"/>
              <a:ext cx="1546860" cy="1333500"/>
            </a:xfrm>
            <a:prstGeom prst="hexagon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Hexagon 39">
              <a:extLst>
                <a:ext uri="{FF2B5EF4-FFF2-40B4-BE49-F238E27FC236}">
                  <a16:creationId xmlns="" xmlns:a16="http://schemas.microsoft.com/office/drawing/2014/main" id="{4819695E-26B5-4FF2-A7A5-EA29AD217C7A}"/>
                </a:ext>
              </a:extLst>
            </p:cNvPr>
            <p:cNvSpPr/>
            <p:nvPr/>
          </p:nvSpPr>
          <p:spPr>
            <a:xfrm rot="5400000">
              <a:off x="922020" y="2990850"/>
              <a:ext cx="1546860" cy="1333500"/>
            </a:xfrm>
            <a:prstGeom prst="hexagon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Hexagon 40">
              <a:extLst>
                <a:ext uri="{FF2B5EF4-FFF2-40B4-BE49-F238E27FC236}">
                  <a16:creationId xmlns="" xmlns:a16="http://schemas.microsoft.com/office/drawing/2014/main" id="{B620316A-CA29-4AAB-96E4-D81CDA71ACBB}"/>
                </a:ext>
              </a:extLst>
            </p:cNvPr>
            <p:cNvSpPr/>
            <p:nvPr/>
          </p:nvSpPr>
          <p:spPr>
            <a:xfrm rot="5400000">
              <a:off x="922020" y="2990850"/>
              <a:ext cx="1546860" cy="1333500"/>
            </a:xfrm>
            <a:prstGeom prst="hexagon">
              <a:avLst/>
            </a:prstGeom>
            <a:solidFill>
              <a:srgbClr val="C00000"/>
            </a:solidFill>
            <a:ln w="31750">
              <a:noFill/>
            </a:ln>
            <a:effectLst>
              <a:innerShdw blurRad="63500" dist="50800" dir="10800000">
                <a:prstClr val="black">
                  <a:alpha val="2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Hexagon 41">
              <a:extLst>
                <a:ext uri="{FF2B5EF4-FFF2-40B4-BE49-F238E27FC236}">
                  <a16:creationId xmlns="" xmlns:a16="http://schemas.microsoft.com/office/drawing/2014/main" id="{8A8EE012-D14E-4CE2-9789-9378AFED0257}"/>
                </a:ext>
              </a:extLst>
            </p:cNvPr>
            <p:cNvSpPr/>
            <p:nvPr/>
          </p:nvSpPr>
          <p:spPr>
            <a:xfrm rot="5400000">
              <a:off x="1134161" y="3173730"/>
              <a:ext cx="1122578" cy="967740"/>
            </a:xfrm>
            <a:prstGeom prst="hexagon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3" name="Group 42">
            <a:extLst>
              <a:ext uri="{FF2B5EF4-FFF2-40B4-BE49-F238E27FC236}">
                <a16:creationId xmlns="" xmlns:a16="http://schemas.microsoft.com/office/drawing/2014/main" id="{F1F93B0A-A0F1-4CE5-BAD5-2829289BDC11}"/>
              </a:ext>
            </a:extLst>
          </p:cNvPr>
          <p:cNvGrpSpPr/>
          <p:nvPr/>
        </p:nvGrpSpPr>
        <p:grpSpPr>
          <a:xfrm>
            <a:off x="8277987" y="2884170"/>
            <a:ext cx="1333500" cy="1546860"/>
            <a:chOff x="1028700" y="2884170"/>
            <a:chExt cx="1333500" cy="1546860"/>
          </a:xfrm>
        </p:grpSpPr>
        <p:sp>
          <p:nvSpPr>
            <p:cNvPr id="44" name="Hexagon 43">
              <a:extLst>
                <a:ext uri="{FF2B5EF4-FFF2-40B4-BE49-F238E27FC236}">
                  <a16:creationId xmlns="" xmlns:a16="http://schemas.microsoft.com/office/drawing/2014/main" id="{ECB53FD1-1D40-499D-8185-CE28A8D71694}"/>
                </a:ext>
              </a:extLst>
            </p:cNvPr>
            <p:cNvSpPr/>
            <p:nvPr/>
          </p:nvSpPr>
          <p:spPr>
            <a:xfrm rot="5400000">
              <a:off x="922020" y="2990850"/>
              <a:ext cx="1546860" cy="1333500"/>
            </a:xfrm>
            <a:prstGeom prst="hexagon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Hexagon 44">
              <a:extLst>
                <a:ext uri="{FF2B5EF4-FFF2-40B4-BE49-F238E27FC236}">
                  <a16:creationId xmlns="" xmlns:a16="http://schemas.microsoft.com/office/drawing/2014/main" id="{34945725-BD0E-4FE6-A80D-559B9B5ECF5F}"/>
                </a:ext>
              </a:extLst>
            </p:cNvPr>
            <p:cNvSpPr/>
            <p:nvPr/>
          </p:nvSpPr>
          <p:spPr>
            <a:xfrm rot="5400000">
              <a:off x="922020" y="2990850"/>
              <a:ext cx="1546860" cy="1333500"/>
            </a:xfrm>
            <a:prstGeom prst="hexagon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Hexagon 45">
              <a:extLst>
                <a:ext uri="{FF2B5EF4-FFF2-40B4-BE49-F238E27FC236}">
                  <a16:creationId xmlns="" xmlns:a16="http://schemas.microsoft.com/office/drawing/2014/main" id="{49ACFF57-547F-4BAF-BA33-505322634060}"/>
                </a:ext>
              </a:extLst>
            </p:cNvPr>
            <p:cNvSpPr/>
            <p:nvPr/>
          </p:nvSpPr>
          <p:spPr>
            <a:xfrm rot="5400000">
              <a:off x="922020" y="2990850"/>
              <a:ext cx="1546860" cy="1333500"/>
            </a:xfrm>
            <a:prstGeom prst="hexagon">
              <a:avLst/>
            </a:prstGeom>
            <a:solidFill>
              <a:schemeClr val="bg1">
                <a:lumMod val="50000"/>
              </a:schemeClr>
            </a:solidFill>
            <a:ln w="31750">
              <a:noFill/>
            </a:ln>
            <a:effectLst>
              <a:innerShdw blurRad="63500" dist="50800" dir="10800000">
                <a:prstClr val="black">
                  <a:alpha val="2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Hexagon 46">
              <a:extLst>
                <a:ext uri="{FF2B5EF4-FFF2-40B4-BE49-F238E27FC236}">
                  <a16:creationId xmlns="" xmlns:a16="http://schemas.microsoft.com/office/drawing/2014/main" id="{46DEFAB8-9F7D-4922-82C5-A3DE889B165D}"/>
                </a:ext>
              </a:extLst>
            </p:cNvPr>
            <p:cNvSpPr/>
            <p:nvPr/>
          </p:nvSpPr>
          <p:spPr>
            <a:xfrm rot="5400000">
              <a:off x="1134161" y="3173730"/>
              <a:ext cx="1122578" cy="967740"/>
            </a:xfrm>
            <a:prstGeom prst="hexagon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="" xmlns:a16="http://schemas.microsoft.com/office/drawing/2014/main" id="{D697C1BA-7DF5-4D57-9793-3EFEAAC3C0F0}"/>
              </a:ext>
            </a:extLst>
          </p:cNvPr>
          <p:cNvGrpSpPr/>
          <p:nvPr/>
        </p:nvGrpSpPr>
        <p:grpSpPr>
          <a:xfrm>
            <a:off x="681355" y="2884170"/>
            <a:ext cx="1333500" cy="1546860"/>
            <a:chOff x="1028700" y="2884170"/>
            <a:chExt cx="1333500" cy="1546860"/>
          </a:xfrm>
        </p:grpSpPr>
        <p:sp>
          <p:nvSpPr>
            <p:cNvPr id="19" name="Hexagon 18">
              <a:extLst>
                <a:ext uri="{FF2B5EF4-FFF2-40B4-BE49-F238E27FC236}">
                  <a16:creationId xmlns="" xmlns:a16="http://schemas.microsoft.com/office/drawing/2014/main" id="{371EFA08-2914-4B00-AC6A-41B3B05ED507}"/>
                </a:ext>
              </a:extLst>
            </p:cNvPr>
            <p:cNvSpPr/>
            <p:nvPr/>
          </p:nvSpPr>
          <p:spPr>
            <a:xfrm rot="5400000">
              <a:off x="922020" y="2990850"/>
              <a:ext cx="1546860" cy="1333500"/>
            </a:xfrm>
            <a:prstGeom prst="hexagon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Hexagon 19">
              <a:extLst>
                <a:ext uri="{FF2B5EF4-FFF2-40B4-BE49-F238E27FC236}">
                  <a16:creationId xmlns="" xmlns:a16="http://schemas.microsoft.com/office/drawing/2014/main" id="{78E8B810-FA4D-4D01-AEE6-44F861EE3B2C}"/>
                </a:ext>
              </a:extLst>
            </p:cNvPr>
            <p:cNvSpPr/>
            <p:nvPr/>
          </p:nvSpPr>
          <p:spPr>
            <a:xfrm rot="5400000">
              <a:off x="922020" y="2990850"/>
              <a:ext cx="1546860" cy="1333500"/>
            </a:xfrm>
            <a:prstGeom prst="hexagon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Hexagon 20">
              <a:extLst>
                <a:ext uri="{FF2B5EF4-FFF2-40B4-BE49-F238E27FC236}">
                  <a16:creationId xmlns="" xmlns:a16="http://schemas.microsoft.com/office/drawing/2014/main" id="{7877B36B-67DC-4796-92B4-05F7ACA24CE3}"/>
                </a:ext>
              </a:extLst>
            </p:cNvPr>
            <p:cNvSpPr/>
            <p:nvPr/>
          </p:nvSpPr>
          <p:spPr>
            <a:xfrm rot="5400000">
              <a:off x="922020" y="2990850"/>
              <a:ext cx="1546860" cy="1333500"/>
            </a:xfrm>
            <a:prstGeom prst="hexagon">
              <a:avLst/>
            </a:prstGeom>
            <a:solidFill>
              <a:schemeClr val="bg1">
                <a:lumMod val="50000"/>
              </a:schemeClr>
            </a:solidFill>
            <a:ln w="31750">
              <a:noFill/>
            </a:ln>
            <a:effectLst>
              <a:innerShdw blurRad="63500" dist="50800" dir="10800000">
                <a:prstClr val="black">
                  <a:alpha val="2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Hexagon 21">
              <a:extLst>
                <a:ext uri="{FF2B5EF4-FFF2-40B4-BE49-F238E27FC236}">
                  <a16:creationId xmlns="" xmlns:a16="http://schemas.microsoft.com/office/drawing/2014/main" id="{2DB1DDE7-F9CF-4916-8679-21999B3D0A55}"/>
                </a:ext>
              </a:extLst>
            </p:cNvPr>
            <p:cNvSpPr/>
            <p:nvPr/>
          </p:nvSpPr>
          <p:spPr>
            <a:xfrm rot="5400000">
              <a:off x="1134161" y="3173730"/>
              <a:ext cx="1122578" cy="967740"/>
            </a:xfrm>
            <a:prstGeom prst="hexagon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5" name="Title 4">
            <a:extLst>
              <a:ext uri="{FF2B5EF4-FFF2-40B4-BE49-F238E27FC236}">
                <a16:creationId xmlns="" xmlns:a16="http://schemas.microsoft.com/office/drawing/2014/main" id="{7BA45D82-C28F-4E72-8898-0C4B87FDB696}"/>
              </a:ext>
            </a:extLst>
          </p:cNvPr>
          <p:cNvSpPr txBox="1">
            <a:spLocks/>
          </p:cNvSpPr>
          <p:nvPr/>
        </p:nvSpPr>
        <p:spPr>
          <a:xfrm>
            <a:off x="385058" y="2453541"/>
            <a:ext cx="1926082" cy="249299"/>
          </a:xfrm>
          <a:prstGeom prst="rect">
            <a:avLst/>
          </a:prstGeom>
        </p:spPr>
        <p:txBody>
          <a:bodyPr vert="horz" wrap="square" lIns="0" tIns="0" rIns="0" bIns="0" rtlCol="0" anchor="b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800" dirty="0">
                <a:latin typeface="+mn-lt"/>
              </a:rPr>
              <a:t>IDEA</a:t>
            </a:r>
          </a:p>
        </p:txBody>
      </p:sp>
      <p:sp>
        <p:nvSpPr>
          <p:cNvPr id="56" name="Title 4">
            <a:extLst>
              <a:ext uri="{FF2B5EF4-FFF2-40B4-BE49-F238E27FC236}">
                <a16:creationId xmlns="" xmlns:a16="http://schemas.microsoft.com/office/drawing/2014/main" id="{488F46BB-F679-4097-BF86-BFC91B75E318}"/>
              </a:ext>
            </a:extLst>
          </p:cNvPr>
          <p:cNvSpPr txBox="1">
            <a:spLocks/>
          </p:cNvSpPr>
          <p:nvPr/>
        </p:nvSpPr>
        <p:spPr>
          <a:xfrm>
            <a:off x="4183380" y="2453541"/>
            <a:ext cx="1926082" cy="249299"/>
          </a:xfrm>
          <a:prstGeom prst="rect">
            <a:avLst/>
          </a:prstGeom>
        </p:spPr>
        <p:txBody>
          <a:bodyPr vert="horz" wrap="square" lIns="0" tIns="0" rIns="0" bIns="0" rtlCol="0" anchor="b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800" dirty="0">
                <a:latin typeface="+mn-lt"/>
              </a:rPr>
              <a:t>MANUFACTURE</a:t>
            </a:r>
          </a:p>
        </p:txBody>
      </p:sp>
      <p:sp>
        <p:nvSpPr>
          <p:cNvPr id="57" name="Title 4">
            <a:extLst>
              <a:ext uri="{FF2B5EF4-FFF2-40B4-BE49-F238E27FC236}">
                <a16:creationId xmlns="" xmlns:a16="http://schemas.microsoft.com/office/drawing/2014/main" id="{017FD8E1-BAD3-4FD3-AE1B-0558175D1879}"/>
              </a:ext>
            </a:extLst>
          </p:cNvPr>
          <p:cNvSpPr txBox="1">
            <a:spLocks/>
          </p:cNvSpPr>
          <p:nvPr/>
        </p:nvSpPr>
        <p:spPr>
          <a:xfrm>
            <a:off x="7981696" y="2453541"/>
            <a:ext cx="1926082" cy="249299"/>
          </a:xfrm>
          <a:prstGeom prst="rect">
            <a:avLst/>
          </a:prstGeom>
        </p:spPr>
        <p:txBody>
          <a:bodyPr vert="horz" wrap="square" lIns="0" tIns="0" rIns="0" bIns="0" rtlCol="0" anchor="b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800" dirty="0">
                <a:latin typeface="+mn-lt"/>
              </a:rPr>
              <a:t>TESTING</a:t>
            </a:r>
          </a:p>
        </p:txBody>
      </p:sp>
      <p:sp>
        <p:nvSpPr>
          <p:cNvPr id="58" name="Title 4">
            <a:extLst>
              <a:ext uri="{FF2B5EF4-FFF2-40B4-BE49-F238E27FC236}">
                <a16:creationId xmlns="" xmlns:a16="http://schemas.microsoft.com/office/drawing/2014/main" id="{F9193875-9DD1-447F-94B6-3448FC3C4985}"/>
              </a:ext>
            </a:extLst>
          </p:cNvPr>
          <p:cNvSpPr txBox="1">
            <a:spLocks/>
          </p:cNvSpPr>
          <p:nvPr/>
        </p:nvSpPr>
        <p:spPr>
          <a:xfrm>
            <a:off x="2284222" y="4612360"/>
            <a:ext cx="1926082" cy="249299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800" dirty="0">
                <a:latin typeface="+mn-lt"/>
              </a:rPr>
              <a:t>DESIGN</a:t>
            </a:r>
          </a:p>
        </p:txBody>
      </p:sp>
      <p:sp>
        <p:nvSpPr>
          <p:cNvPr id="60" name="Title 4">
            <a:extLst>
              <a:ext uri="{FF2B5EF4-FFF2-40B4-BE49-F238E27FC236}">
                <a16:creationId xmlns="" xmlns:a16="http://schemas.microsoft.com/office/drawing/2014/main" id="{C633EC42-A8F9-40C4-BF1D-C9FADB0E7253}"/>
              </a:ext>
            </a:extLst>
          </p:cNvPr>
          <p:cNvSpPr txBox="1">
            <a:spLocks/>
          </p:cNvSpPr>
          <p:nvPr/>
        </p:nvSpPr>
        <p:spPr>
          <a:xfrm>
            <a:off x="6082538" y="4612360"/>
            <a:ext cx="1926082" cy="249299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800" dirty="0">
                <a:latin typeface="+mn-lt"/>
              </a:rPr>
              <a:t>ASSEMBLY</a:t>
            </a:r>
          </a:p>
        </p:txBody>
      </p:sp>
      <p:sp>
        <p:nvSpPr>
          <p:cNvPr id="61" name="Title 4">
            <a:extLst>
              <a:ext uri="{FF2B5EF4-FFF2-40B4-BE49-F238E27FC236}">
                <a16:creationId xmlns="" xmlns:a16="http://schemas.microsoft.com/office/drawing/2014/main" id="{EC1909BE-124F-415B-8FB5-62E85701A849}"/>
              </a:ext>
            </a:extLst>
          </p:cNvPr>
          <p:cNvSpPr txBox="1">
            <a:spLocks/>
          </p:cNvSpPr>
          <p:nvPr/>
        </p:nvSpPr>
        <p:spPr>
          <a:xfrm>
            <a:off x="9880855" y="4612360"/>
            <a:ext cx="1926082" cy="249299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800" dirty="0">
                <a:latin typeface="+mn-lt"/>
              </a:rPr>
              <a:t>CONTROL</a:t>
            </a:r>
          </a:p>
        </p:txBody>
      </p:sp>
      <p:grpSp>
        <p:nvGrpSpPr>
          <p:cNvPr id="62" name="Group 61">
            <a:extLst>
              <a:ext uri="{FF2B5EF4-FFF2-40B4-BE49-F238E27FC236}">
                <a16:creationId xmlns="" xmlns:a16="http://schemas.microsoft.com/office/drawing/2014/main" id="{144FEC96-747E-4FA6-AA40-E4E80682E3F7}"/>
              </a:ext>
            </a:extLst>
          </p:cNvPr>
          <p:cNvGrpSpPr/>
          <p:nvPr/>
        </p:nvGrpSpPr>
        <p:grpSpPr>
          <a:xfrm>
            <a:off x="1238091" y="3499564"/>
            <a:ext cx="220028" cy="316072"/>
            <a:chOff x="10502900" y="815975"/>
            <a:chExt cx="200025" cy="287338"/>
          </a:xfrm>
          <a:solidFill>
            <a:schemeClr val="bg1">
              <a:lumMod val="50000"/>
            </a:schemeClr>
          </a:solidFill>
        </p:grpSpPr>
        <p:sp>
          <p:nvSpPr>
            <p:cNvPr id="63" name="Freeform 2127">
              <a:extLst>
                <a:ext uri="{FF2B5EF4-FFF2-40B4-BE49-F238E27FC236}">
                  <a16:creationId xmlns="" xmlns:a16="http://schemas.microsoft.com/office/drawing/2014/main" id="{28A8659D-9C69-4499-BF47-97A0596CE38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02900" y="815975"/>
              <a:ext cx="200025" cy="201613"/>
            </a:xfrm>
            <a:custGeom>
              <a:avLst/>
              <a:gdLst>
                <a:gd name="T0" fmla="*/ 284 w 632"/>
                <a:gd name="T1" fmla="*/ 3 h 632"/>
                <a:gd name="T2" fmla="*/ 237 w 632"/>
                <a:gd name="T3" fmla="*/ 10 h 632"/>
                <a:gd name="T4" fmla="*/ 193 w 632"/>
                <a:gd name="T5" fmla="*/ 26 h 632"/>
                <a:gd name="T6" fmla="*/ 152 w 632"/>
                <a:gd name="T7" fmla="*/ 47 h 632"/>
                <a:gd name="T8" fmla="*/ 115 w 632"/>
                <a:gd name="T9" fmla="*/ 72 h 632"/>
                <a:gd name="T10" fmla="*/ 82 w 632"/>
                <a:gd name="T11" fmla="*/ 104 h 632"/>
                <a:gd name="T12" fmla="*/ 54 w 632"/>
                <a:gd name="T13" fmla="*/ 139 h 632"/>
                <a:gd name="T14" fmla="*/ 31 w 632"/>
                <a:gd name="T15" fmla="*/ 180 h 632"/>
                <a:gd name="T16" fmla="*/ 14 w 632"/>
                <a:gd name="T17" fmla="*/ 222 h 632"/>
                <a:gd name="T18" fmla="*/ 4 w 632"/>
                <a:gd name="T19" fmla="*/ 269 h 632"/>
                <a:gd name="T20" fmla="*/ 0 w 632"/>
                <a:gd name="T21" fmla="*/ 316 h 632"/>
                <a:gd name="T22" fmla="*/ 3 w 632"/>
                <a:gd name="T23" fmla="*/ 363 h 632"/>
                <a:gd name="T24" fmla="*/ 14 w 632"/>
                <a:gd name="T25" fmla="*/ 407 h 632"/>
                <a:gd name="T26" fmla="*/ 30 w 632"/>
                <a:gd name="T27" fmla="*/ 450 h 632"/>
                <a:gd name="T28" fmla="*/ 50 w 632"/>
                <a:gd name="T29" fmla="*/ 489 h 632"/>
                <a:gd name="T30" fmla="*/ 77 w 632"/>
                <a:gd name="T31" fmla="*/ 523 h 632"/>
                <a:gd name="T32" fmla="*/ 109 w 632"/>
                <a:gd name="T33" fmla="*/ 555 h 632"/>
                <a:gd name="T34" fmla="*/ 144 w 632"/>
                <a:gd name="T35" fmla="*/ 581 h 632"/>
                <a:gd name="T36" fmla="*/ 183 w 632"/>
                <a:gd name="T37" fmla="*/ 602 h 632"/>
                <a:gd name="T38" fmla="*/ 225 w 632"/>
                <a:gd name="T39" fmla="*/ 618 h 632"/>
                <a:gd name="T40" fmla="*/ 270 w 632"/>
                <a:gd name="T41" fmla="*/ 628 h 632"/>
                <a:gd name="T42" fmla="*/ 301 w 632"/>
                <a:gd name="T43" fmla="*/ 473 h 632"/>
                <a:gd name="T44" fmla="*/ 256 w 632"/>
                <a:gd name="T45" fmla="*/ 512 h 632"/>
                <a:gd name="T46" fmla="*/ 185 w 632"/>
                <a:gd name="T47" fmla="*/ 447 h 632"/>
                <a:gd name="T48" fmla="*/ 181 w 632"/>
                <a:gd name="T49" fmla="*/ 431 h 632"/>
                <a:gd name="T50" fmla="*/ 196 w 632"/>
                <a:gd name="T51" fmla="*/ 421 h 632"/>
                <a:gd name="T52" fmla="*/ 256 w 632"/>
                <a:gd name="T53" fmla="*/ 475 h 632"/>
                <a:gd name="T54" fmla="*/ 309 w 632"/>
                <a:gd name="T55" fmla="*/ 423 h 632"/>
                <a:gd name="T56" fmla="*/ 319 w 632"/>
                <a:gd name="T57" fmla="*/ 421 h 632"/>
                <a:gd name="T58" fmla="*/ 326 w 632"/>
                <a:gd name="T59" fmla="*/ 426 h 632"/>
                <a:gd name="T60" fmla="*/ 430 w 632"/>
                <a:gd name="T61" fmla="*/ 423 h 632"/>
                <a:gd name="T62" fmla="*/ 446 w 632"/>
                <a:gd name="T63" fmla="*/ 426 h 632"/>
                <a:gd name="T64" fmla="*/ 450 w 632"/>
                <a:gd name="T65" fmla="*/ 442 h 632"/>
                <a:gd name="T66" fmla="*/ 381 w 632"/>
                <a:gd name="T67" fmla="*/ 511 h 632"/>
                <a:gd name="T68" fmla="*/ 365 w 632"/>
                <a:gd name="T69" fmla="*/ 507 h 632"/>
                <a:gd name="T70" fmla="*/ 346 w 632"/>
                <a:gd name="T71" fmla="*/ 630 h 632"/>
                <a:gd name="T72" fmla="*/ 391 w 632"/>
                <a:gd name="T73" fmla="*/ 623 h 632"/>
                <a:gd name="T74" fmla="*/ 434 w 632"/>
                <a:gd name="T75" fmla="*/ 608 h 632"/>
                <a:gd name="T76" fmla="*/ 474 w 632"/>
                <a:gd name="T77" fmla="*/ 589 h 632"/>
                <a:gd name="T78" fmla="*/ 511 w 632"/>
                <a:gd name="T79" fmla="*/ 564 h 632"/>
                <a:gd name="T80" fmla="*/ 544 w 632"/>
                <a:gd name="T81" fmla="*/ 534 h 632"/>
                <a:gd name="T82" fmla="*/ 572 w 632"/>
                <a:gd name="T83" fmla="*/ 501 h 632"/>
                <a:gd name="T84" fmla="*/ 595 w 632"/>
                <a:gd name="T85" fmla="*/ 463 h 632"/>
                <a:gd name="T86" fmla="*/ 613 w 632"/>
                <a:gd name="T87" fmla="*/ 421 h 632"/>
                <a:gd name="T88" fmla="*/ 626 w 632"/>
                <a:gd name="T89" fmla="*/ 378 h 632"/>
                <a:gd name="T90" fmla="*/ 631 w 632"/>
                <a:gd name="T91" fmla="*/ 332 h 632"/>
                <a:gd name="T92" fmla="*/ 629 w 632"/>
                <a:gd name="T93" fmla="*/ 283 h 632"/>
                <a:gd name="T94" fmla="*/ 622 w 632"/>
                <a:gd name="T95" fmla="*/ 237 h 632"/>
                <a:gd name="T96" fmla="*/ 606 w 632"/>
                <a:gd name="T97" fmla="*/ 193 h 632"/>
                <a:gd name="T98" fmla="*/ 585 w 632"/>
                <a:gd name="T99" fmla="*/ 153 h 632"/>
                <a:gd name="T100" fmla="*/ 560 w 632"/>
                <a:gd name="T101" fmla="*/ 115 h 632"/>
                <a:gd name="T102" fmla="*/ 528 w 632"/>
                <a:gd name="T103" fmla="*/ 82 h 632"/>
                <a:gd name="T104" fmla="*/ 492 w 632"/>
                <a:gd name="T105" fmla="*/ 54 h 632"/>
                <a:gd name="T106" fmla="*/ 452 w 632"/>
                <a:gd name="T107" fmla="*/ 32 h 632"/>
                <a:gd name="T108" fmla="*/ 409 w 632"/>
                <a:gd name="T109" fmla="*/ 15 h 632"/>
                <a:gd name="T110" fmla="*/ 364 w 632"/>
                <a:gd name="T111" fmla="*/ 4 h 632"/>
                <a:gd name="T112" fmla="*/ 315 w 632"/>
                <a:gd name="T113" fmla="*/ 0 h 6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632" h="632">
                  <a:moveTo>
                    <a:pt x="315" y="0"/>
                  </a:moveTo>
                  <a:lnTo>
                    <a:pt x="299" y="1"/>
                  </a:lnTo>
                  <a:lnTo>
                    <a:pt x="284" y="3"/>
                  </a:lnTo>
                  <a:lnTo>
                    <a:pt x="268" y="4"/>
                  </a:lnTo>
                  <a:lnTo>
                    <a:pt x="252" y="6"/>
                  </a:lnTo>
                  <a:lnTo>
                    <a:pt x="237" y="10"/>
                  </a:lnTo>
                  <a:lnTo>
                    <a:pt x="221" y="15"/>
                  </a:lnTo>
                  <a:lnTo>
                    <a:pt x="207" y="20"/>
                  </a:lnTo>
                  <a:lnTo>
                    <a:pt x="193" y="26"/>
                  </a:lnTo>
                  <a:lnTo>
                    <a:pt x="179" y="32"/>
                  </a:lnTo>
                  <a:lnTo>
                    <a:pt x="165" y="38"/>
                  </a:lnTo>
                  <a:lnTo>
                    <a:pt x="152" y="47"/>
                  </a:lnTo>
                  <a:lnTo>
                    <a:pt x="139" y="54"/>
                  </a:lnTo>
                  <a:lnTo>
                    <a:pt x="127" y="64"/>
                  </a:lnTo>
                  <a:lnTo>
                    <a:pt x="115" y="72"/>
                  </a:lnTo>
                  <a:lnTo>
                    <a:pt x="103" y="82"/>
                  </a:lnTo>
                  <a:lnTo>
                    <a:pt x="92" y="93"/>
                  </a:lnTo>
                  <a:lnTo>
                    <a:pt x="82" y="104"/>
                  </a:lnTo>
                  <a:lnTo>
                    <a:pt x="72" y="115"/>
                  </a:lnTo>
                  <a:lnTo>
                    <a:pt x="63" y="127"/>
                  </a:lnTo>
                  <a:lnTo>
                    <a:pt x="54" y="139"/>
                  </a:lnTo>
                  <a:lnTo>
                    <a:pt x="45" y="153"/>
                  </a:lnTo>
                  <a:lnTo>
                    <a:pt x="38" y="166"/>
                  </a:lnTo>
                  <a:lnTo>
                    <a:pt x="31" y="180"/>
                  </a:lnTo>
                  <a:lnTo>
                    <a:pt x="25" y="193"/>
                  </a:lnTo>
                  <a:lnTo>
                    <a:pt x="19" y="208"/>
                  </a:lnTo>
                  <a:lnTo>
                    <a:pt x="14" y="222"/>
                  </a:lnTo>
                  <a:lnTo>
                    <a:pt x="10" y="237"/>
                  </a:lnTo>
                  <a:lnTo>
                    <a:pt x="6" y="253"/>
                  </a:lnTo>
                  <a:lnTo>
                    <a:pt x="4" y="269"/>
                  </a:lnTo>
                  <a:lnTo>
                    <a:pt x="1" y="283"/>
                  </a:lnTo>
                  <a:lnTo>
                    <a:pt x="0" y="301"/>
                  </a:lnTo>
                  <a:lnTo>
                    <a:pt x="0" y="316"/>
                  </a:lnTo>
                  <a:lnTo>
                    <a:pt x="0" y="332"/>
                  </a:lnTo>
                  <a:lnTo>
                    <a:pt x="1" y="347"/>
                  </a:lnTo>
                  <a:lnTo>
                    <a:pt x="3" y="363"/>
                  </a:lnTo>
                  <a:lnTo>
                    <a:pt x="6" y="378"/>
                  </a:lnTo>
                  <a:lnTo>
                    <a:pt x="9" y="393"/>
                  </a:lnTo>
                  <a:lnTo>
                    <a:pt x="14" y="407"/>
                  </a:lnTo>
                  <a:lnTo>
                    <a:pt x="17" y="421"/>
                  </a:lnTo>
                  <a:lnTo>
                    <a:pt x="23" y="436"/>
                  </a:lnTo>
                  <a:lnTo>
                    <a:pt x="30" y="450"/>
                  </a:lnTo>
                  <a:lnTo>
                    <a:pt x="36" y="463"/>
                  </a:lnTo>
                  <a:lnTo>
                    <a:pt x="43" y="475"/>
                  </a:lnTo>
                  <a:lnTo>
                    <a:pt x="50" y="489"/>
                  </a:lnTo>
                  <a:lnTo>
                    <a:pt x="59" y="501"/>
                  </a:lnTo>
                  <a:lnTo>
                    <a:pt x="69" y="512"/>
                  </a:lnTo>
                  <a:lnTo>
                    <a:pt x="77" y="523"/>
                  </a:lnTo>
                  <a:lnTo>
                    <a:pt x="87" y="534"/>
                  </a:lnTo>
                  <a:lnTo>
                    <a:pt x="98" y="545"/>
                  </a:lnTo>
                  <a:lnTo>
                    <a:pt x="109" y="555"/>
                  </a:lnTo>
                  <a:lnTo>
                    <a:pt x="120" y="564"/>
                  </a:lnTo>
                  <a:lnTo>
                    <a:pt x="132" y="573"/>
                  </a:lnTo>
                  <a:lnTo>
                    <a:pt x="144" y="581"/>
                  </a:lnTo>
                  <a:lnTo>
                    <a:pt x="157" y="589"/>
                  </a:lnTo>
                  <a:lnTo>
                    <a:pt x="170" y="596"/>
                  </a:lnTo>
                  <a:lnTo>
                    <a:pt x="183" y="602"/>
                  </a:lnTo>
                  <a:lnTo>
                    <a:pt x="197" y="608"/>
                  </a:lnTo>
                  <a:lnTo>
                    <a:pt x="210" y="613"/>
                  </a:lnTo>
                  <a:lnTo>
                    <a:pt x="225" y="618"/>
                  </a:lnTo>
                  <a:lnTo>
                    <a:pt x="240" y="623"/>
                  </a:lnTo>
                  <a:lnTo>
                    <a:pt x="254" y="625"/>
                  </a:lnTo>
                  <a:lnTo>
                    <a:pt x="270" y="628"/>
                  </a:lnTo>
                  <a:lnTo>
                    <a:pt x="285" y="630"/>
                  </a:lnTo>
                  <a:lnTo>
                    <a:pt x="301" y="632"/>
                  </a:lnTo>
                  <a:lnTo>
                    <a:pt x="301" y="473"/>
                  </a:lnTo>
                  <a:lnTo>
                    <a:pt x="267" y="507"/>
                  </a:lnTo>
                  <a:lnTo>
                    <a:pt x="262" y="511"/>
                  </a:lnTo>
                  <a:lnTo>
                    <a:pt x="256" y="512"/>
                  </a:lnTo>
                  <a:lnTo>
                    <a:pt x="249" y="511"/>
                  </a:lnTo>
                  <a:lnTo>
                    <a:pt x="245" y="507"/>
                  </a:lnTo>
                  <a:lnTo>
                    <a:pt x="185" y="447"/>
                  </a:lnTo>
                  <a:lnTo>
                    <a:pt x="181" y="442"/>
                  </a:lnTo>
                  <a:lnTo>
                    <a:pt x="180" y="436"/>
                  </a:lnTo>
                  <a:lnTo>
                    <a:pt x="181" y="431"/>
                  </a:lnTo>
                  <a:lnTo>
                    <a:pt x="185" y="426"/>
                  </a:lnTo>
                  <a:lnTo>
                    <a:pt x="190" y="423"/>
                  </a:lnTo>
                  <a:lnTo>
                    <a:pt x="196" y="421"/>
                  </a:lnTo>
                  <a:lnTo>
                    <a:pt x="201" y="423"/>
                  </a:lnTo>
                  <a:lnTo>
                    <a:pt x="205" y="426"/>
                  </a:lnTo>
                  <a:lnTo>
                    <a:pt x="256" y="475"/>
                  </a:lnTo>
                  <a:lnTo>
                    <a:pt x="304" y="426"/>
                  </a:lnTo>
                  <a:lnTo>
                    <a:pt x="307" y="424"/>
                  </a:lnTo>
                  <a:lnTo>
                    <a:pt x="309" y="423"/>
                  </a:lnTo>
                  <a:lnTo>
                    <a:pt x="313" y="421"/>
                  </a:lnTo>
                  <a:lnTo>
                    <a:pt x="315" y="421"/>
                  </a:lnTo>
                  <a:lnTo>
                    <a:pt x="319" y="421"/>
                  </a:lnTo>
                  <a:lnTo>
                    <a:pt x="321" y="423"/>
                  </a:lnTo>
                  <a:lnTo>
                    <a:pt x="324" y="424"/>
                  </a:lnTo>
                  <a:lnTo>
                    <a:pt x="326" y="426"/>
                  </a:lnTo>
                  <a:lnTo>
                    <a:pt x="375" y="475"/>
                  </a:lnTo>
                  <a:lnTo>
                    <a:pt x="425" y="426"/>
                  </a:lnTo>
                  <a:lnTo>
                    <a:pt x="430" y="423"/>
                  </a:lnTo>
                  <a:lnTo>
                    <a:pt x="436" y="421"/>
                  </a:lnTo>
                  <a:lnTo>
                    <a:pt x="441" y="423"/>
                  </a:lnTo>
                  <a:lnTo>
                    <a:pt x="446" y="426"/>
                  </a:lnTo>
                  <a:lnTo>
                    <a:pt x="450" y="431"/>
                  </a:lnTo>
                  <a:lnTo>
                    <a:pt x="451" y="436"/>
                  </a:lnTo>
                  <a:lnTo>
                    <a:pt x="450" y="442"/>
                  </a:lnTo>
                  <a:lnTo>
                    <a:pt x="446" y="447"/>
                  </a:lnTo>
                  <a:lnTo>
                    <a:pt x="386" y="507"/>
                  </a:lnTo>
                  <a:lnTo>
                    <a:pt x="381" y="511"/>
                  </a:lnTo>
                  <a:lnTo>
                    <a:pt x="375" y="512"/>
                  </a:lnTo>
                  <a:lnTo>
                    <a:pt x="370" y="511"/>
                  </a:lnTo>
                  <a:lnTo>
                    <a:pt x="365" y="507"/>
                  </a:lnTo>
                  <a:lnTo>
                    <a:pt x="330" y="473"/>
                  </a:lnTo>
                  <a:lnTo>
                    <a:pt x="330" y="632"/>
                  </a:lnTo>
                  <a:lnTo>
                    <a:pt x="346" y="630"/>
                  </a:lnTo>
                  <a:lnTo>
                    <a:pt x="362" y="628"/>
                  </a:lnTo>
                  <a:lnTo>
                    <a:pt x="376" y="625"/>
                  </a:lnTo>
                  <a:lnTo>
                    <a:pt x="391" y="623"/>
                  </a:lnTo>
                  <a:lnTo>
                    <a:pt x="406" y="618"/>
                  </a:lnTo>
                  <a:lnTo>
                    <a:pt x="420" y="613"/>
                  </a:lnTo>
                  <a:lnTo>
                    <a:pt x="434" y="608"/>
                  </a:lnTo>
                  <a:lnTo>
                    <a:pt x="449" y="602"/>
                  </a:lnTo>
                  <a:lnTo>
                    <a:pt x="462" y="596"/>
                  </a:lnTo>
                  <a:lnTo>
                    <a:pt x="474" y="589"/>
                  </a:lnTo>
                  <a:lnTo>
                    <a:pt x="488" y="581"/>
                  </a:lnTo>
                  <a:lnTo>
                    <a:pt x="500" y="573"/>
                  </a:lnTo>
                  <a:lnTo>
                    <a:pt x="511" y="564"/>
                  </a:lnTo>
                  <a:lnTo>
                    <a:pt x="522" y="555"/>
                  </a:lnTo>
                  <a:lnTo>
                    <a:pt x="533" y="545"/>
                  </a:lnTo>
                  <a:lnTo>
                    <a:pt x="544" y="534"/>
                  </a:lnTo>
                  <a:lnTo>
                    <a:pt x="554" y="523"/>
                  </a:lnTo>
                  <a:lnTo>
                    <a:pt x="563" y="512"/>
                  </a:lnTo>
                  <a:lnTo>
                    <a:pt x="572" y="501"/>
                  </a:lnTo>
                  <a:lnTo>
                    <a:pt x="580" y="489"/>
                  </a:lnTo>
                  <a:lnTo>
                    <a:pt x="588" y="475"/>
                  </a:lnTo>
                  <a:lnTo>
                    <a:pt x="595" y="463"/>
                  </a:lnTo>
                  <a:lnTo>
                    <a:pt x="602" y="450"/>
                  </a:lnTo>
                  <a:lnTo>
                    <a:pt x="609" y="436"/>
                  </a:lnTo>
                  <a:lnTo>
                    <a:pt x="613" y="421"/>
                  </a:lnTo>
                  <a:lnTo>
                    <a:pt x="618" y="408"/>
                  </a:lnTo>
                  <a:lnTo>
                    <a:pt x="622" y="393"/>
                  </a:lnTo>
                  <a:lnTo>
                    <a:pt x="626" y="378"/>
                  </a:lnTo>
                  <a:lnTo>
                    <a:pt x="628" y="363"/>
                  </a:lnTo>
                  <a:lnTo>
                    <a:pt x="631" y="347"/>
                  </a:lnTo>
                  <a:lnTo>
                    <a:pt x="631" y="332"/>
                  </a:lnTo>
                  <a:lnTo>
                    <a:pt x="632" y="316"/>
                  </a:lnTo>
                  <a:lnTo>
                    <a:pt x="631" y="301"/>
                  </a:lnTo>
                  <a:lnTo>
                    <a:pt x="629" y="283"/>
                  </a:lnTo>
                  <a:lnTo>
                    <a:pt x="628" y="269"/>
                  </a:lnTo>
                  <a:lnTo>
                    <a:pt x="626" y="253"/>
                  </a:lnTo>
                  <a:lnTo>
                    <a:pt x="622" y="237"/>
                  </a:lnTo>
                  <a:lnTo>
                    <a:pt x="617" y="222"/>
                  </a:lnTo>
                  <a:lnTo>
                    <a:pt x="612" y="208"/>
                  </a:lnTo>
                  <a:lnTo>
                    <a:pt x="606" y="193"/>
                  </a:lnTo>
                  <a:lnTo>
                    <a:pt x="600" y="180"/>
                  </a:lnTo>
                  <a:lnTo>
                    <a:pt x="594" y="166"/>
                  </a:lnTo>
                  <a:lnTo>
                    <a:pt x="585" y="153"/>
                  </a:lnTo>
                  <a:lnTo>
                    <a:pt x="578" y="139"/>
                  </a:lnTo>
                  <a:lnTo>
                    <a:pt x="568" y="127"/>
                  </a:lnTo>
                  <a:lnTo>
                    <a:pt x="560" y="115"/>
                  </a:lnTo>
                  <a:lnTo>
                    <a:pt x="550" y="104"/>
                  </a:lnTo>
                  <a:lnTo>
                    <a:pt x="539" y="93"/>
                  </a:lnTo>
                  <a:lnTo>
                    <a:pt x="528" y="82"/>
                  </a:lnTo>
                  <a:lnTo>
                    <a:pt x="517" y="72"/>
                  </a:lnTo>
                  <a:lnTo>
                    <a:pt x="505" y="64"/>
                  </a:lnTo>
                  <a:lnTo>
                    <a:pt x="492" y="54"/>
                  </a:lnTo>
                  <a:lnTo>
                    <a:pt x="479" y="47"/>
                  </a:lnTo>
                  <a:lnTo>
                    <a:pt x="466" y="38"/>
                  </a:lnTo>
                  <a:lnTo>
                    <a:pt x="452" y="32"/>
                  </a:lnTo>
                  <a:lnTo>
                    <a:pt x="439" y="26"/>
                  </a:lnTo>
                  <a:lnTo>
                    <a:pt x="424" y="20"/>
                  </a:lnTo>
                  <a:lnTo>
                    <a:pt x="409" y="15"/>
                  </a:lnTo>
                  <a:lnTo>
                    <a:pt x="395" y="10"/>
                  </a:lnTo>
                  <a:lnTo>
                    <a:pt x="379" y="6"/>
                  </a:lnTo>
                  <a:lnTo>
                    <a:pt x="364" y="4"/>
                  </a:lnTo>
                  <a:lnTo>
                    <a:pt x="348" y="3"/>
                  </a:lnTo>
                  <a:lnTo>
                    <a:pt x="331" y="1"/>
                  </a:lnTo>
                  <a:lnTo>
                    <a:pt x="31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Freeform 2128">
              <a:extLst>
                <a:ext uri="{FF2B5EF4-FFF2-40B4-BE49-F238E27FC236}">
                  <a16:creationId xmlns="" xmlns:a16="http://schemas.microsoft.com/office/drawing/2014/main" id="{74DC1658-52ED-42DD-9882-2A9756A09EBC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69575" y="1036638"/>
              <a:ext cx="66675" cy="9525"/>
            </a:xfrm>
            <a:custGeom>
              <a:avLst/>
              <a:gdLst>
                <a:gd name="T0" fmla="*/ 196 w 210"/>
                <a:gd name="T1" fmla="*/ 0 h 29"/>
                <a:gd name="T2" fmla="*/ 15 w 210"/>
                <a:gd name="T3" fmla="*/ 0 h 29"/>
                <a:gd name="T4" fmla="*/ 9 w 210"/>
                <a:gd name="T5" fmla="*/ 1 h 29"/>
                <a:gd name="T6" fmla="*/ 5 w 210"/>
                <a:gd name="T7" fmla="*/ 3 h 29"/>
                <a:gd name="T8" fmla="*/ 2 w 210"/>
                <a:gd name="T9" fmla="*/ 8 h 29"/>
                <a:gd name="T10" fmla="*/ 0 w 210"/>
                <a:gd name="T11" fmla="*/ 14 h 29"/>
                <a:gd name="T12" fmla="*/ 2 w 210"/>
                <a:gd name="T13" fmla="*/ 20 h 29"/>
                <a:gd name="T14" fmla="*/ 5 w 210"/>
                <a:gd name="T15" fmla="*/ 25 h 29"/>
                <a:gd name="T16" fmla="*/ 9 w 210"/>
                <a:gd name="T17" fmla="*/ 28 h 29"/>
                <a:gd name="T18" fmla="*/ 15 w 210"/>
                <a:gd name="T19" fmla="*/ 29 h 29"/>
                <a:gd name="T20" fmla="*/ 196 w 210"/>
                <a:gd name="T21" fmla="*/ 29 h 29"/>
                <a:gd name="T22" fmla="*/ 202 w 210"/>
                <a:gd name="T23" fmla="*/ 28 h 29"/>
                <a:gd name="T24" fmla="*/ 207 w 210"/>
                <a:gd name="T25" fmla="*/ 25 h 29"/>
                <a:gd name="T26" fmla="*/ 209 w 210"/>
                <a:gd name="T27" fmla="*/ 20 h 29"/>
                <a:gd name="T28" fmla="*/ 210 w 210"/>
                <a:gd name="T29" fmla="*/ 14 h 29"/>
                <a:gd name="T30" fmla="*/ 209 w 210"/>
                <a:gd name="T31" fmla="*/ 8 h 29"/>
                <a:gd name="T32" fmla="*/ 207 w 210"/>
                <a:gd name="T33" fmla="*/ 3 h 29"/>
                <a:gd name="T34" fmla="*/ 202 w 210"/>
                <a:gd name="T35" fmla="*/ 1 h 29"/>
                <a:gd name="T36" fmla="*/ 196 w 210"/>
                <a:gd name="T37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10" h="29">
                  <a:moveTo>
                    <a:pt x="196" y="0"/>
                  </a:moveTo>
                  <a:lnTo>
                    <a:pt x="15" y="0"/>
                  </a:lnTo>
                  <a:lnTo>
                    <a:pt x="9" y="1"/>
                  </a:lnTo>
                  <a:lnTo>
                    <a:pt x="5" y="3"/>
                  </a:lnTo>
                  <a:lnTo>
                    <a:pt x="2" y="8"/>
                  </a:lnTo>
                  <a:lnTo>
                    <a:pt x="0" y="14"/>
                  </a:lnTo>
                  <a:lnTo>
                    <a:pt x="2" y="20"/>
                  </a:lnTo>
                  <a:lnTo>
                    <a:pt x="5" y="25"/>
                  </a:lnTo>
                  <a:lnTo>
                    <a:pt x="9" y="28"/>
                  </a:lnTo>
                  <a:lnTo>
                    <a:pt x="15" y="29"/>
                  </a:lnTo>
                  <a:lnTo>
                    <a:pt x="196" y="29"/>
                  </a:lnTo>
                  <a:lnTo>
                    <a:pt x="202" y="28"/>
                  </a:lnTo>
                  <a:lnTo>
                    <a:pt x="207" y="25"/>
                  </a:lnTo>
                  <a:lnTo>
                    <a:pt x="209" y="20"/>
                  </a:lnTo>
                  <a:lnTo>
                    <a:pt x="210" y="14"/>
                  </a:lnTo>
                  <a:lnTo>
                    <a:pt x="209" y="8"/>
                  </a:lnTo>
                  <a:lnTo>
                    <a:pt x="207" y="3"/>
                  </a:lnTo>
                  <a:lnTo>
                    <a:pt x="202" y="1"/>
                  </a:lnTo>
                  <a:lnTo>
                    <a:pt x="19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" name="Freeform 2129">
              <a:extLst>
                <a:ext uri="{FF2B5EF4-FFF2-40B4-BE49-F238E27FC236}">
                  <a16:creationId xmlns="" xmlns:a16="http://schemas.microsoft.com/office/drawing/2014/main" id="{E3EE858E-94A9-44ED-8466-ED6325F560FC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69575" y="1055688"/>
              <a:ext cx="66675" cy="9525"/>
            </a:xfrm>
            <a:custGeom>
              <a:avLst/>
              <a:gdLst>
                <a:gd name="T0" fmla="*/ 196 w 210"/>
                <a:gd name="T1" fmla="*/ 0 h 31"/>
                <a:gd name="T2" fmla="*/ 15 w 210"/>
                <a:gd name="T3" fmla="*/ 0 h 31"/>
                <a:gd name="T4" fmla="*/ 9 w 210"/>
                <a:gd name="T5" fmla="*/ 2 h 31"/>
                <a:gd name="T6" fmla="*/ 5 w 210"/>
                <a:gd name="T7" fmla="*/ 5 h 31"/>
                <a:gd name="T8" fmla="*/ 2 w 210"/>
                <a:gd name="T9" fmla="*/ 10 h 31"/>
                <a:gd name="T10" fmla="*/ 0 w 210"/>
                <a:gd name="T11" fmla="*/ 15 h 31"/>
                <a:gd name="T12" fmla="*/ 2 w 210"/>
                <a:gd name="T13" fmla="*/ 21 h 31"/>
                <a:gd name="T14" fmla="*/ 5 w 210"/>
                <a:gd name="T15" fmla="*/ 26 h 31"/>
                <a:gd name="T16" fmla="*/ 9 w 210"/>
                <a:gd name="T17" fmla="*/ 30 h 31"/>
                <a:gd name="T18" fmla="*/ 15 w 210"/>
                <a:gd name="T19" fmla="*/ 31 h 31"/>
                <a:gd name="T20" fmla="*/ 196 w 210"/>
                <a:gd name="T21" fmla="*/ 31 h 31"/>
                <a:gd name="T22" fmla="*/ 202 w 210"/>
                <a:gd name="T23" fmla="*/ 30 h 31"/>
                <a:gd name="T24" fmla="*/ 207 w 210"/>
                <a:gd name="T25" fmla="*/ 26 h 31"/>
                <a:gd name="T26" fmla="*/ 209 w 210"/>
                <a:gd name="T27" fmla="*/ 21 h 31"/>
                <a:gd name="T28" fmla="*/ 210 w 210"/>
                <a:gd name="T29" fmla="*/ 15 h 31"/>
                <a:gd name="T30" fmla="*/ 209 w 210"/>
                <a:gd name="T31" fmla="*/ 10 h 31"/>
                <a:gd name="T32" fmla="*/ 207 w 210"/>
                <a:gd name="T33" fmla="*/ 5 h 31"/>
                <a:gd name="T34" fmla="*/ 202 w 210"/>
                <a:gd name="T35" fmla="*/ 2 h 31"/>
                <a:gd name="T36" fmla="*/ 196 w 210"/>
                <a:gd name="T37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10" h="31">
                  <a:moveTo>
                    <a:pt x="196" y="0"/>
                  </a:moveTo>
                  <a:lnTo>
                    <a:pt x="15" y="0"/>
                  </a:lnTo>
                  <a:lnTo>
                    <a:pt x="9" y="2"/>
                  </a:lnTo>
                  <a:lnTo>
                    <a:pt x="5" y="5"/>
                  </a:lnTo>
                  <a:lnTo>
                    <a:pt x="2" y="10"/>
                  </a:lnTo>
                  <a:lnTo>
                    <a:pt x="0" y="15"/>
                  </a:lnTo>
                  <a:lnTo>
                    <a:pt x="2" y="21"/>
                  </a:lnTo>
                  <a:lnTo>
                    <a:pt x="5" y="26"/>
                  </a:lnTo>
                  <a:lnTo>
                    <a:pt x="9" y="30"/>
                  </a:lnTo>
                  <a:lnTo>
                    <a:pt x="15" y="31"/>
                  </a:lnTo>
                  <a:lnTo>
                    <a:pt x="196" y="31"/>
                  </a:lnTo>
                  <a:lnTo>
                    <a:pt x="202" y="30"/>
                  </a:lnTo>
                  <a:lnTo>
                    <a:pt x="207" y="26"/>
                  </a:lnTo>
                  <a:lnTo>
                    <a:pt x="209" y="21"/>
                  </a:lnTo>
                  <a:lnTo>
                    <a:pt x="210" y="15"/>
                  </a:lnTo>
                  <a:lnTo>
                    <a:pt x="209" y="10"/>
                  </a:lnTo>
                  <a:lnTo>
                    <a:pt x="207" y="5"/>
                  </a:lnTo>
                  <a:lnTo>
                    <a:pt x="202" y="2"/>
                  </a:lnTo>
                  <a:lnTo>
                    <a:pt x="19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" name="Freeform 2130">
              <a:extLst>
                <a:ext uri="{FF2B5EF4-FFF2-40B4-BE49-F238E27FC236}">
                  <a16:creationId xmlns="" xmlns:a16="http://schemas.microsoft.com/office/drawing/2014/main" id="{54A71B6B-2370-4B84-B449-014DA01A7ADD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69575" y="1074738"/>
              <a:ext cx="66675" cy="28575"/>
            </a:xfrm>
            <a:custGeom>
              <a:avLst/>
              <a:gdLst>
                <a:gd name="T0" fmla="*/ 196 w 210"/>
                <a:gd name="T1" fmla="*/ 0 h 91"/>
                <a:gd name="T2" fmla="*/ 15 w 210"/>
                <a:gd name="T3" fmla="*/ 0 h 91"/>
                <a:gd name="T4" fmla="*/ 9 w 210"/>
                <a:gd name="T5" fmla="*/ 1 h 91"/>
                <a:gd name="T6" fmla="*/ 5 w 210"/>
                <a:gd name="T7" fmla="*/ 5 h 91"/>
                <a:gd name="T8" fmla="*/ 2 w 210"/>
                <a:gd name="T9" fmla="*/ 10 h 91"/>
                <a:gd name="T10" fmla="*/ 0 w 210"/>
                <a:gd name="T11" fmla="*/ 16 h 91"/>
                <a:gd name="T12" fmla="*/ 2 w 210"/>
                <a:gd name="T13" fmla="*/ 21 h 91"/>
                <a:gd name="T14" fmla="*/ 5 w 210"/>
                <a:gd name="T15" fmla="*/ 26 h 91"/>
                <a:gd name="T16" fmla="*/ 9 w 210"/>
                <a:gd name="T17" fmla="*/ 30 h 91"/>
                <a:gd name="T18" fmla="*/ 15 w 210"/>
                <a:gd name="T19" fmla="*/ 31 h 91"/>
                <a:gd name="T20" fmla="*/ 91 w 210"/>
                <a:gd name="T21" fmla="*/ 31 h 91"/>
                <a:gd name="T22" fmla="*/ 91 w 210"/>
                <a:gd name="T23" fmla="*/ 76 h 91"/>
                <a:gd name="T24" fmla="*/ 92 w 210"/>
                <a:gd name="T25" fmla="*/ 82 h 91"/>
                <a:gd name="T26" fmla="*/ 94 w 210"/>
                <a:gd name="T27" fmla="*/ 87 h 91"/>
                <a:gd name="T28" fmla="*/ 99 w 210"/>
                <a:gd name="T29" fmla="*/ 89 h 91"/>
                <a:gd name="T30" fmla="*/ 105 w 210"/>
                <a:gd name="T31" fmla="*/ 91 h 91"/>
                <a:gd name="T32" fmla="*/ 111 w 210"/>
                <a:gd name="T33" fmla="*/ 89 h 91"/>
                <a:gd name="T34" fmla="*/ 116 w 210"/>
                <a:gd name="T35" fmla="*/ 87 h 91"/>
                <a:gd name="T36" fmla="*/ 120 w 210"/>
                <a:gd name="T37" fmla="*/ 82 h 91"/>
                <a:gd name="T38" fmla="*/ 120 w 210"/>
                <a:gd name="T39" fmla="*/ 76 h 91"/>
                <a:gd name="T40" fmla="*/ 120 w 210"/>
                <a:gd name="T41" fmla="*/ 31 h 91"/>
                <a:gd name="T42" fmla="*/ 196 w 210"/>
                <a:gd name="T43" fmla="*/ 31 h 91"/>
                <a:gd name="T44" fmla="*/ 202 w 210"/>
                <a:gd name="T45" fmla="*/ 30 h 91"/>
                <a:gd name="T46" fmla="*/ 207 w 210"/>
                <a:gd name="T47" fmla="*/ 26 h 91"/>
                <a:gd name="T48" fmla="*/ 209 w 210"/>
                <a:gd name="T49" fmla="*/ 21 h 91"/>
                <a:gd name="T50" fmla="*/ 210 w 210"/>
                <a:gd name="T51" fmla="*/ 16 h 91"/>
                <a:gd name="T52" fmla="*/ 209 w 210"/>
                <a:gd name="T53" fmla="*/ 10 h 91"/>
                <a:gd name="T54" fmla="*/ 207 w 210"/>
                <a:gd name="T55" fmla="*/ 5 h 91"/>
                <a:gd name="T56" fmla="*/ 202 w 210"/>
                <a:gd name="T57" fmla="*/ 1 h 91"/>
                <a:gd name="T58" fmla="*/ 196 w 210"/>
                <a:gd name="T59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10" h="91">
                  <a:moveTo>
                    <a:pt x="196" y="0"/>
                  </a:moveTo>
                  <a:lnTo>
                    <a:pt x="15" y="0"/>
                  </a:lnTo>
                  <a:lnTo>
                    <a:pt x="9" y="1"/>
                  </a:lnTo>
                  <a:lnTo>
                    <a:pt x="5" y="5"/>
                  </a:lnTo>
                  <a:lnTo>
                    <a:pt x="2" y="10"/>
                  </a:lnTo>
                  <a:lnTo>
                    <a:pt x="0" y="16"/>
                  </a:lnTo>
                  <a:lnTo>
                    <a:pt x="2" y="21"/>
                  </a:lnTo>
                  <a:lnTo>
                    <a:pt x="5" y="26"/>
                  </a:lnTo>
                  <a:lnTo>
                    <a:pt x="9" y="30"/>
                  </a:lnTo>
                  <a:lnTo>
                    <a:pt x="15" y="31"/>
                  </a:lnTo>
                  <a:lnTo>
                    <a:pt x="91" y="31"/>
                  </a:lnTo>
                  <a:lnTo>
                    <a:pt x="91" y="76"/>
                  </a:lnTo>
                  <a:lnTo>
                    <a:pt x="92" y="82"/>
                  </a:lnTo>
                  <a:lnTo>
                    <a:pt x="94" y="87"/>
                  </a:lnTo>
                  <a:lnTo>
                    <a:pt x="99" y="89"/>
                  </a:lnTo>
                  <a:lnTo>
                    <a:pt x="105" y="91"/>
                  </a:lnTo>
                  <a:lnTo>
                    <a:pt x="111" y="89"/>
                  </a:lnTo>
                  <a:lnTo>
                    <a:pt x="116" y="87"/>
                  </a:lnTo>
                  <a:lnTo>
                    <a:pt x="120" y="82"/>
                  </a:lnTo>
                  <a:lnTo>
                    <a:pt x="120" y="76"/>
                  </a:lnTo>
                  <a:lnTo>
                    <a:pt x="120" y="31"/>
                  </a:lnTo>
                  <a:lnTo>
                    <a:pt x="196" y="31"/>
                  </a:lnTo>
                  <a:lnTo>
                    <a:pt x="202" y="30"/>
                  </a:lnTo>
                  <a:lnTo>
                    <a:pt x="207" y="26"/>
                  </a:lnTo>
                  <a:lnTo>
                    <a:pt x="209" y="21"/>
                  </a:lnTo>
                  <a:lnTo>
                    <a:pt x="210" y="16"/>
                  </a:lnTo>
                  <a:lnTo>
                    <a:pt x="209" y="10"/>
                  </a:lnTo>
                  <a:lnTo>
                    <a:pt x="207" y="5"/>
                  </a:lnTo>
                  <a:lnTo>
                    <a:pt x="202" y="1"/>
                  </a:lnTo>
                  <a:lnTo>
                    <a:pt x="19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67" name="Freeform 4665">
            <a:extLst>
              <a:ext uri="{FF2B5EF4-FFF2-40B4-BE49-F238E27FC236}">
                <a16:creationId xmlns="" xmlns:a16="http://schemas.microsoft.com/office/drawing/2014/main" id="{EE49E9D5-AA0E-4429-BDB7-E8CAB0959538}"/>
              </a:ext>
            </a:extLst>
          </p:cNvPr>
          <p:cNvSpPr>
            <a:spLocks/>
          </p:cNvSpPr>
          <p:nvPr/>
        </p:nvSpPr>
        <p:spPr bwMode="auto">
          <a:xfrm>
            <a:off x="3089227" y="3499564"/>
            <a:ext cx="316072" cy="316072"/>
          </a:xfrm>
          <a:custGeom>
            <a:avLst/>
            <a:gdLst>
              <a:gd name="T0" fmla="*/ 761 w 904"/>
              <a:gd name="T1" fmla="*/ 213 h 903"/>
              <a:gd name="T2" fmla="*/ 754 w 904"/>
              <a:gd name="T3" fmla="*/ 225 h 903"/>
              <a:gd name="T4" fmla="*/ 576 w 904"/>
              <a:gd name="T5" fmla="*/ 277 h 903"/>
              <a:gd name="T6" fmla="*/ 498 w 904"/>
              <a:gd name="T7" fmla="*/ 298 h 903"/>
              <a:gd name="T8" fmla="*/ 431 w 904"/>
              <a:gd name="T9" fmla="*/ 329 h 903"/>
              <a:gd name="T10" fmla="*/ 578 w 904"/>
              <a:gd name="T11" fmla="*/ 170 h 903"/>
              <a:gd name="T12" fmla="*/ 618 w 904"/>
              <a:gd name="T13" fmla="*/ 180 h 903"/>
              <a:gd name="T14" fmla="*/ 661 w 904"/>
              <a:gd name="T15" fmla="*/ 169 h 903"/>
              <a:gd name="T16" fmla="*/ 693 w 904"/>
              <a:gd name="T17" fmla="*/ 141 h 903"/>
              <a:gd name="T18" fmla="*/ 707 w 904"/>
              <a:gd name="T19" fmla="*/ 99 h 903"/>
              <a:gd name="T20" fmla="*/ 701 w 904"/>
              <a:gd name="T21" fmla="*/ 55 h 903"/>
              <a:gd name="T22" fmla="*/ 676 w 904"/>
              <a:gd name="T23" fmla="*/ 20 h 903"/>
              <a:gd name="T24" fmla="*/ 636 w 904"/>
              <a:gd name="T25" fmla="*/ 2 h 903"/>
              <a:gd name="T26" fmla="*/ 591 w 904"/>
              <a:gd name="T27" fmla="*/ 4 h 903"/>
              <a:gd name="T28" fmla="*/ 554 w 904"/>
              <a:gd name="T29" fmla="*/ 25 h 903"/>
              <a:gd name="T30" fmla="*/ 531 w 904"/>
              <a:gd name="T31" fmla="*/ 63 h 903"/>
              <a:gd name="T32" fmla="*/ 532 w 904"/>
              <a:gd name="T33" fmla="*/ 118 h 903"/>
              <a:gd name="T34" fmla="*/ 369 w 904"/>
              <a:gd name="T35" fmla="*/ 289 h 903"/>
              <a:gd name="T36" fmla="*/ 325 w 904"/>
              <a:gd name="T37" fmla="*/ 289 h 903"/>
              <a:gd name="T38" fmla="*/ 294 w 904"/>
              <a:gd name="T39" fmla="*/ 308 h 903"/>
              <a:gd name="T40" fmla="*/ 275 w 904"/>
              <a:gd name="T41" fmla="*/ 338 h 903"/>
              <a:gd name="T42" fmla="*/ 275 w 904"/>
              <a:gd name="T43" fmla="*/ 383 h 903"/>
              <a:gd name="T44" fmla="*/ 113 w 904"/>
              <a:gd name="T45" fmla="*/ 545 h 903"/>
              <a:gd name="T46" fmla="*/ 64 w 904"/>
              <a:gd name="T47" fmla="*/ 546 h 903"/>
              <a:gd name="T48" fmla="*/ 26 w 904"/>
              <a:gd name="T49" fmla="*/ 568 h 903"/>
              <a:gd name="T50" fmla="*/ 5 w 904"/>
              <a:gd name="T51" fmla="*/ 605 h 903"/>
              <a:gd name="T52" fmla="*/ 3 w 904"/>
              <a:gd name="T53" fmla="*/ 650 h 903"/>
              <a:gd name="T54" fmla="*/ 21 w 904"/>
              <a:gd name="T55" fmla="*/ 690 h 903"/>
              <a:gd name="T56" fmla="*/ 56 w 904"/>
              <a:gd name="T57" fmla="*/ 716 h 903"/>
              <a:gd name="T58" fmla="*/ 100 w 904"/>
              <a:gd name="T59" fmla="*/ 722 h 903"/>
              <a:gd name="T60" fmla="*/ 142 w 904"/>
              <a:gd name="T61" fmla="*/ 706 h 903"/>
              <a:gd name="T62" fmla="*/ 170 w 904"/>
              <a:gd name="T63" fmla="*/ 675 h 903"/>
              <a:gd name="T64" fmla="*/ 181 w 904"/>
              <a:gd name="T65" fmla="*/ 632 h 903"/>
              <a:gd name="T66" fmla="*/ 171 w 904"/>
              <a:gd name="T67" fmla="*/ 591 h 903"/>
              <a:gd name="T68" fmla="*/ 316 w 904"/>
              <a:gd name="T69" fmla="*/ 430 h 903"/>
              <a:gd name="T70" fmla="*/ 286 w 904"/>
              <a:gd name="T71" fmla="*/ 538 h 903"/>
              <a:gd name="T72" fmla="*/ 271 w 904"/>
              <a:gd name="T73" fmla="*/ 753 h 903"/>
              <a:gd name="T74" fmla="*/ 216 w 904"/>
              <a:gd name="T75" fmla="*/ 757 h 903"/>
              <a:gd name="T76" fmla="*/ 212 w 904"/>
              <a:gd name="T77" fmla="*/ 888 h 903"/>
              <a:gd name="T78" fmla="*/ 218 w 904"/>
              <a:gd name="T79" fmla="*/ 901 h 903"/>
              <a:gd name="T80" fmla="*/ 349 w 904"/>
              <a:gd name="T81" fmla="*/ 903 h 903"/>
              <a:gd name="T82" fmla="*/ 361 w 904"/>
              <a:gd name="T83" fmla="*/ 894 h 903"/>
              <a:gd name="T84" fmla="*/ 361 w 904"/>
              <a:gd name="T85" fmla="*/ 762 h 903"/>
              <a:gd name="T86" fmla="*/ 349 w 904"/>
              <a:gd name="T87" fmla="*/ 753 h 903"/>
              <a:gd name="T88" fmla="*/ 305 w 904"/>
              <a:gd name="T89" fmla="*/ 597 h 903"/>
              <a:gd name="T90" fmla="*/ 343 w 904"/>
              <a:gd name="T91" fmla="*/ 469 h 903"/>
              <a:gd name="T92" fmla="*/ 383 w 904"/>
              <a:gd name="T93" fmla="*/ 426 h 903"/>
              <a:gd name="T94" fmla="*/ 418 w 904"/>
              <a:gd name="T95" fmla="*/ 383 h 903"/>
              <a:gd name="T96" fmla="*/ 471 w 904"/>
              <a:gd name="T97" fmla="*/ 342 h 903"/>
              <a:gd name="T98" fmla="*/ 544 w 904"/>
              <a:gd name="T99" fmla="*/ 315 h 903"/>
              <a:gd name="T100" fmla="*/ 627 w 904"/>
              <a:gd name="T101" fmla="*/ 302 h 903"/>
              <a:gd name="T102" fmla="*/ 754 w 904"/>
              <a:gd name="T103" fmla="*/ 348 h 903"/>
              <a:gd name="T104" fmla="*/ 763 w 904"/>
              <a:gd name="T105" fmla="*/ 360 h 903"/>
              <a:gd name="T106" fmla="*/ 895 w 904"/>
              <a:gd name="T107" fmla="*/ 360 h 903"/>
              <a:gd name="T108" fmla="*/ 904 w 904"/>
              <a:gd name="T109" fmla="*/ 348 h 903"/>
              <a:gd name="T110" fmla="*/ 902 w 904"/>
              <a:gd name="T111" fmla="*/ 217 h 903"/>
              <a:gd name="T112" fmla="*/ 889 w 904"/>
              <a:gd name="T113" fmla="*/ 211 h 9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904" h="903">
                <a:moveTo>
                  <a:pt x="889" y="211"/>
                </a:moveTo>
                <a:lnTo>
                  <a:pt x="768" y="211"/>
                </a:lnTo>
                <a:lnTo>
                  <a:pt x="765" y="211"/>
                </a:lnTo>
                <a:lnTo>
                  <a:pt x="763" y="212"/>
                </a:lnTo>
                <a:lnTo>
                  <a:pt x="761" y="213"/>
                </a:lnTo>
                <a:lnTo>
                  <a:pt x="758" y="215"/>
                </a:lnTo>
                <a:lnTo>
                  <a:pt x="756" y="217"/>
                </a:lnTo>
                <a:lnTo>
                  <a:pt x="755" y="220"/>
                </a:lnTo>
                <a:lnTo>
                  <a:pt x="754" y="222"/>
                </a:lnTo>
                <a:lnTo>
                  <a:pt x="754" y="225"/>
                </a:lnTo>
                <a:lnTo>
                  <a:pt x="754" y="271"/>
                </a:lnTo>
                <a:lnTo>
                  <a:pt x="663" y="271"/>
                </a:lnTo>
                <a:lnTo>
                  <a:pt x="627" y="272"/>
                </a:lnTo>
                <a:lnTo>
                  <a:pt x="593" y="275"/>
                </a:lnTo>
                <a:lnTo>
                  <a:pt x="576" y="277"/>
                </a:lnTo>
                <a:lnTo>
                  <a:pt x="561" y="281"/>
                </a:lnTo>
                <a:lnTo>
                  <a:pt x="545" y="284"/>
                </a:lnTo>
                <a:lnTo>
                  <a:pt x="529" y="287"/>
                </a:lnTo>
                <a:lnTo>
                  <a:pt x="513" y="292"/>
                </a:lnTo>
                <a:lnTo>
                  <a:pt x="498" y="298"/>
                </a:lnTo>
                <a:lnTo>
                  <a:pt x="484" y="302"/>
                </a:lnTo>
                <a:lnTo>
                  <a:pt x="470" y="309"/>
                </a:lnTo>
                <a:lnTo>
                  <a:pt x="457" y="315"/>
                </a:lnTo>
                <a:lnTo>
                  <a:pt x="443" y="323"/>
                </a:lnTo>
                <a:lnTo>
                  <a:pt x="431" y="329"/>
                </a:lnTo>
                <a:lnTo>
                  <a:pt x="418" y="337"/>
                </a:lnTo>
                <a:lnTo>
                  <a:pt x="415" y="328"/>
                </a:lnTo>
                <a:lnTo>
                  <a:pt x="409" y="319"/>
                </a:lnTo>
                <a:lnTo>
                  <a:pt x="565" y="163"/>
                </a:lnTo>
                <a:lnTo>
                  <a:pt x="578" y="170"/>
                </a:lnTo>
                <a:lnTo>
                  <a:pt x="590" y="176"/>
                </a:lnTo>
                <a:lnTo>
                  <a:pt x="597" y="178"/>
                </a:lnTo>
                <a:lnTo>
                  <a:pt x="604" y="179"/>
                </a:lnTo>
                <a:lnTo>
                  <a:pt x="610" y="180"/>
                </a:lnTo>
                <a:lnTo>
                  <a:pt x="618" y="180"/>
                </a:lnTo>
                <a:lnTo>
                  <a:pt x="627" y="180"/>
                </a:lnTo>
                <a:lnTo>
                  <a:pt x="636" y="178"/>
                </a:lnTo>
                <a:lnTo>
                  <a:pt x="644" y="176"/>
                </a:lnTo>
                <a:lnTo>
                  <a:pt x="653" y="173"/>
                </a:lnTo>
                <a:lnTo>
                  <a:pt x="661" y="169"/>
                </a:lnTo>
                <a:lnTo>
                  <a:pt x="668" y="164"/>
                </a:lnTo>
                <a:lnTo>
                  <a:pt x="676" y="160"/>
                </a:lnTo>
                <a:lnTo>
                  <a:pt x="681" y="154"/>
                </a:lnTo>
                <a:lnTo>
                  <a:pt x="687" y="147"/>
                </a:lnTo>
                <a:lnTo>
                  <a:pt x="693" y="141"/>
                </a:lnTo>
                <a:lnTo>
                  <a:pt x="697" y="133"/>
                </a:lnTo>
                <a:lnTo>
                  <a:pt x="701" y="125"/>
                </a:lnTo>
                <a:lnTo>
                  <a:pt x="704" y="117"/>
                </a:lnTo>
                <a:lnTo>
                  <a:pt x="706" y="108"/>
                </a:lnTo>
                <a:lnTo>
                  <a:pt x="707" y="99"/>
                </a:lnTo>
                <a:lnTo>
                  <a:pt x="709" y="90"/>
                </a:lnTo>
                <a:lnTo>
                  <a:pt x="707" y="81"/>
                </a:lnTo>
                <a:lnTo>
                  <a:pt x="706" y="72"/>
                </a:lnTo>
                <a:lnTo>
                  <a:pt x="704" y="63"/>
                </a:lnTo>
                <a:lnTo>
                  <a:pt x="701" y="55"/>
                </a:lnTo>
                <a:lnTo>
                  <a:pt x="697" y="47"/>
                </a:lnTo>
                <a:lnTo>
                  <a:pt x="693" y="39"/>
                </a:lnTo>
                <a:lnTo>
                  <a:pt x="687" y="32"/>
                </a:lnTo>
                <a:lnTo>
                  <a:pt x="681" y="25"/>
                </a:lnTo>
                <a:lnTo>
                  <a:pt x="676" y="20"/>
                </a:lnTo>
                <a:lnTo>
                  <a:pt x="668" y="15"/>
                </a:lnTo>
                <a:lnTo>
                  <a:pt x="661" y="11"/>
                </a:lnTo>
                <a:lnTo>
                  <a:pt x="653" y="6"/>
                </a:lnTo>
                <a:lnTo>
                  <a:pt x="644" y="4"/>
                </a:lnTo>
                <a:lnTo>
                  <a:pt x="636" y="2"/>
                </a:lnTo>
                <a:lnTo>
                  <a:pt x="627" y="0"/>
                </a:lnTo>
                <a:lnTo>
                  <a:pt x="618" y="0"/>
                </a:lnTo>
                <a:lnTo>
                  <a:pt x="609" y="0"/>
                </a:lnTo>
                <a:lnTo>
                  <a:pt x="600" y="2"/>
                </a:lnTo>
                <a:lnTo>
                  <a:pt x="591" y="4"/>
                </a:lnTo>
                <a:lnTo>
                  <a:pt x="583" y="6"/>
                </a:lnTo>
                <a:lnTo>
                  <a:pt x="575" y="11"/>
                </a:lnTo>
                <a:lnTo>
                  <a:pt x="567" y="15"/>
                </a:lnTo>
                <a:lnTo>
                  <a:pt x="561" y="20"/>
                </a:lnTo>
                <a:lnTo>
                  <a:pt x="554" y="25"/>
                </a:lnTo>
                <a:lnTo>
                  <a:pt x="548" y="32"/>
                </a:lnTo>
                <a:lnTo>
                  <a:pt x="543" y="39"/>
                </a:lnTo>
                <a:lnTo>
                  <a:pt x="538" y="47"/>
                </a:lnTo>
                <a:lnTo>
                  <a:pt x="535" y="55"/>
                </a:lnTo>
                <a:lnTo>
                  <a:pt x="531" y="63"/>
                </a:lnTo>
                <a:lnTo>
                  <a:pt x="529" y="72"/>
                </a:lnTo>
                <a:lnTo>
                  <a:pt x="528" y="81"/>
                </a:lnTo>
                <a:lnTo>
                  <a:pt x="528" y="90"/>
                </a:lnTo>
                <a:lnTo>
                  <a:pt x="529" y="105"/>
                </a:lnTo>
                <a:lnTo>
                  <a:pt x="532" y="118"/>
                </a:lnTo>
                <a:lnTo>
                  <a:pt x="537" y="131"/>
                </a:lnTo>
                <a:lnTo>
                  <a:pt x="545" y="142"/>
                </a:lnTo>
                <a:lnTo>
                  <a:pt x="388" y="298"/>
                </a:lnTo>
                <a:lnTo>
                  <a:pt x="379" y="293"/>
                </a:lnTo>
                <a:lnTo>
                  <a:pt x="369" y="289"/>
                </a:lnTo>
                <a:lnTo>
                  <a:pt x="358" y="286"/>
                </a:lnTo>
                <a:lnTo>
                  <a:pt x="347" y="285"/>
                </a:lnTo>
                <a:lnTo>
                  <a:pt x="339" y="286"/>
                </a:lnTo>
                <a:lnTo>
                  <a:pt x="331" y="287"/>
                </a:lnTo>
                <a:lnTo>
                  <a:pt x="325" y="289"/>
                </a:lnTo>
                <a:lnTo>
                  <a:pt x="318" y="292"/>
                </a:lnTo>
                <a:lnTo>
                  <a:pt x="311" y="294"/>
                </a:lnTo>
                <a:lnTo>
                  <a:pt x="304" y="299"/>
                </a:lnTo>
                <a:lnTo>
                  <a:pt x="299" y="303"/>
                </a:lnTo>
                <a:lnTo>
                  <a:pt x="294" y="308"/>
                </a:lnTo>
                <a:lnTo>
                  <a:pt x="288" y="313"/>
                </a:lnTo>
                <a:lnTo>
                  <a:pt x="284" y="319"/>
                </a:lnTo>
                <a:lnTo>
                  <a:pt x="281" y="325"/>
                </a:lnTo>
                <a:lnTo>
                  <a:pt x="277" y="332"/>
                </a:lnTo>
                <a:lnTo>
                  <a:pt x="275" y="338"/>
                </a:lnTo>
                <a:lnTo>
                  <a:pt x="273" y="346"/>
                </a:lnTo>
                <a:lnTo>
                  <a:pt x="271" y="353"/>
                </a:lnTo>
                <a:lnTo>
                  <a:pt x="271" y="361"/>
                </a:lnTo>
                <a:lnTo>
                  <a:pt x="273" y="372"/>
                </a:lnTo>
                <a:lnTo>
                  <a:pt x="275" y="383"/>
                </a:lnTo>
                <a:lnTo>
                  <a:pt x="278" y="393"/>
                </a:lnTo>
                <a:lnTo>
                  <a:pt x="284" y="403"/>
                </a:lnTo>
                <a:lnTo>
                  <a:pt x="134" y="553"/>
                </a:lnTo>
                <a:lnTo>
                  <a:pt x="124" y="547"/>
                </a:lnTo>
                <a:lnTo>
                  <a:pt x="113" y="545"/>
                </a:lnTo>
                <a:lnTo>
                  <a:pt x="102" y="543"/>
                </a:lnTo>
                <a:lnTo>
                  <a:pt x="91" y="542"/>
                </a:lnTo>
                <a:lnTo>
                  <a:pt x="82" y="542"/>
                </a:lnTo>
                <a:lnTo>
                  <a:pt x="73" y="544"/>
                </a:lnTo>
                <a:lnTo>
                  <a:pt x="64" y="546"/>
                </a:lnTo>
                <a:lnTo>
                  <a:pt x="56" y="548"/>
                </a:lnTo>
                <a:lnTo>
                  <a:pt x="48" y="553"/>
                </a:lnTo>
                <a:lnTo>
                  <a:pt x="40" y="557"/>
                </a:lnTo>
                <a:lnTo>
                  <a:pt x="33" y="562"/>
                </a:lnTo>
                <a:lnTo>
                  <a:pt x="26" y="568"/>
                </a:lnTo>
                <a:lnTo>
                  <a:pt x="21" y="574"/>
                </a:lnTo>
                <a:lnTo>
                  <a:pt x="16" y="581"/>
                </a:lnTo>
                <a:lnTo>
                  <a:pt x="12" y="589"/>
                </a:lnTo>
                <a:lnTo>
                  <a:pt x="7" y="597"/>
                </a:lnTo>
                <a:lnTo>
                  <a:pt x="5" y="605"/>
                </a:lnTo>
                <a:lnTo>
                  <a:pt x="3" y="614"/>
                </a:lnTo>
                <a:lnTo>
                  <a:pt x="0" y="623"/>
                </a:lnTo>
                <a:lnTo>
                  <a:pt x="0" y="632"/>
                </a:lnTo>
                <a:lnTo>
                  <a:pt x="0" y="641"/>
                </a:lnTo>
                <a:lnTo>
                  <a:pt x="3" y="650"/>
                </a:lnTo>
                <a:lnTo>
                  <a:pt x="5" y="659"/>
                </a:lnTo>
                <a:lnTo>
                  <a:pt x="7" y="667"/>
                </a:lnTo>
                <a:lnTo>
                  <a:pt x="12" y="675"/>
                </a:lnTo>
                <a:lnTo>
                  <a:pt x="16" y="683"/>
                </a:lnTo>
                <a:lnTo>
                  <a:pt x="21" y="690"/>
                </a:lnTo>
                <a:lnTo>
                  <a:pt x="26" y="696"/>
                </a:lnTo>
                <a:lnTo>
                  <a:pt x="33" y="702"/>
                </a:lnTo>
                <a:lnTo>
                  <a:pt x="40" y="706"/>
                </a:lnTo>
                <a:lnTo>
                  <a:pt x="48" y="711"/>
                </a:lnTo>
                <a:lnTo>
                  <a:pt x="56" y="716"/>
                </a:lnTo>
                <a:lnTo>
                  <a:pt x="64" y="718"/>
                </a:lnTo>
                <a:lnTo>
                  <a:pt x="73" y="720"/>
                </a:lnTo>
                <a:lnTo>
                  <a:pt x="82" y="722"/>
                </a:lnTo>
                <a:lnTo>
                  <a:pt x="91" y="722"/>
                </a:lnTo>
                <a:lnTo>
                  <a:pt x="100" y="722"/>
                </a:lnTo>
                <a:lnTo>
                  <a:pt x="109" y="720"/>
                </a:lnTo>
                <a:lnTo>
                  <a:pt x="118" y="718"/>
                </a:lnTo>
                <a:lnTo>
                  <a:pt x="126" y="716"/>
                </a:lnTo>
                <a:lnTo>
                  <a:pt x="134" y="711"/>
                </a:lnTo>
                <a:lnTo>
                  <a:pt x="142" y="706"/>
                </a:lnTo>
                <a:lnTo>
                  <a:pt x="148" y="702"/>
                </a:lnTo>
                <a:lnTo>
                  <a:pt x="155" y="696"/>
                </a:lnTo>
                <a:lnTo>
                  <a:pt x="161" y="690"/>
                </a:lnTo>
                <a:lnTo>
                  <a:pt x="165" y="683"/>
                </a:lnTo>
                <a:lnTo>
                  <a:pt x="170" y="675"/>
                </a:lnTo>
                <a:lnTo>
                  <a:pt x="174" y="667"/>
                </a:lnTo>
                <a:lnTo>
                  <a:pt x="177" y="659"/>
                </a:lnTo>
                <a:lnTo>
                  <a:pt x="179" y="650"/>
                </a:lnTo>
                <a:lnTo>
                  <a:pt x="181" y="641"/>
                </a:lnTo>
                <a:lnTo>
                  <a:pt x="181" y="632"/>
                </a:lnTo>
                <a:lnTo>
                  <a:pt x="181" y="623"/>
                </a:lnTo>
                <a:lnTo>
                  <a:pt x="180" y="615"/>
                </a:lnTo>
                <a:lnTo>
                  <a:pt x="178" y="607"/>
                </a:lnTo>
                <a:lnTo>
                  <a:pt x="174" y="599"/>
                </a:lnTo>
                <a:lnTo>
                  <a:pt x="171" y="591"/>
                </a:lnTo>
                <a:lnTo>
                  <a:pt x="168" y="585"/>
                </a:lnTo>
                <a:lnTo>
                  <a:pt x="163" y="578"/>
                </a:lnTo>
                <a:lnTo>
                  <a:pt x="157" y="571"/>
                </a:lnTo>
                <a:lnTo>
                  <a:pt x="305" y="424"/>
                </a:lnTo>
                <a:lnTo>
                  <a:pt x="316" y="430"/>
                </a:lnTo>
                <a:lnTo>
                  <a:pt x="328" y="433"/>
                </a:lnTo>
                <a:lnTo>
                  <a:pt x="314" y="457"/>
                </a:lnTo>
                <a:lnTo>
                  <a:pt x="303" y="483"/>
                </a:lnTo>
                <a:lnTo>
                  <a:pt x="294" y="510"/>
                </a:lnTo>
                <a:lnTo>
                  <a:pt x="286" y="538"/>
                </a:lnTo>
                <a:lnTo>
                  <a:pt x="279" y="568"/>
                </a:lnTo>
                <a:lnTo>
                  <a:pt x="275" y="598"/>
                </a:lnTo>
                <a:lnTo>
                  <a:pt x="273" y="630"/>
                </a:lnTo>
                <a:lnTo>
                  <a:pt x="271" y="662"/>
                </a:lnTo>
                <a:lnTo>
                  <a:pt x="271" y="753"/>
                </a:lnTo>
                <a:lnTo>
                  <a:pt x="226" y="753"/>
                </a:lnTo>
                <a:lnTo>
                  <a:pt x="223" y="753"/>
                </a:lnTo>
                <a:lnTo>
                  <a:pt x="221" y="754"/>
                </a:lnTo>
                <a:lnTo>
                  <a:pt x="218" y="755"/>
                </a:lnTo>
                <a:lnTo>
                  <a:pt x="216" y="757"/>
                </a:lnTo>
                <a:lnTo>
                  <a:pt x="214" y="760"/>
                </a:lnTo>
                <a:lnTo>
                  <a:pt x="213" y="762"/>
                </a:lnTo>
                <a:lnTo>
                  <a:pt x="212" y="764"/>
                </a:lnTo>
                <a:lnTo>
                  <a:pt x="212" y="767"/>
                </a:lnTo>
                <a:lnTo>
                  <a:pt x="212" y="888"/>
                </a:lnTo>
                <a:lnTo>
                  <a:pt x="212" y="891"/>
                </a:lnTo>
                <a:lnTo>
                  <a:pt x="213" y="894"/>
                </a:lnTo>
                <a:lnTo>
                  <a:pt x="214" y="896"/>
                </a:lnTo>
                <a:lnTo>
                  <a:pt x="216" y="898"/>
                </a:lnTo>
                <a:lnTo>
                  <a:pt x="218" y="901"/>
                </a:lnTo>
                <a:lnTo>
                  <a:pt x="221" y="902"/>
                </a:lnTo>
                <a:lnTo>
                  <a:pt x="223" y="903"/>
                </a:lnTo>
                <a:lnTo>
                  <a:pt x="226" y="903"/>
                </a:lnTo>
                <a:lnTo>
                  <a:pt x="347" y="903"/>
                </a:lnTo>
                <a:lnTo>
                  <a:pt x="349" y="903"/>
                </a:lnTo>
                <a:lnTo>
                  <a:pt x="353" y="902"/>
                </a:lnTo>
                <a:lnTo>
                  <a:pt x="355" y="901"/>
                </a:lnTo>
                <a:lnTo>
                  <a:pt x="357" y="898"/>
                </a:lnTo>
                <a:lnTo>
                  <a:pt x="360" y="896"/>
                </a:lnTo>
                <a:lnTo>
                  <a:pt x="361" y="894"/>
                </a:lnTo>
                <a:lnTo>
                  <a:pt x="362" y="891"/>
                </a:lnTo>
                <a:lnTo>
                  <a:pt x="362" y="888"/>
                </a:lnTo>
                <a:lnTo>
                  <a:pt x="362" y="767"/>
                </a:lnTo>
                <a:lnTo>
                  <a:pt x="362" y="764"/>
                </a:lnTo>
                <a:lnTo>
                  <a:pt x="361" y="762"/>
                </a:lnTo>
                <a:lnTo>
                  <a:pt x="360" y="760"/>
                </a:lnTo>
                <a:lnTo>
                  <a:pt x="357" y="757"/>
                </a:lnTo>
                <a:lnTo>
                  <a:pt x="355" y="755"/>
                </a:lnTo>
                <a:lnTo>
                  <a:pt x="353" y="754"/>
                </a:lnTo>
                <a:lnTo>
                  <a:pt x="349" y="753"/>
                </a:lnTo>
                <a:lnTo>
                  <a:pt x="347" y="753"/>
                </a:lnTo>
                <a:lnTo>
                  <a:pt x="302" y="753"/>
                </a:lnTo>
                <a:lnTo>
                  <a:pt x="302" y="662"/>
                </a:lnTo>
                <a:lnTo>
                  <a:pt x="303" y="629"/>
                </a:lnTo>
                <a:lnTo>
                  <a:pt x="305" y="597"/>
                </a:lnTo>
                <a:lnTo>
                  <a:pt x="310" y="566"/>
                </a:lnTo>
                <a:lnTo>
                  <a:pt x="317" y="537"/>
                </a:lnTo>
                <a:lnTo>
                  <a:pt x="326" y="509"/>
                </a:lnTo>
                <a:lnTo>
                  <a:pt x="336" y="482"/>
                </a:lnTo>
                <a:lnTo>
                  <a:pt x="343" y="469"/>
                </a:lnTo>
                <a:lnTo>
                  <a:pt x="348" y="457"/>
                </a:lnTo>
                <a:lnTo>
                  <a:pt x="355" y="446"/>
                </a:lnTo>
                <a:lnTo>
                  <a:pt x="363" y="434"/>
                </a:lnTo>
                <a:lnTo>
                  <a:pt x="373" y="431"/>
                </a:lnTo>
                <a:lnTo>
                  <a:pt x="383" y="426"/>
                </a:lnTo>
                <a:lnTo>
                  <a:pt x="393" y="420"/>
                </a:lnTo>
                <a:lnTo>
                  <a:pt x="401" y="413"/>
                </a:lnTo>
                <a:lnTo>
                  <a:pt x="408" y="404"/>
                </a:lnTo>
                <a:lnTo>
                  <a:pt x="414" y="395"/>
                </a:lnTo>
                <a:lnTo>
                  <a:pt x="418" y="383"/>
                </a:lnTo>
                <a:lnTo>
                  <a:pt x="421" y="372"/>
                </a:lnTo>
                <a:lnTo>
                  <a:pt x="433" y="364"/>
                </a:lnTo>
                <a:lnTo>
                  <a:pt x="445" y="356"/>
                </a:lnTo>
                <a:lnTo>
                  <a:pt x="458" y="348"/>
                </a:lnTo>
                <a:lnTo>
                  <a:pt x="471" y="342"/>
                </a:lnTo>
                <a:lnTo>
                  <a:pt x="485" y="335"/>
                </a:lnTo>
                <a:lnTo>
                  <a:pt x="498" y="329"/>
                </a:lnTo>
                <a:lnTo>
                  <a:pt x="513" y="324"/>
                </a:lnTo>
                <a:lnTo>
                  <a:pt x="529" y="319"/>
                </a:lnTo>
                <a:lnTo>
                  <a:pt x="544" y="315"/>
                </a:lnTo>
                <a:lnTo>
                  <a:pt x="559" y="311"/>
                </a:lnTo>
                <a:lnTo>
                  <a:pt x="576" y="308"/>
                </a:lnTo>
                <a:lnTo>
                  <a:pt x="593" y="306"/>
                </a:lnTo>
                <a:lnTo>
                  <a:pt x="610" y="303"/>
                </a:lnTo>
                <a:lnTo>
                  <a:pt x="627" y="302"/>
                </a:lnTo>
                <a:lnTo>
                  <a:pt x="645" y="301"/>
                </a:lnTo>
                <a:lnTo>
                  <a:pt x="663" y="301"/>
                </a:lnTo>
                <a:lnTo>
                  <a:pt x="754" y="301"/>
                </a:lnTo>
                <a:lnTo>
                  <a:pt x="754" y="346"/>
                </a:lnTo>
                <a:lnTo>
                  <a:pt x="754" y="348"/>
                </a:lnTo>
                <a:lnTo>
                  <a:pt x="755" y="352"/>
                </a:lnTo>
                <a:lnTo>
                  <a:pt x="756" y="354"/>
                </a:lnTo>
                <a:lnTo>
                  <a:pt x="758" y="356"/>
                </a:lnTo>
                <a:lnTo>
                  <a:pt x="761" y="359"/>
                </a:lnTo>
                <a:lnTo>
                  <a:pt x="763" y="360"/>
                </a:lnTo>
                <a:lnTo>
                  <a:pt x="765" y="361"/>
                </a:lnTo>
                <a:lnTo>
                  <a:pt x="768" y="361"/>
                </a:lnTo>
                <a:lnTo>
                  <a:pt x="889" y="361"/>
                </a:lnTo>
                <a:lnTo>
                  <a:pt x="892" y="361"/>
                </a:lnTo>
                <a:lnTo>
                  <a:pt x="895" y="360"/>
                </a:lnTo>
                <a:lnTo>
                  <a:pt x="897" y="359"/>
                </a:lnTo>
                <a:lnTo>
                  <a:pt x="899" y="356"/>
                </a:lnTo>
                <a:lnTo>
                  <a:pt x="902" y="354"/>
                </a:lnTo>
                <a:lnTo>
                  <a:pt x="903" y="352"/>
                </a:lnTo>
                <a:lnTo>
                  <a:pt x="904" y="348"/>
                </a:lnTo>
                <a:lnTo>
                  <a:pt x="904" y="346"/>
                </a:lnTo>
                <a:lnTo>
                  <a:pt x="904" y="225"/>
                </a:lnTo>
                <a:lnTo>
                  <a:pt x="904" y="222"/>
                </a:lnTo>
                <a:lnTo>
                  <a:pt x="903" y="220"/>
                </a:lnTo>
                <a:lnTo>
                  <a:pt x="902" y="217"/>
                </a:lnTo>
                <a:lnTo>
                  <a:pt x="899" y="215"/>
                </a:lnTo>
                <a:lnTo>
                  <a:pt x="897" y="213"/>
                </a:lnTo>
                <a:lnTo>
                  <a:pt x="895" y="212"/>
                </a:lnTo>
                <a:lnTo>
                  <a:pt x="892" y="211"/>
                </a:lnTo>
                <a:lnTo>
                  <a:pt x="889" y="211"/>
                </a:lnTo>
                <a:close/>
              </a:path>
            </a:pathLst>
          </a:custGeom>
          <a:solidFill>
            <a:srgbClr val="62616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68" name="Group 67">
            <a:extLst>
              <a:ext uri="{FF2B5EF4-FFF2-40B4-BE49-F238E27FC236}">
                <a16:creationId xmlns="" xmlns:a16="http://schemas.microsoft.com/office/drawing/2014/main" id="{06A8A799-4A75-4956-B7A0-ACDC866BAC34}"/>
              </a:ext>
            </a:extLst>
          </p:cNvPr>
          <p:cNvGrpSpPr/>
          <p:nvPr/>
        </p:nvGrpSpPr>
        <p:grpSpPr>
          <a:xfrm>
            <a:off x="4989259" y="3500438"/>
            <a:ext cx="314325" cy="314325"/>
            <a:chOff x="8740775" y="4505325"/>
            <a:chExt cx="285750" cy="285750"/>
          </a:xfrm>
        </p:grpSpPr>
        <p:sp>
          <p:nvSpPr>
            <p:cNvPr id="69" name="Freeform 2652">
              <a:extLst>
                <a:ext uri="{FF2B5EF4-FFF2-40B4-BE49-F238E27FC236}">
                  <a16:creationId xmlns="" xmlns:a16="http://schemas.microsoft.com/office/drawing/2014/main" id="{5CA86948-38C7-4200-ACAE-7D62745C32E8}"/>
                </a:ext>
              </a:extLst>
            </p:cNvPr>
            <p:cNvSpPr>
              <a:spLocks/>
            </p:cNvSpPr>
            <p:nvPr/>
          </p:nvSpPr>
          <p:spPr bwMode="auto">
            <a:xfrm>
              <a:off x="8764588" y="4505325"/>
              <a:ext cx="171450" cy="52388"/>
            </a:xfrm>
            <a:custGeom>
              <a:avLst/>
              <a:gdLst>
                <a:gd name="T0" fmla="*/ 33 w 541"/>
                <a:gd name="T1" fmla="*/ 112 h 165"/>
                <a:gd name="T2" fmla="*/ 56 w 541"/>
                <a:gd name="T3" fmla="*/ 106 h 165"/>
                <a:gd name="T4" fmla="*/ 81 w 541"/>
                <a:gd name="T5" fmla="*/ 106 h 165"/>
                <a:gd name="T6" fmla="*/ 106 w 541"/>
                <a:gd name="T7" fmla="*/ 110 h 165"/>
                <a:gd name="T8" fmla="*/ 147 w 541"/>
                <a:gd name="T9" fmla="*/ 121 h 165"/>
                <a:gd name="T10" fmla="*/ 209 w 541"/>
                <a:gd name="T11" fmla="*/ 143 h 165"/>
                <a:gd name="T12" fmla="*/ 266 w 541"/>
                <a:gd name="T13" fmla="*/ 159 h 165"/>
                <a:gd name="T14" fmla="*/ 305 w 541"/>
                <a:gd name="T15" fmla="*/ 165 h 165"/>
                <a:gd name="T16" fmla="*/ 340 w 541"/>
                <a:gd name="T17" fmla="*/ 165 h 165"/>
                <a:gd name="T18" fmla="*/ 369 w 541"/>
                <a:gd name="T19" fmla="*/ 161 h 165"/>
                <a:gd name="T20" fmla="*/ 398 w 541"/>
                <a:gd name="T21" fmla="*/ 153 h 165"/>
                <a:gd name="T22" fmla="*/ 425 w 541"/>
                <a:gd name="T23" fmla="*/ 141 h 165"/>
                <a:gd name="T24" fmla="*/ 452 w 541"/>
                <a:gd name="T25" fmla="*/ 126 h 165"/>
                <a:gd name="T26" fmla="*/ 477 w 541"/>
                <a:gd name="T27" fmla="*/ 106 h 165"/>
                <a:gd name="T28" fmla="*/ 502 w 541"/>
                <a:gd name="T29" fmla="*/ 82 h 165"/>
                <a:gd name="T30" fmla="*/ 527 w 541"/>
                <a:gd name="T31" fmla="*/ 54 h 165"/>
                <a:gd name="T32" fmla="*/ 541 w 541"/>
                <a:gd name="T33" fmla="*/ 33 h 165"/>
                <a:gd name="T34" fmla="*/ 540 w 541"/>
                <a:gd name="T35" fmla="*/ 23 h 165"/>
                <a:gd name="T36" fmla="*/ 532 w 541"/>
                <a:gd name="T37" fmla="*/ 15 h 165"/>
                <a:gd name="T38" fmla="*/ 522 w 541"/>
                <a:gd name="T39" fmla="*/ 15 h 165"/>
                <a:gd name="T40" fmla="*/ 505 w 541"/>
                <a:gd name="T41" fmla="*/ 25 h 165"/>
                <a:gd name="T42" fmla="*/ 481 w 541"/>
                <a:gd name="T43" fmla="*/ 39 h 165"/>
                <a:gd name="T44" fmla="*/ 456 w 541"/>
                <a:gd name="T45" fmla="*/ 47 h 165"/>
                <a:gd name="T46" fmla="*/ 431 w 541"/>
                <a:gd name="T47" fmla="*/ 52 h 165"/>
                <a:gd name="T48" fmla="*/ 404 w 541"/>
                <a:gd name="T49" fmla="*/ 52 h 165"/>
                <a:gd name="T50" fmla="*/ 376 w 541"/>
                <a:gd name="T51" fmla="*/ 49 h 165"/>
                <a:gd name="T52" fmla="*/ 334 w 541"/>
                <a:gd name="T53" fmla="*/ 36 h 165"/>
                <a:gd name="T54" fmla="*/ 274 w 541"/>
                <a:gd name="T55" fmla="*/ 17 h 165"/>
                <a:gd name="T56" fmla="*/ 228 w 541"/>
                <a:gd name="T57" fmla="*/ 4 h 165"/>
                <a:gd name="T58" fmla="*/ 197 w 541"/>
                <a:gd name="T59" fmla="*/ 0 h 165"/>
                <a:gd name="T60" fmla="*/ 169 w 541"/>
                <a:gd name="T61" fmla="*/ 0 h 165"/>
                <a:gd name="T62" fmla="*/ 146 w 541"/>
                <a:gd name="T63" fmla="*/ 2 h 165"/>
                <a:gd name="T64" fmla="*/ 122 w 541"/>
                <a:gd name="T65" fmla="*/ 9 h 165"/>
                <a:gd name="T66" fmla="*/ 100 w 541"/>
                <a:gd name="T67" fmla="*/ 18 h 165"/>
                <a:gd name="T68" fmla="*/ 78 w 541"/>
                <a:gd name="T69" fmla="*/ 29 h 165"/>
                <a:gd name="T70" fmla="*/ 57 w 541"/>
                <a:gd name="T71" fmla="*/ 44 h 165"/>
                <a:gd name="T72" fmla="*/ 35 w 541"/>
                <a:gd name="T73" fmla="*/ 62 h 165"/>
                <a:gd name="T74" fmla="*/ 15 w 541"/>
                <a:gd name="T75" fmla="*/ 83 h 165"/>
                <a:gd name="T76" fmla="*/ 1 w 541"/>
                <a:gd name="T77" fmla="*/ 99 h 165"/>
                <a:gd name="T78" fmla="*/ 1 w 541"/>
                <a:gd name="T79" fmla="*/ 110 h 165"/>
                <a:gd name="T80" fmla="*/ 8 w 541"/>
                <a:gd name="T81" fmla="*/ 118 h 165"/>
                <a:gd name="T82" fmla="*/ 18 w 541"/>
                <a:gd name="T83" fmla="*/ 119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541" h="165">
                  <a:moveTo>
                    <a:pt x="23" y="118"/>
                  </a:moveTo>
                  <a:lnTo>
                    <a:pt x="33" y="112"/>
                  </a:lnTo>
                  <a:lnTo>
                    <a:pt x="44" y="108"/>
                  </a:lnTo>
                  <a:lnTo>
                    <a:pt x="56" y="106"/>
                  </a:lnTo>
                  <a:lnTo>
                    <a:pt x="69" y="105"/>
                  </a:lnTo>
                  <a:lnTo>
                    <a:pt x="81" y="106"/>
                  </a:lnTo>
                  <a:lnTo>
                    <a:pt x="93" y="107"/>
                  </a:lnTo>
                  <a:lnTo>
                    <a:pt x="106" y="110"/>
                  </a:lnTo>
                  <a:lnTo>
                    <a:pt x="119" y="113"/>
                  </a:lnTo>
                  <a:lnTo>
                    <a:pt x="147" y="121"/>
                  </a:lnTo>
                  <a:lnTo>
                    <a:pt x="174" y="131"/>
                  </a:lnTo>
                  <a:lnTo>
                    <a:pt x="209" y="143"/>
                  </a:lnTo>
                  <a:lnTo>
                    <a:pt x="247" y="154"/>
                  </a:lnTo>
                  <a:lnTo>
                    <a:pt x="266" y="159"/>
                  </a:lnTo>
                  <a:lnTo>
                    <a:pt x="285" y="163"/>
                  </a:lnTo>
                  <a:lnTo>
                    <a:pt x="305" y="165"/>
                  </a:lnTo>
                  <a:lnTo>
                    <a:pt x="325" y="165"/>
                  </a:lnTo>
                  <a:lnTo>
                    <a:pt x="340" y="165"/>
                  </a:lnTo>
                  <a:lnTo>
                    <a:pt x="355" y="164"/>
                  </a:lnTo>
                  <a:lnTo>
                    <a:pt x="369" y="161"/>
                  </a:lnTo>
                  <a:lnTo>
                    <a:pt x="383" y="157"/>
                  </a:lnTo>
                  <a:lnTo>
                    <a:pt x="398" y="153"/>
                  </a:lnTo>
                  <a:lnTo>
                    <a:pt x="411" y="148"/>
                  </a:lnTo>
                  <a:lnTo>
                    <a:pt x="425" y="141"/>
                  </a:lnTo>
                  <a:lnTo>
                    <a:pt x="438" y="134"/>
                  </a:lnTo>
                  <a:lnTo>
                    <a:pt x="452" y="126"/>
                  </a:lnTo>
                  <a:lnTo>
                    <a:pt x="464" y="117"/>
                  </a:lnTo>
                  <a:lnTo>
                    <a:pt x="477" y="106"/>
                  </a:lnTo>
                  <a:lnTo>
                    <a:pt x="489" y="95"/>
                  </a:lnTo>
                  <a:lnTo>
                    <a:pt x="502" y="82"/>
                  </a:lnTo>
                  <a:lnTo>
                    <a:pt x="514" y="68"/>
                  </a:lnTo>
                  <a:lnTo>
                    <a:pt x="527" y="54"/>
                  </a:lnTo>
                  <a:lnTo>
                    <a:pt x="539" y="39"/>
                  </a:lnTo>
                  <a:lnTo>
                    <a:pt x="541" y="33"/>
                  </a:lnTo>
                  <a:lnTo>
                    <a:pt x="541" y="29"/>
                  </a:lnTo>
                  <a:lnTo>
                    <a:pt x="540" y="23"/>
                  </a:lnTo>
                  <a:lnTo>
                    <a:pt x="536" y="19"/>
                  </a:lnTo>
                  <a:lnTo>
                    <a:pt x="532" y="15"/>
                  </a:lnTo>
                  <a:lnTo>
                    <a:pt x="527" y="14"/>
                  </a:lnTo>
                  <a:lnTo>
                    <a:pt x="522" y="15"/>
                  </a:lnTo>
                  <a:lnTo>
                    <a:pt x="517" y="18"/>
                  </a:lnTo>
                  <a:lnTo>
                    <a:pt x="505" y="25"/>
                  </a:lnTo>
                  <a:lnTo>
                    <a:pt x="494" y="33"/>
                  </a:lnTo>
                  <a:lnTo>
                    <a:pt x="481" y="39"/>
                  </a:lnTo>
                  <a:lnTo>
                    <a:pt x="469" y="44"/>
                  </a:lnTo>
                  <a:lnTo>
                    <a:pt x="456" y="47"/>
                  </a:lnTo>
                  <a:lnTo>
                    <a:pt x="444" y="51"/>
                  </a:lnTo>
                  <a:lnTo>
                    <a:pt x="431" y="52"/>
                  </a:lnTo>
                  <a:lnTo>
                    <a:pt x="418" y="53"/>
                  </a:lnTo>
                  <a:lnTo>
                    <a:pt x="404" y="52"/>
                  </a:lnTo>
                  <a:lnTo>
                    <a:pt x="390" y="51"/>
                  </a:lnTo>
                  <a:lnTo>
                    <a:pt x="376" y="49"/>
                  </a:lnTo>
                  <a:lnTo>
                    <a:pt x="361" y="45"/>
                  </a:lnTo>
                  <a:lnTo>
                    <a:pt x="334" y="36"/>
                  </a:lnTo>
                  <a:lnTo>
                    <a:pt x="305" y="26"/>
                  </a:lnTo>
                  <a:lnTo>
                    <a:pt x="274" y="17"/>
                  </a:lnTo>
                  <a:lnTo>
                    <a:pt x="245" y="8"/>
                  </a:lnTo>
                  <a:lnTo>
                    <a:pt x="228" y="4"/>
                  </a:lnTo>
                  <a:lnTo>
                    <a:pt x="213" y="2"/>
                  </a:lnTo>
                  <a:lnTo>
                    <a:pt x="197" y="0"/>
                  </a:lnTo>
                  <a:lnTo>
                    <a:pt x="181" y="0"/>
                  </a:lnTo>
                  <a:lnTo>
                    <a:pt x="169" y="0"/>
                  </a:lnTo>
                  <a:lnTo>
                    <a:pt x="157" y="1"/>
                  </a:lnTo>
                  <a:lnTo>
                    <a:pt x="146" y="2"/>
                  </a:lnTo>
                  <a:lnTo>
                    <a:pt x="133" y="6"/>
                  </a:lnTo>
                  <a:lnTo>
                    <a:pt x="122" y="9"/>
                  </a:lnTo>
                  <a:lnTo>
                    <a:pt x="111" y="12"/>
                  </a:lnTo>
                  <a:lnTo>
                    <a:pt x="100" y="18"/>
                  </a:lnTo>
                  <a:lnTo>
                    <a:pt x="89" y="23"/>
                  </a:lnTo>
                  <a:lnTo>
                    <a:pt x="78" y="29"/>
                  </a:lnTo>
                  <a:lnTo>
                    <a:pt x="67" y="36"/>
                  </a:lnTo>
                  <a:lnTo>
                    <a:pt x="57" y="44"/>
                  </a:lnTo>
                  <a:lnTo>
                    <a:pt x="46" y="53"/>
                  </a:lnTo>
                  <a:lnTo>
                    <a:pt x="35" y="62"/>
                  </a:lnTo>
                  <a:lnTo>
                    <a:pt x="26" y="72"/>
                  </a:lnTo>
                  <a:lnTo>
                    <a:pt x="15" y="83"/>
                  </a:lnTo>
                  <a:lnTo>
                    <a:pt x="4" y="95"/>
                  </a:lnTo>
                  <a:lnTo>
                    <a:pt x="1" y="99"/>
                  </a:lnTo>
                  <a:lnTo>
                    <a:pt x="0" y="105"/>
                  </a:lnTo>
                  <a:lnTo>
                    <a:pt x="1" y="110"/>
                  </a:lnTo>
                  <a:lnTo>
                    <a:pt x="4" y="115"/>
                  </a:lnTo>
                  <a:lnTo>
                    <a:pt x="8" y="118"/>
                  </a:lnTo>
                  <a:lnTo>
                    <a:pt x="13" y="119"/>
                  </a:lnTo>
                  <a:lnTo>
                    <a:pt x="18" y="119"/>
                  </a:lnTo>
                  <a:lnTo>
                    <a:pt x="23" y="118"/>
                  </a:lnTo>
                  <a:close/>
                </a:path>
              </a:pathLst>
            </a:custGeom>
            <a:solidFill>
              <a:srgbClr val="62616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" name="Freeform 2653">
              <a:extLst>
                <a:ext uri="{FF2B5EF4-FFF2-40B4-BE49-F238E27FC236}">
                  <a16:creationId xmlns="" xmlns:a16="http://schemas.microsoft.com/office/drawing/2014/main" id="{4B31C522-0432-445F-AA98-C087D9652A0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740775" y="4562475"/>
              <a:ext cx="285750" cy="228600"/>
            </a:xfrm>
            <a:custGeom>
              <a:avLst/>
              <a:gdLst>
                <a:gd name="T0" fmla="*/ 730 w 901"/>
                <a:gd name="T1" fmla="*/ 539 h 721"/>
                <a:gd name="T2" fmla="*/ 723 w 901"/>
                <a:gd name="T3" fmla="*/ 531 h 721"/>
                <a:gd name="T4" fmla="*/ 723 w 901"/>
                <a:gd name="T5" fmla="*/ 519 h 721"/>
                <a:gd name="T6" fmla="*/ 730 w 901"/>
                <a:gd name="T7" fmla="*/ 511 h 721"/>
                <a:gd name="T8" fmla="*/ 800 w 901"/>
                <a:gd name="T9" fmla="*/ 510 h 721"/>
                <a:gd name="T10" fmla="*/ 809 w 901"/>
                <a:gd name="T11" fmla="*/ 517 h 721"/>
                <a:gd name="T12" fmla="*/ 811 w 901"/>
                <a:gd name="T13" fmla="*/ 528 h 721"/>
                <a:gd name="T14" fmla="*/ 804 w 901"/>
                <a:gd name="T15" fmla="*/ 538 h 721"/>
                <a:gd name="T16" fmla="*/ 796 w 901"/>
                <a:gd name="T17" fmla="*/ 540 h 721"/>
                <a:gd name="T18" fmla="*/ 730 w 901"/>
                <a:gd name="T19" fmla="*/ 629 h 721"/>
                <a:gd name="T20" fmla="*/ 723 w 901"/>
                <a:gd name="T21" fmla="*/ 622 h 721"/>
                <a:gd name="T22" fmla="*/ 723 w 901"/>
                <a:gd name="T23" fmla="*/ 609 h 721"/>
                <a:gd name="T24" fmla="*/ 730 w 901"/>
                <a:gd name="T25" fmla="*/ 602 h 721"/>
                <a:gd name="T26" fmla="*/ 800 w 901"/>
                <a:gd name="T27" fmla="*/ 601 h 721"/>
                <a:gd name="T28" fmla="*/ 809 w 901"/>
                <a:gd name="T29" fmla="*/ 607 h 721"/>
                <a:gd name="T30" fmla="*/ 811 w 901"/>
                <a:gd name="T31" fmla="*/ 618 h 721"/>
                <a:gd name="T32" fmla="*/ 804 w 901"/>
                <a:gd name="T33" fmla="*/ 628 h 721"/>
                <a:gd name="T34" fmla="*/ 571 w 901"/>
                <a:gd name="T35" fmla="*/ 540 h 721"/>
                <a:gd name="T36" fmla="*/ 502 w 901"/>
                <a:gd name="T37" fmla="*/ 538 h 721"/>
                <a:gd name="T38" fmla="*/ 496 w 901"/>
                <a:gd name="T39" fmla="*/ 528 h 721"/>
                <a:gd name="T40" fmla="*/ 498 w 901"/>
                <a:gd name="T41" fmla="*/ 517 h 721"/>
                <a:gd name="T42" fmla="*/ 508 w 901"/>
                <a:gd name="T43" fmla="*/ 510 h 721"/>
                <a:gd name="T44" fmla="*/ 577 w 901"/>
                <a:gd name="T45" fmla="*/ 511 h 721"/>
                <a:gd name="T46" fmla="*/ 585 w 901"/>
                <a:gd name="T47" fmla="*/ 519 h 721"/>
                <a:gd name="T48" fmla="*/ 585 w 901"/>
                <a:gd name="T49" fmla="*/ 531 h 721"/>
                <a:gd name="T50" fmla="*/ 577 w 901"/>
                <a:gd name="T51" fmla="*/ 539 h 721"/>
                <a:gd name="T52" fmla="*/ 571 w 901"/>
                <a:gd name="T53" fmla="*/ 630 h 721"/>
                <a:gd name="T54" fmla="*/ 502 w 901"/>
                <a:gd name="T55" fmla="*/ 628 h 721"/>
                <a:gd name="T56" fmla="*/ 496 w 901"/>
                <a:gd name="T57" fmla="*/ 618 h 721"/>
                <a:gd name="T58" fmla="*/ 498 w 901"/>
                <a:gd name="T59" fmla="*/ 607 h 721"/>
                <a:gd name="T60" fmla="*/ 508 w 901"/>
                <a:gd name="T61" fmla="*/ 601 h 721"/>
                <a:gd name="T62" fmla="*/ 577 w 901"/>
                <a:gd name="T63" fmla="*/ 602 h 721"/>
                <a:gd name="T64" fmla="*/ 585 w 901"/>
                <a:gd name="T65" fmla="*/ 609 h 721"/>
                <a:gd name="T66" fmla="*/ 585 w 901"/>
                <a:gd name="T67" fmla="*/ 622 h 721"/>
                <a:gd name="T68" fmla="*/ 577 w 901"/>
                <a:gd name="T69" fmla="*/ 629 h 721"/>
                <a:gd name="T70" fmla="*/ 286 w 901"/>
                <a:gd name="T71" fmla="*/ 540 h 721"/>
                <a:gd name="T72" fmla="*/ 275 w 901"/>
                <a:gd name="T73" fmla="*/ 536 h 721"/>
                <a:gd name="T74" fmla="*/ 270 w 901"/>
                <a:gd name="T75" fmla="*/ 526 h 721"/>
                <a:gd name="T76" fmla="*/ 275 w 901"/>
                <a:gd name="T77" fmla="*/ 515 h 721"/>
                <a:gd name="T78" fmla="*/ 286 w 901"/>
                <a:gd name="T79" fmla="*/ 510 h 721"/>
                <a:gd name="T80" fmla="*/ 354 w 901"/>
                <a:gd name="T81" fmla="*/ 513 h 721"/>
                <a:gd name="T82" fmla="*/ 360 w 901"/>
                <a:gd name="T83" fmla="*/ 522 h 721"/>
                <a:gd name="T84" fmla="*/ 358 w 901"/>
                <a:gd name="T85" fmla="*/ 533 h 721"/>
                <a:gd name="T86" fmla="*/ 348 w 901"/>
                <a:gd name="T87" fmla="*/ 540 h 721"/>
                <a:gd name="T88" fmla="*/ 286 w 901"/>
                <a:gd name="T89" fmla="*/ 630 h 721"/>
                <a:gd name="T90" fmla="*/ 275 w 901"/>
                <a:gd name="T91" fmla="*/ 626 h 721"/>
                <a:gd name="T92" fmla="*/ 270 w 901"/>
                <a:gd name="T93" fmla="*/ 615 h 721"/>
                <a:gd name="T94" fmla="*/ 275 w 901"/>
                <a:gd name="T95" fmla="*/ 605 h 721"/>
                <a:gd name="T96" fmla="*/ 286 w 901"/>
                <a:gd name="T97" fmla="*/ 601 h 721"/>
                <a:gd name="T98" fmla="*/ 354 w 901"/>
                <a:gd name="T99" fmla="*/ 603 h 721"/>
                <a:gd name="T100" fmla="*/ 360 w 901"/>
                <a:gd name="T101" fmla="*/ 613 h 721"/>
                <a:gd name="T102" fmla="*/ 358 w 901"/>
                <a:gd name="T103" fmla="*/ 624 h 721"/>
                <a:gd name="T104" fmla="*/ 348 w 901"/>
                <a:gd name="T105" fmla="*/ 630 h 721"/>
                <a:gd name="T106" fmla="*/ 451 w 901"/>
                <a:gd name="T107" fmla="*/ 390 h 721"/>
                <a:gd name="T108" fmla="*/ 61 w 901"/>
                <a:gd name="T109" fmla="*/ 0 h 721"/>
                <a:gd name="T110" fmla="*/ 901 w 901"/>
                <a:gd name="T111" fmla="*/ 240 h 7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901" h="721">
                  <a:moveTo>
                    <a:pt x="796" y="540"/>
                  </a:moveTo>
                  <a:lnTo>
                    <a:pt x="736" y="540"/>
                  </a:lnTo>
                  <a:lnTo>
                    <a:pt x="734" y="540"/>
                  </a:lnTo>
                  <a:lnTo>
                    <a:pt x="730" y="539"/>
                  </a:lnTo>
                  <a:lnTo>
                    <a:pt x="728" y="538"/>
                  </a:lnTo>
                  <a:lnTo>
                    <a:pt x="726" y="536"/>
                  </a:lnTo>
                  <a:lnTo>
                    <a:pt x="724" y="533"/>
                  </a:lnTo>
                  <a:lnTo>
                    <a:pt x="723" y="531"/>
                  </a:lnTo>
                  <a:lnTo>
                    <a:pt x="722" y="528"/>
                  </a:lnTo>
                  <a:lnTo>
                    <a:pt x="722" y="526"/>
                  </a:lnTo>
                  <a:lnTo>
                    <a:pt x="722" y="522"/>
                  </a:lnTo>
                  <a:lnTo>
                    <a:pt x="723" y="519"/>
                  </a:lnTo>
                  <a:lnTo>
                    <a:pt x="724" y="517"/>
                  </a:lnTo>
                  <a:lnTo>
                    <a:pt x="726" y="515"/>
                  </a:lnTo>
                  <a:lnTo>
                    <a:pt x="728" y="513"/>
                  </a:lnTo>
                  <a:lnTo>
                    <a:pt x="730" y="511"/>
                  </a:lnTo>
                  <a:lnTo>
                    <a:pt x="733" y="510"/>
                  </a:lnTo>
                  <a:lnTo>
                    <a:pt x="736" y="510"/>
                  </a:lnTo>
                  <a:lnTo>
                    <a:pt x="796" y="510"/>
                  </a:lnTo>
                  <a:lnTo>
                    <a:pt x="800" y="510"/>
                  </a:lnTo>
                  <a:lnTo>
                    <a:pt x="802" y="511"/>
                  </a:lnTo>
                  <a:lnTo>
                    <a:pt x="804" y="513"/>
                  </a:lnTo>
                  <a:lnTo>
                    <a:pt x="806" y="515"/>
                  </a:lnTo>
                  <a:lnTo>
                    <a:pt x="809" y="517"/>
                  </a:lnTo>
                  <a:lnTo>
                    <a:pt x="810" y="519"/>
                  </a:lnTo>
                  <a:lnTo>
                    <a:pt x="811" y="522"/>
                  </a:lnTo>
                  <a:lnTo>
                    <a:pt x="811" y="526"/>
                  </a:lnTo>
                  <a:lnTo>
                    <a:pt x="811" y="528"/>
                  </a:lnTo>
                  <a:lnTo>
                    <a:pt x="810" y="531"/>
                  </a:lnTo>
                  <a:lnTo>
                    <a:pt x="809" y="533"/>
                  </a:lnTo>
                  <a:lnTo>
                    <a:pt x="806" y="536"/>
                  </a:lnTo>
                  <a:lnTo>
                    <a:pt x="804" y="538"/>
                  </a:lnTo>
                  <a:lnTo>
                    <a:pt x="802" y="539"/>
                  </a:lnTo>
                  <a:lnTo>
                    <a:pt x="800" y="540"/>
                  </a:lnTo>
                  <a:lnTo>
                    <a:pt x="796" y="540"/>
                  </a:lnTo>
                  <a:lnTo>
                    <a:pt x="796" y="540"/>
                  </a:lnTo>
                  <a:close/>
                  <a:moveTo>
                    <a:pt x="796" y="630"/>
                  </a:moveTo>
                  <a:lnTo>
                    <a:pt x="736" y="630"/>
                  </a:lnTo>
                  <a:lnTo>
                    <a:pt x="734" y="630"/>
                  </a:lnTo>
                  <a:lnTo>
                    <a:pt x="730" y="629"/>
                  </a:lnTo>
                  <a:lnTo>
                    <a:pt x="728" y="628"/>
                  </a:lnTo>
                  <a:lnTo>
                    <a:pt x="726" y="626"/>
                  </a:lnTo>
                  <a:lnTo>
                    <a:pt x="724" y="624"/>
                  </a:lnTo>
                  <a:lnTo>
                    <a:pt x="723" y="622"/>
                  </a:lnTo>
                  <a:lnTo>
                    <a:pt x="722" y="618"/>
                  </a:lnTo>
                  <a:lnTo>
                    <a:pt x="722" y="615"/>
                  </a:lnTo>
                  <a:lnTo>
                    <a:pt x="722" y="613"/>
                  </a:lnTo>
                  <a:lnTo>
                    <a:pt x="723" y="609"/>
                  </a:lnTo>
                  <a:lnTo>
                    <a:pt x="724" y="607"/>
                  </a:lnTo>
                  <a:lnTo>
                    <a:pt x="726" y="605"/>
                  </a:lnTo>
                  <a:lnTo>
                    <a:pt x="728" y="603"/>
                  </a:lnTo>
                  <a:lnTo>
                    <a:pt x="730" y="602"/>
                  </a:lnTo>
                  <a:lnTo>
                    <a:pt x="733" y="601"/>
                  </a:lnTo>
                  <a:lnTo>
                    <a:pt x="736" y="601"/>
                  </a:lnTo>
                  <a:lnTo>
                    <a:pt x="796" y="601"/>
                  </a:lnTo>
                  <a:lnTo>
                    <a:pt x="800" y="601"/>
                  </a:lnTo>
                  <a:lnTo>
                    <a:pt x="802" y="602"/>
                  </a:lnTo>
                  <a:lnTo>
                    <a:pt x="804" y="603"/>
                  </a:lnTo>
                  <a:lnTo>
                    <a:pt x="806" y="605"/>
                  </a:lnTo>
                  <a:lnTo>
                    <a:pt x="809" y="607"/>
                  </a:lnTo>
                  <a:lnTo>
                    <a:pt x="810" y="609"/>
                  </a:lnTo>
                  <a:lnTo>
                    <a:pt x="811" y="613"/>
                  </a:lnTo>
                  <a:lnTo>
                    <a:pt x="811" y="615"/>
                  </a:lnTo>
                  <a:lnTo>
                    <a:pt x="811" y="618"/>
                  </a:lnTo>
                  <a:lnTo>
                    <a:pt x="810" y="622"/>
                  </a:lnTo>
                  <a:lnTo>
                    <a:pt x="809" y="624"/>
                  </a:lnTo>
                  <a:lnTo>
                    <a:pt x="806" y="626"/>
                  </a:lnTo>
                  <a:lnTo>
                    <a:pt x="804" y="628"/>
                  </a:lnTo>
                  <a:lnTo>
                    <a:pt x="802" y="629"/>
                  </a:lnTo>
                  <a:lnTo>
                    <a:pt x="800" y="630"/>
                  </a:lnTo>
                  <a:lnTo>
                    <a:pt x="796" y="630"/>
                  </a:lnTo>
                  <a:close/>
                  <a:moveTo>
                    <a:pt x="571" y="540"/>
                  </a:moveTo>
                  <a:lnTo>
                    <a:pt x="511" y="540"/>
                  </a:lnTo>
                  <a:lnTo>
                    <a:pt x="508" y="540"/>
                  </a:lnTo>
                  <a:lnTo>
                    <a:pt x="505" y="539"/>
                  </a:lnTo>
                  <a:lnTo>
                    <a:pt x="502" y="538"/>
                  </a:lnTo>
                  <a:lnTo>
                    <a:pt x="500" y="536"/>
                  </a:lnTo>
                  <a:lnTo>
                    <a:pt x="498" y="533"/>
                  </a:lnTo>
                  <a:lnTo>
                    <a:pt x="497" y="531"/>
                  </a:lnTo>
                  <a:lnTo>
                    <a:pt x="496" y="528"/>
                  </a:lnTo>
                  <a:lnTo>
                    <a:pt x="496" y="526"/>
                  </a:lnTo>
                  <a:lnTo>
                    <a:pt x="496" y="522"/>
                  </a:lnTo>
                  <a:lnTo>
                    <a:pt x="497" y="519"/>
                  </a:lnTo>
                  <a:lnTo>
                    <a:pt x="498" y="517"/>
                  </a:lnTo>
                  <a:lnTo>
                    <a:pt x="500" y="515"/>
                  </a:lnTo>
                  <a:lnTo>
                    <a:pt x="502" y="513"/>
                  </a:lnTo>
                  <a:lnTo>
                    <a:pt x="505" y="511"/>
                  </a:lnTo>
                  <a:lnTo>
                    <a:pt x="508" y="510"/>
                  </a:lnTo>
                  <a:lnTo>
                    <a:pt x="511" y="510"/>
                  </a:lnTo>
                  <a:lnTo>
                    <a:pt x="571" y="510"/>
                  </a:lnTo>
                  <a:lnTo>
                    <a:pt x="574" y="510"/>
                  </a:lnTo>
                  <a:lnTo>
                    <a:pt x="577" y="511"/>
                  </a:lnTo>
                  <a:lnTo>
                    <a:pt x="580" y="513"/>
                  </a:lnTo>
                  <a:lnTo>
                    <a:pt x="582" y="515"/>
                  </a:lnTo>
                  <a:lnTo>
                    <a:pt x="584" y="517"/>
                  </a:lnTo>
                  <a:lnTo>
                    <a:pt x="585" y="519"/>
                  </a:lnTo>
                  <a:lnTo>
                    <a:pt x="586" y="522"/>
                  </a:lnTo>
                  <a:lnTo>
                    <a:pt x="586" y="526"/>
                  </a:lnTo>
                  <a:lnTo>
                    <a:pt x="586" y="528"/>
                  </a:lnTo>
                  <a:lnTo>
                    <a:pt x="585" y="531"/>
                  </a:lnTo>
                  <a:lnTo>
                    <a:pt x="584" y="533"/>
                  </a:lnTo>
                  <a:lnTo>
                    <a:pt x="582" y="536"/>
                  </a:lnTo>
                  <a:lnTo>
                    <a:pt x="580" y="538"/>
                  </a:lnTo>
                  <a:lnTo>
                    <a:pt x="577" y="539"/>
                  </a:lnTo>
                  <a:lnTo>
                    <a:pt x="574" y="540"/>
                  </a:lnTo>
                  <a:lnTo>
                    <a:pt x="571" y="540"/>
                  </a:lnTo>
                  <a:lnTo>
                    <a:pt x="571" y="540"/>
                  </a:lnTo>
                  <a:close/>
                  <a:moveTo>
                    <a:pt x="571" y="630"/>
                  </a:moveTo>
                  <a:lnTo>
                    <a:pt x="511" y="630"/>
                  </a:lnTo>
                  <a:lnTo>
                    <a:pt x="508" y="630"/>
                  </a:lnTo>
                  <a:lnTo>
                    <a:pt x="505" y="629"/>
                  </a:lnTo>
                  <a:lnTo>
                    <a:pt x="502" y="628"/>
                  </a:lnTo>
                  <a:lnTo>
                    <a:pt x="500" y="626"/>
                  </a:lnTo>
                  <a:lnTo>
                    <a:pt x="498" y="624"/>
                  </a:lnTo>
                  <a:lnTo>
                    <a:pt x="497" y="622"/>
                  </a:lnTo>
                  <a:lnTo>
                    <a:pt x="496" y="618"/>
                  </a:lnTo>
                  <a:lnTo>
                    <a:pt x="496" y="615"/>
                  </a:lnTo>
                  <a:lnTo>
                    <a:pt x="496" y="613"/>
                  </a:lnTo>
                  <a:lnTo>
                    <a:pt x="497" y="609"/>
                  </a:lnTo>
                  <a:lnTo>
                    <a:pt x="498" y="607"/>
                  </a:lnTo>
                  <a:lnTo>
                    <a:pt x="500" y="605"/>
                  </a:lnTo>
                  <a:lnTo>
                    <a:pt x="502" y="603"/>
                  </a:lnTo>
                  <a:lnTo>
                    <a:pt x="505" y="602"/>
                  </a:lnTo>
                  <a:lnTo>
                    <a:pt x="508" y="601"/>
                  </a:lnTo>
                  <a:lnTo>
                    <a:pt x="511" y="601"/>
                  </a:lnTo>
                  <a:lnTo>
                    <a:pt x="571" y="601"/>
                  </a:lnTo>
                  <a:lnTo>
                    <a:pt x="574" y="601"/>
                  </a:lnTo>
                  <a:lnTo>
                    <a:pt x="577" y="602"/>
                  </a:lnTo>
                  <a:lnTo>
                    <a:pt x="580" y="603"/>
                  </a:lnTo>
                  <a:lnTo>
                    <a:pt x="582" y="605"/>
                  </a:lnTo>
                  <a:lnTo>
                    <a:pt x="584" y="607"/>
                  </a:lnTo>
                  <a:lnTo>
                    <a:pt x="585" y="609"/>
                  </a:lnTo>
                  <a:lnTo>
                    <a:pt x="586" y="613"/>
                  </a:lnTo>
                  <a:lnTo>
                    <a:pt x="586" y="615"/>
                  </a:lnTo>
                  <a:lnTo>
                    <a:pt x="586" y="618"/>
                  </a:lnTo>
                  <a:lnTo>
                    <a:pt x="585" y="622"/>
                  </a:lnTo>
                  <a:lnTo>
                    <a:pt x="584" y="624"/>
                  </a:lnTo>
                  <a:lnTo>
                    <a:pt x="582" y="626"/>
                  </a:lnTo>
                  <a:lnTo>
                    <a:pt x="580" y="628"/>
                  </a:lnTo>
                  <a:lnTo>
                    <a:pt x="577" y="629"/>
                  </a:lnTo>
                  <a:lnTo>
                    <a:pt x="574" y="630"/>
                  </a:lnTo>
                  <a:lnTo>
                    <a:pt x="571" y="630"/>
                  </a:lnTo>
                  <a:close/>
                  <a:moveTo>
                    <a:pt x="346" y="540"/>
                  </a:moveTo>
                  <a:lnTo>
                    <a:pt x="286" y="540"/>
                  </a:lnTo>
                  <a:lnTo>
                    <a:pt x="282" y="540"/>
                  </a:lnTo>
                  <a:lnTo>
                    <a:pt x="280" y="539"/>
                  </a:lnTo>
                  <a:lnTo>
                    <a:pt x="277" y="538"/>
                  </a:lnTo>
                  <a:lnTo>
                    <a:pt x="275" y="536"/>
                  </a:lnTo>
                  <a:lnTo>
                    <a:pt x="273" y="533"/>
                  </a:lnTo>
                  <a:lnTo>
                    <a:pt x="272" y="531"/>
                  </a:lnTo>
                  <a:lnTo>
                    <a:pt x="271" y="528"/>
                  </a:lnTo>
                  <a:lnTo>
                    <a:pt x="270" y="526"/>
                  </a:lnTo>
                  <a:lnTo>
                    <a:pt x="271" y="522"/>
                  </a:lnTo>
                  <a:lnTo>
                    <a:pt x="272" y="519"/>
                  </a:lnTo>
                  <a:lnTo>
                    <a:pt x="273" y="517"/>
                  </a:lnTo>
                  <a:lnTo>
                    <a:pt x="275" y="515"/>
                  </a:lnTo>
                  <a:lnTo>
                    <a:pt x="277" y="513"/>
                  </a:lnTo>
                  <a:lnTo>
                    <a:pt x="280" y="511"/>
                  </a:lnTo>
                  <a:lnTo>
                    <a:pt x="282" y="510"/>
                  </a:lnTo>
                  <a:lnTo>
                    <a:pt x="286" y="510"/>
                  </a:lnTo>
                  <a:lnTo>
                    <a:pt x="346" y="510"/>
                  </a:lnTo>
                  <a:lnTo>
                    <a:pt x="348" y="510"/>
                  </a:lnTo>
                  <a:lnTo>
                    <a:pt x="352" y="511"/>
                  </a:lnTo>
                  <a:lnTo>
                    <a:pt x="354" y="513"/>
                  </a:lnTo>
                  <a:lnTo>
                    <a:pt x="356" y="515"/>
                  </a:lnTo>
                  <a:lnTo>
                    <a:pt x="358" y="517"/>
                  </a:lnTo>
                  <a:lnTo>
                    <a:pt x="359" y="519"/>
                  </a:lnTo>
                  <a:lnTo>
                    <a:pt x="360" y="522"/>
                  </a:lnTo>
                  <a:lnTo>
                    <a:pt x="360" y="526"/>
                  </a:lnTo>
                  <a:lnTo>
                    <a:pt x="360" y="528"/>
                  </a:lnTo>
                  <a:lnTo>
                    <a:pt x="359" y="531"/>
                  </a:lnTo>
                  <a:lnTo>
                    <a:pt x="358" y="533"/>
                  </a:lnTo>
                  <a:lnTo>
                    <a:pt x="356" y="536"/>
                  </a:lnTo>
                  <a:lnTo>
                    <a:pt x="354" y="538"/>
                  </a:lnTo>
                  <a:lnTo>
                    <a:pt x="352" y="539"/>
                  </a:lnTo>
                  <a:lnTo>
                    <a:pt x="348" y="540"/>
                  </a:lnTo>
                  <a:lnTo>
                    <a:pt x="346" y="540"/>
                  </a:lnTo>
                  <a:lnTo>
                    <a:pt x="346" y="540"/>
                  </a:lnTo>
                  <a:close/>
                  <a:moveTo>
                    <a:pt x="346" y="630"/>
                  </a:moveTo>
                  <a:lnTo>
                    <a:pt x="286" y="630"/>
                  </a:lnTo>
                  <a:lnTo>
                    <a:pt x="282" y="630"/>
                  </a:lnTo>
                  <a:lnTo>
                    <a:pt x="280" y="629"/>
                  </a:lnTo>
                  <a:lnTo>
                    <a:pt x="277" y="628"/>
                  </a:lnTo>
                  <a:lnTo>
                    <a:pt x="275" y="626"/>
                  </a:lnTo>
                  <a:lnTo>
                    <a:pt x="273" y="624"/>
                  </a:lnTo>
                  <a:lnTo>
                    <a:pt x="272" y="622"/>
                  </a:lnTo>
                  <a:lnTo>
                    <a:pt x="271" y="618"/>
                  </a:lnTo>
                  <a:lnTo>
                    <a:pt x="270" y="615"/>
                  </a:lnTo>
                  <a:lnTo>
                    <a:pt x="271" y="613"/>
                  </a:lnTo>
                  <a:lnTo>
                    <a:pt x="272" y="609"/>
                  </a:lnTo>
                  <a:lnTo>
                    <a:pt x="273" y="607"/>
                  </a:lnTo>
                  <a:lnTo>
                    <a:pt x="275" y="605"/>
                  </a:lnTo>
                  <a:lnTo>
                    <a:pt x="277" y="603"/>
                  </a:lnTo>
                  <a:lnTo>
                    <a:pt x="280" y="602"/>
                  </a:lnTo>
                  <a:lnTo>
                    <a:pt x="282" y="601"/>
                  </a:lnTo>
                  <a:lnTo>
                    <a:pt x="286" y="601"/>
                  </a:lnTo>
                  <a:lnTo>
                    <a:pt x="346" y="601"/>
                  </a:lnTo>
                  <a:lnTo>
                    <a:pt x="348" y="601"/>
                  </a:lnTo>
                  <a:lnTo>
                    <a:pt x="352" y="602"/>
                  </a:lnTo>
                  <a:lnTo>
                    <a:pt x="354" y="603"/>
                  </a:lnTo>
                  <a:lnTo>
                    <a:pt x="356" y="605"/>
                  </a:lnTo>
                  <a:lnTo>
                    <a:pt x="358" y="607"/>
                  </a:lnTo>
                  <a:lnTo>
                    <a:pt x="359" y="609"/>
                  </a:lnTo>
                  <a:lnTo>
                    <a:pt x="360" y="613"/>
                  </a:lnTo>
                  <a:lnTo>
                    <a:pt x="360" y="615"/>
                  </a:lnTo>
                  <a:lnTo>
                    <a:pt x="360" y="618"/>
                  </a:lnTo>
                  <a:lnTo>
                    <a:pt x="359" y="622"/>
                  </a:lnTo>
                  <a:lnTo>
                    <a:pt x="358" y="624"/>
                  </a:lnTo>
                  <a:lnTo>
                    <a:pt x="356" y="626"/>
                  </a:lnTo>
                  <a:lnTo>
                    <a:pt x="354" y="628"/>
                  </a:lnTo>
                  <a:lnTo>
                    <a:pt x="352" y="629"/>
                  </a:lnTo>
                  <a:lnTo>
                    <a:pt x="348" y="630"/>
                  </a:lnTo>
                  <a:lnTo>
                    <a:pt x="346" y="630"/>
                  </a:lnTo>
                  <a:close/>
                  <a:moveTo>
                    <a:pt x="676" y="390"/>
                  </a:moveTo>
                  <a:lnTo>
                    <a:pt x="676" y="240"/>
                  </a:lnTo>
                  <a:lnTo>
                    <a:pt x="451" y="390"/>
                  </a:lnTo>
                  <a:lnTo>
                    <a:pt x="451" y="240"/>
                  </a:lnTo>
                  <a:lnTo>
                    <a:pt x="226" y="390"/>
                  </a:lnTo>
                  <a:lnTo>
                    <a:pt x="150" y="0"/>
                  </a:lnTo>
                  <a:lnTo>
                    <a:pt x="61" y="0"/>
                  </a:lnTo>
                  <a:lnTo>
                    <a:pt x="0" y="390"/>
                  </a:lnTo>
                  <a:lnTo>
                    <a:pt x="0" y="721"/>
                  </a:lnTo>
                  <a:lnTo>
                    <a:pt x="901" y="721"/>
                  </a:lnTo>
                  <a:lnTo>
                    <a:pt x="901" y="240"/>
                  </a:lnTo>
                  <a:lnTo>
                    <a:pt x="676" y="390"/>
                  </a:lnTo>
                  <a:close/>
                </a:path>
              </a:pathLst>
            </a:custGeom>
            <a:solidFill>
              <a:srgbClr val="62616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71" name="Group 70">
            <a:extLst>
              <a:ext uri="{FF2B5EF4-FFF2-40B4-BE49-F238E27FC236}">
                <a16:creationId xmlns="" xmlns:a16="http://schemas.microsoft.com/office/drawing/2014/main" id="{32327943-AA2B-4ED2-9657-27E9BA483837}"/>
              </a:ext>
            </a:extLst>
          </p:cNvPr>
          <p:cNvGrpSpPr/>
          <p:nvPr/>
        </p:nvGrpSpPr>
        <p:grpSpPr>
          <a:xfrm>
            <a:off x="6888417" y="3500438"/>
            <a:ext cx="314324" cy="314325"/>
            <a:chOff x="10456863" y="5349875"/>
            <a:chExt cx="285749" cy="285750"/>
          </a:xfrm>
        </p:grpSpPr>
        <p:sp>
          <p:nvSpPr>
            <p:cNvPr id="72" name="Freeform 3396">
              <a:extLst>
                <a:ext uri="{FF2B5EF4-FFF2-40B4-BE49-F238E27FC236}">
                  <a16:creationId xmlns="" xmlns:a16="http://schemas.microsoft.com/office/drawing/2014/main" id="{E2BB56B3-178B-4269-8646-7886AAFD264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66413" y="5445125"/>
              <a:ext cx="57150" cy="57150"/>
            </a:xfrm>
            <a:custGeom>
              <a:avLst/>
              <a:gdLst>
                <a:gd name="T0" fmla="*/ 80 w 145"/>
                <a:gd name="T1" fmla="*/ 143 h 143"/>
                <a:gd name="T2" fmla="*/ 94 w 145"/>
                <a:gd name="T3" fmla="*/ 141 h 143"/>
                <a:gd name="T4" fmla="*/ 107 w 145"/>
                <a:gd name="T5" fmla="*/ 134 h 143"/>
                <a:gd name="T6" fmla="*/ 118 w 145"/>
                <a:gd name="T7" fmla="*/ 127 h 143"/>
                <a:gd name="T8" fmla="*/ 128 w 145"/>
                <a:gd name="T9" fmla="*/ 118 h 143"/>
                <a:gd name="T10" fmla="*/ 136 w 145"/>
                <a:gd name="T11" fmla="*/ 106 h 143"/>
                <a:gd name="T12" fmla="*/ 141 w 145"/>
                <a:gd name="T13" fmla="*/ 93 h 143"/>
                <a:gd name="T14" fmla="*/ 144 w 145"/>
                <a:gd name="T15" fmla="*/ 79 h 143"/>
                <a:gd name="T16" fmla="*/ 144 w 145"/>
                <a:gd name="T17" fmla="*/ 64 h 143"/>
                <a:gd name="T18" fmla="*/ 141 w 145"/>
                <a:gd name="T19" fmla="*/ 50 h 143"/>
                <a:gd name="T20" fmla="*/ 136 w 145"/>
                <a:gd name="T21" fmla="*/ 37 h 143"/>
                <a:gd name="T22" fmla="*/ 128 w 145"/>
                <a:gd name="T23" fmla="*/ 25 h 143"/>
                <a:gd name="T24" fmla="*/ 118 w 145"/>
                <a:gd name="T25" fmla="*/ 16 h 143"/>
                <a:gd name="T26" fmla="*/ 107 w 145"/>
                <a:gd name="T27" fmla="*/ 9 h 143"/>
                <a:gd name="T28" fmla="*/ 94 w 145"/>
                <a:gd name="T29" fmla="*/ 2 h 143"/>
                <a:gd name="T30" fmla="*/ 80 w 145"/>
                <a:gd name="T31" fmla="*/ 0 h 143"/>
                <a:gd name="T32" fmla="*/ 65 w 145"/>
                <a:gd name="T33" fmla="*/ 0 h 143"/>
                <a:gd name="T34" fmla="*/ 51 w 145"/>
                <a:gd name="T35" fmla="*/ 2 h 143"/>
                <a:gd name="T36" fmla="*/ 38 w 145"/>
                <a:gd name="T37" fmla="*/ 9 h 143"/>
                <a:gd name="T38" fmla="*/ 27 w 145"/>
                <a:gd name="T39" fmla="*/ 16 h 143"/>
                <a:gd name="T40" fmla="*/ 17 w 145"/>
                <a:gd name="T41" fmla="*/ 25 h 143"/>
                <a:gd name="T42" fmla="*/ 9 w 145"/>
                <a:gd name="T43" fmla="*/ 37 h 143"/>
                <a:gd name="T44" fmla="*/ 4 w 145"/>
                <a:gd name="T45" fmla="*/ 50 h 143"/>
                <a:gd name="T46" fmla="*/ 1 w 145"/>
                <a:gd name="T47" fmla="*/ 64 h 143"/>
                <a:gd name="T48" fmla="*/ 1 w 145"/>
                <a:gd name="T49" fmla="*/ 79 h 143"/>
                <a:gd name="T50" fmla="*/ 4 w 145"/>
                <a:gd name="T51" fmla="*/ 93 h 143"/>
                <a:gd name="T52" fmla="*/ 9 w 145"/>
                <a:gd name="T53" fmla="*/ 106 h 143"/>
                <a:gd name="T54" fmla="*/ 17 w 145"/>
                <a:gd name="T55" fmla="*/ 118 h 143"/>
                <a:gd name="T56" fmla="*/ 27 w 145"/>
                <a:gd name="T57" fmla="*/ 127 h 143"/>
                <a:gd name="T58" fmla="*/ 38 w 145"/>
                <a:gd name="T59" fmla="*/ 134 h 143"/>
                <a:gd name="T60" fmla="*/ 51 w 145"/>
                <a:gd name="T61" fmla="*/ 141 h 143"/>
                <a:gd name="T62" fmla="*/ 65 w 145"/>
                <a:gd name="T63" fmla="*/ 143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45" h="143">
                  <a:moveTo>
                    <a:pt x="73" y="143"/>
                  </a:moveTo>
                  <a:lnTo>
                    <a:pt x="80" y="143"/>
                  </a:lnTo>
                  <a:lnTo>
                    <a:pt x="87" y="142"/>
                  </a:lnTo>
                  <a:lnTo>
                    <a:pt x="94" y="141"/>
                  </a:lnTo>
                  <a:lnTo>
                    <a:pt x="100" y="138"/>
                  </a:lnTo>
                  <a:lnTo>
                    <a:pt x="107" y="134"/>
                  </a:lnTo>
                  <a:lnTo>
                    <a:pt x="113" y="132"/>
                  </a:lnTo>
                  <a:lnTo>
                    <a:pt x="118" y="127"/>
                  </a:lnTo>
                  <a:lnTo>
                    <a:pt x="123" y="123"/>
                  </a:lnTo>
                  <a:lnTo>
                    <a:pt x="128" y="118"/>
                  </a:lnTo>
                  <a:lnTo>
                    <a:pt x="132" y="111"/>
                  </a:lnTo>
                  <a:lnTo>
                    <a:pt x="136" y="106"/>
                  </a:lnTo>
                  <a:lnTo>
                    <a:pt x="139" y="100"/>
                  </a:lnTo>
                  <a:lnTo>
                    <a:pt x="141" y="93"/>
                  </a:lnTo>
                  <a:lnTo>
                    <a:pt x="144" y="86"/>
                  </a:lnTo>
                  <a:lnTo>
                    <a:pt x="144" y="79"/>
                  </a:lnTo>
                  <a:lnTo>
                    <a:pt x="145" y="72"/>
                  </a:lnTo>
                  <a:lnTo>
                    <a:pt x="144" y="64"/>
                  </a:lnTo>
                  <a:lnTo>
                    <a:pt x="144" y="57"/>
                  </a:lnTo>
                  <a:lnTo>
                    <a:pt x="141" y="50"/>
                  </a:lnTo>
                  <a:lnTo>
                    <a:pt x="139" y="43"/>
                  </a:lnTo>
                  <a:lnTo>
                    <a:pt x="136" y="37"/>
                  </a:lnTo>
                  <a:lnTo>
                    <a:pt x="132" y="32"/>
                  </a:lnTo>
                  <a:lnTo>
                    <a:pt x="128" y="25"/>
                  </a:lnTo>
                  <a:lnTo>
                    <a:pt x="123" y="20"/>
                  </a:lnTo>
                  <a:lnTo>
                    <a:pt x="118" y="16"/>
                  </a:lnTo>
                  <a:lnTo>
                    <a:pt x="113" y="11"/>
                  </a:lnTo>
                  <a:lnTo>
                    <a:pt x="107" y="9"/>
                  </a:lnTo>
                  <a:lnTo>
                    <a:pt x="100" y="5"/>
                  </a:lnTo>
                  <a:lnTo>
                    <a:pt x="94" y="2"/>
                  </a:lnTo>
                  <a:lnTo>
                    <a:pt x="87" y="1"/>
                  </a:lnTo>
                  <a:lnTo>
                    <a:pt x="80" y="0"/>
                  </a:lnTo>
                  <a:lnTo>
                    <a:pt x="73" y="0"/>
                  </a:lnTo>
                  <a:lnTo>
                    <a:pt x="65" y="0"/>
                  </a:lnTo>
                  <a:lnTo>
                    <a:pt x="58" y="1"/>
                  </a:lnTo>
                  <a:lnTo>
                    <a:pt x="51" y="2"/>
                  </a:lnTo>
                  <a:lnTo>
                    <a:pt x="45" y="5"/>
                  </a:lnTo>
                  <a:lnTo>
                    <a:pt x="38" y="9"/>
                  </a:lnTo>
                  <a:lnTo>
                    <a:pt x="32" y="11"/>
                  </a:lnTo>
                  <a:lnTo>
                    <a:pt x="27" y="16"/>
                  </a:lnTo>
                  <a:lnTo>
                    <a:pt x="22" y="20"/>
                  </a:lnTo>
                  <a:lnTo>
                    <a:pt x="17" y="25"/>
                  </a:lnTo>
                  <a:lnTo>
                    <a:pt x="13" y="32"/>
                  </a:lnTo>
                  <a:lnTo>
                    <a:pt x="9" y="37"/>
                  </a:lnTo>
                  <a:lnTo>
                    <a:pt x="6" y="43"/>
                  </a:lnTo>
                  <a:lnTo>
                    <a:pt x="4" y="50"/>
                  </a:lnTo>
                  <a:lnTo>
                    <a:pt x="3" y="57"/>
                  </a:lnTo>
                  <a:lnTo>
                    <a:pt x="1" y="64"/>
                  </a:lnTo>
                  <a:lnTo>
                    <a:pt x="0" y="72"/>
                  </a:lnTo>
                  <a:lnTo>
                    <a:pt x="1" y="79"/>
                  </a:lnTo>
                  <a:lnTo>
                    <a:pt x="3" y="86"/>
                  </a:lnTo>
                  <a:lnTo>
                    <a:pt x="4" y="93"/>
                  </a:lnTo>
                  <a:lnTo>
                    <a:pt x="6" y="100"/>
                  </a:lnTo>
                  <a:lnTo>
                    <a:pt x="9" y="106"/>
                  </a:lnTo>
                  <a:lnTo>
                    <a:pt x="13" y="111"/>
                  </a:lnTo>
                  <a:lnTo>
                    <a:pt x="17" y="118"/>
                  </a:lnTo>
                  <a:lnTo>
                    <a:pt x="22" y="123"/>
                  </a:lnTo>
                  <a:lnTo>
                    <a:pt x="27" y="127"/>
                  </a:lnTo>
                  <a:lnTo>
                    <a:pt x="32" y="132"/>
                  </a:lnTo>
                  <a:lnTo>
                    <a:pt x="38" y="134"/>
                  </a:lnTo>
                  <a:lnTo>
                    <a:pt x="45" y="138"/>
                  </a:lnTo>
                  <a:lnTo>
                    <a:pt x="51" y="141"/>
                  </a:lnTo>
                  <a:lnTo>
                    <a:pt x="58" y="142"/>
                  </a:lnTo>
                  <a:lnTo>
                    <a:pt x="65" y="143"/>
                  </a:lnTo>
                  <a:lnTo>
                    <a:pt x="73" y="143"/>
                  </a:lnTo>
                  <a:close/>
                </a:path>
              </a:pathLst>
            </a:custGeom>
            <a:solidFill>
              <a:srgbClr val="62616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" name="Freeform 3397">
              <a:extLst>
                <a:ext uri="{FF2B5EF4-FFF2-40B4-BE49-F238E27FC236}">
                  <a16:creationId xmlns="" xmlns:a16="http://schemas.microsoft.com/office/drawing/2014/main" id="{E783F943-4F3E-4159-9504-6DB959672F16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48950" y="5511800"/>
              <a:ext cx="93662" cy="123825"/>
            </a:xfrm>
            <a:custGeom>
              <a:avLst/>
              <a:gdLst>
                <a:gd name="T0" fmla="*/ 0 w 237"/>
                <a:gd name="T1" fmla="*/ 0 h 312"/>
                <a:gd name="T2" fmla="*/ 0 w 237"/>
                <a:gd name="T3" fmla="*/ 11 h 312"/>
                <a:gd name="T4" fmla="*/ 0 w 237"/>
                <a:gd name="T5" fmla="*/ 40 h 312"/>
                <a:gd name="T6" fmla="*/ 3 w 237"/>
                <a:gd name="T7" fmla="*/ 67 h 312"/>
                <a:gd name="T8" fmla="*/ 4 w 237"/>
                <a:gd name="T9" fmla="*/ 81 h 312"/>
                <a:gd name="T10" fmla="*/ 5 w 237"/>
                <a:gd name="T11" fmla="*/ 94 h 312"/>
                <a:gd name="T12" fmla="*/ 8 w 237"/>
                <a:gd name="T13" fmla="*/ 106 h 312"/>
                <a:gd name="T14" fmla="*/ 11 w 237"/>
                <a:gd name="T15" fmla="*/ 119 h 312"/>
                <a:gd name="T16" fmla="*/ 14 w 237"/>
                <a:gd name="T17" fmla="*/ 131 h 312"/>
                <a:gd name="T18" fmla="*/ 20 w 237"/>
                <a:gd name="T19" fmla="*/ 141 h 312"/>
                <a:gd name="T20" fmla="*/ 25 w 237"/>
                <a:gd name="T21" fmla="*/ 151 h 312"/>
                <a:gd name="T22" fmla="*/ 31 w 237"/>
                <a:gd name="T23" fmla="*/ 160 h 312"/>
                <a:gd name="T24" fmla="*/ 39 w 237"/>
                <a:gd name="T25" fmla="*/ 169 h 312"/>
                <a:gd name="T26" fmla="*/ 48 w 237"/>
                <a:gd name="T27" fmla="*/ 176 h 312"/>
                <a:gd name="T28" fmla="*/ 57 w 237"/>
                <a:gd name="T29" fmla="*/ 182 h 312"/>
                <a:gd name="T30" fmla="*/ 68 w 237"/>
                <a:gd name="T31" fmla="*/ 186 h 312"/>
                <a:gd name="T32" fmla="*/ 68 w 237"/>
                <a:gd name="T33" fmla="*/ 312 h 312"/>
                <a:gd name="T34" fmla="*/ 165 w 237"/>
                <a:gd name="T35" fmla="*/ 312 h 312"/>
                <a:gd name="T36" fmla="*/ 165 w 237"/>
                <a:gd name="T37" fmla="*/ 186 h 312"/>
                <a:gd name="T38" fmla="*/ 176 w 237"/>
                <a:gd name="T39" fmla="*/ 182 h 312"/>
                <a:gd name="T40" fmla="*/ 187 w 237"/>
                <a:gd name="T41" fmla="*/ 176 h 312"/>
                <a:gd name="T42" fmla="*/ 195 w 237"/>
                <a:gd name="T43" fmla="*/ 169 h 312"/>
                <a:gd name="T44" fmla="*/ 204 w 237"/>
                <a:gd name="T45" fmla="*/ 160 h 312"/>
                <a:gd name="T46" fmla="*/ 211 w 237"/>
                <a:gd name="T47" fmla="*/ 151 h 312"/>
                <a:gd name="T48" fmla="*/ 216 w 237"/>
                <a:gd name="T49" fmla="*/ 141 h 312"/>
                <a:gd name="T50" fmla="*/ 221 w 237"/>
                <a:gd name="T51" fmla="*/ 131 h 312"/>
                <a:gd name="T52" fmla="*/ 225 w 237"/>
                <a:gd name="T53" fmla="*/ 119 h 312"/>
                <a:gd name="T54" fmla="*/ 229 w 237"/>
                <a:gd name="T55" fmla="*/ 106 h 312"/>
                <a:gd name="T56" fmla="*/ 231 w 237"/>
                <a:gd name="T57" fmla="*/ 94 h 312"/>
                <a:gd name="T58" fmla="*/ 233 w 237"/>
                <a:gd name="T59" fmla="*/ 81 h 312"/>
                <a:gd name="T60" fmla="*/ 235 w 237"/>
                <a:gd name="T61" fmla="*/ 68 h 312"/>
                <a:gd name="T62" fmla="*/ 237 w 237"/>
                <a:gd name="T63" fmla="*/ 40 h 312"/>
                <a:gd name="T64" fmla="*/ 237 w 237"/>
                <a:gd name="T65" fmla="*/ 11 h 312"/>
                <a:gd name="T66" fmla="*/ 237 w 237"/>
                <a:gd name="T67" fmla="*/ 0 h 312"/>
                <a:gd name="T68" fmla="*/ 0 w 237"/>
                <a:gd name="T69" fmla="*/ 0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37" h="312">
                  <a:moveTo>
                    <a:pt x="0" y="0"/>
                  </a:moveTo>
                  <a:lnTo>
                    <a:pt x="0" y="11"/>
                  </a:lnTo>
                  <a:lnTo>
                    <a:pt x="0" y="40"/>
                  </a:lnTo>
                  <a:lnTo>
                    <a:pt x="3" y="67"/>
                  </a:lnTo>
                  <a:lnTo>
                    <a:pt x="4" y="81"/>
                  </a:lnTo>
                  <a:lnTo>
                    <a:pt x="5" y="94"/>
                  </a:lnTo>
                  <a:lnTo>
                    <a:pt x="8" y="106"/>
                  </a:lnTo>
                  <a:lnTo>
                    <a:pt x="11" y="119"/>
                  </a:lnTo>
                  <a:lnTo>
                    <a:pt x="14" y="131"/>
                  </a:lnTo>
                  <a:lnTo>
                    <a:pt x="20" y="141"/>
                  </a:lnTo>
                  <a:lnTo>
                    <a:pt x="25" y="151"/>
                  </a:lnTo>
                  <a:lnTo>
                    <a:pt x="31" y="160"/>
                  </a:lnTo>
                  <a:lnTo>
                    <a:pt x="39" y="169"/>
                  </a:lnTo>
                  <a:lnTo>
                    <a:pt x="48" y="176"/>
                  </a:lnTo>
                  <a:lnTo>
                    <a:pt x="57" y="182"/>
                  </a:lnTo>
                  <a:lnTo>
                    <a:pt x="68" y="186"/>
                  </a:lnTo>
                  <a:lnTo>
                    <a:pt x="68" y="312"/>
                  </a:lnTo>
                  <a:lnTo>
                    <a:pt x="165" y="312"/>
                  </a:lnTo>
                  <a:lnTo>
                    <a:pt x="165" y="186"/>
                  </a:lnTo>
                  <a:lnTo>
                    <a:pt x="176" y="182"/>
                  </a:lnTo>
                  <a:lnTo>
                    <a:pt x="187" y="176"/>
                  </a:lnTo>
                  <a:lnTo>
                    <a:pt x="195" y="169"/>
                  </a:lnTo>
                  <a:lnTo>
                    <a:pt x="204" y="160"/>
                  </a:lnTo>
                  <a:lnTo>
                    <a:pt x="211" y="151"/>
                  </a:lnTo>
                  <a:lnTo>
                    <a:pt x="216" y="141"/>
                  </a:lnTo>
                  <a:lnTo>
                    <a:pt x="221" y="131"/>
                  </a:lnTo>
                  <a:lnTo>
                    <a:pt x="225" y="119"/>
                  </a:lnTo>
                  <a:lnTo>
                    <a:pt x="229" y="106"/>
                  </a:lnTo>
                  <a:lnTo>
                    <a:pt x="231" y="94"/>
                  </a:lnTo>
                  <a:lnTo>
                    <a:pt x="233" y="81"/>
                  </a:lnTo>
                  <a:lnTo>
                    <a:pt x="235" y="68"/>
                  </a:lnTo>
                  <a:lnTo>
                    <a:pt x="237" y="40"/>
                  </a:lnTo>
                  <a:lnTo>
                    <a:pt x="237" y="11"/>
                  </a:lnTo>
                  <a:lnTo>
                    <a:pt x="23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2616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" name="Freeform 3398">
              <a:extLst>
                <a:ext uri="{FF2B5EF4-FFF2-40B4-BE49-F238E27FC236}">
                  <a16:creationId xmlns="" xmlns:a16="http://schemas.microsoft.com/office/drawing/2014/main" id="{217D2941-259A-4803-A92D-990E4301898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71163" y="5349875"/>
              <a:ext cx="57150" cy="57150"/>
            </a:xfrm>
            <a:custGeom>
              <a:avLst/>
              <a:gdLst>
                <a:gd name="T0" fmla="*/ 79 w 144"/>
                <a:gd name="T1" fmla="*/ 144 h 144"/>
                <a:gd name="T2" fmla="*/ 94 w 144"/>
                <a:gd name="T3" fmla="*/ 140 h 144"/>
                <a:gd name="T4" fmla="*/ 106 w 144"/>
                <a:gd name="T5" fmla="*/ 135 h 144"/>
                <a:gd name="T6" fmla="*/ 118 w 144"/>
                <a:gd name="T7" fmla="*/ 128 h 144"/>
                <a:gd name="T8" fmla="*/ 128 w 144"/>
                <a:gd name="T9" fmla="*/ 119 h 144"/>
                <a:gd name="T10" fmla="*/ 136 w 144"/>
                <a:gd name="T11" fmla="*/ 107 h 144"/>
                <a:gd name="T12" fmla="*/ 141 w 144"/>
                <a:gd name="T13" fmla="*/ 94 h 144"/>
                <a:gd name="T14" fmla="*/ 144 w 144"/>
                <a:gd name="T15" fmla="*/ 80 h 144"/>
                <a:gd name="T16" fmla="*/ 144 w 144"/>
                <a:gd name="T17" fmla="*/ 65 h 144"/>
                <a:gd name="T18" fmla="*/ 141 w 144"/>
                <a:gd name="T19" fmla="*/ 51 h 144"/>
                <a:gd name="T20" fmla="*/ 136 w 144"/>
                <a:gd name="T21" fmla="*/ 38 h 144"/>
                <a:gd name="T22" fmla="*/ 128 w 144"/>
                <a:gd name="T23" fmla="*/ 26 h 144"/>
                <a:gd name="T24" fmla="*/ 118 w 144"/>
                <a:gd name="T25" fmla="*/ 17 h 144"/>
                <a:gd name="T26" fmla="*/ 106 w 144"/>
                <a:gd name="T27" fmla="*/ 8 h 144"/>
                <a:gd name="T28" fmla="*/ 94 w 144"/>
                <a:gd name="T29" fmla="*/ 3 h 144"/>
                <a:gd name="T30" fmla="*/ 79 w 144"/>
                <a:gd name="T31" fmla="*/ 0 h 144"/>
                <a:gd name="T32" fmla="*/ 65 w 144"/>
                <a:gd name="T33" fmla="*/ 0 h 144"/>
                <a:gd name="T34" fmla="*/ 51 w 144"/>
                <a:gd name="T35" fmla="*/ 3 h 144"/>
                <a:gd name="T36" fmla="*/ 38 w 144"/>
                <a:gd name="T37" fmla="*/ 8 h 144"/>
                <a:gd name="T38" fmla="*/ 27 w 144"/>
                <a:gd name="T39" fmla="*/ 17 h 144"/>
                <a:gd name="T40" fmla="*/ 16 w 144"/>
                <a:gd name="T41" fmla="*/ 26 h 144"/>
                <a:gd name="T42" fmla="*/ 9 w 144"/>
                <a:gd name="T43" fmla="*/ 38 h 144"/>
                <a:gd name="T44" fmla="*/ 4 w 144"/>
                <a:gd name="T45" fmla="*/ 51 h 144"/>
                <a:gd name="T46" fmla="*/ 0 w 144"/>
                <a:gd name="T47" fmla="*/ 65 h 144"/>
                <a:gd name="T48" fmla="*/ 0 w 144"/>
                <a:gd name="T49" fmla="*/ 80 h 144"/>
                <a:gd name="T50" fmla="*/ 4 w 144"/>
                <a:gd name="T51" fmla="*/ 94 h 144"/>
                <a:gd name="T52" fmla="*/ 9 w 144"/>
                <a:gd name="T53" fmla="*/ 107 h 144"/>
                <a:gd name="T54" fmla="*/ 16 w 144"/>
                <a:gd name="T55" fmla="*/ 119 h 144"/>
                <a:gd name="T56" fmla="*/ 27 w 144"/>
                <a:gd name="T57" fmla="*/ 128 h 144"/>
                <a:gd name="T58" fmla="*/ 38 w 144"/>
                <a:gd name="T59" fmla="*/ 135 h 144"/>
                <a:gd name="T60" fmla="*/ 51 w 144"/>
                <a:gd name="T61" fmla="*/ 140 h 144"/>
                <a:gd name="T62" fmla="*/ 65 w 144"/>
                <a:gd name="T63" fmla="*/ 144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44" h="144">
                  <a:moveTo>
                    <a:pt x="72" y="144"/>
                  </a:moveTo>
                  <a:lnTo>
                    <a:pt x="79" y="144"/>
                  </a:lnTo>
                  <a:lnTo>
                    <a:pt x="87" y="143"/>
                  </a:lnTo>
                  <a:lnTo>
                    <a:pt x="94" y="140"/>
                  </a:lnTo>
                  <a:lnTo>
                    <a:pt x="100" y="139"/>
                  </a:lnTo>
                  <a:lnTo>
                    <a:pt x="106" y="135"/>
                  </a:lnTo>
                  <a:lnTo>
                    <a:pt x="113" y="131"/>
                  </a:lnTo>
                  <a:lnTo>
                    <a:pt x="118" y="128"/>
                  </a:lnTo>
                  <a:lnTo>
                    <a:pt x="123" y="124"/>
                  </a:lnTo>
                  <a:lnTo>
                    <a:pt x="128" y="119"/>
                  </a:lnTo>
                  <a:lnTo>
                    <a:pt x="132" y="112"/>
                  </a:lnTo>
                  <a:lnTo>
                    <a:pt x="136" y="107"/>
                  </a:lnTo>
                  <a:lnTo>
                    <a:pt x="139" y="101"/>
                  </a:lnTo>
                  <a:lnTo>
                    <a:pt x="141" y="94"/>
                  </a:lnTo>
                  <a:lnTo>
                    <a:pt x="142" y="87"/>
                  </a:lnTo>
                  <a:lnTo>
                    <a:pt x="144" y="80"/>
                  </a:lnTo>
                  <a:lnTo>
                    <a:pt x="144" y="72"/>
                  </a:lnTo>
                  <a:lnTo>
                    <a:pt x="144" y="65"/>
                  </a:lnTo>
                  <a:lnTo>
                    <a:pt x="142" y="58"/>
                  </a:lnTo>
                  <a:lnTo>
                    <a:pt x="141" y="51"/>
                  </a:lnTo>
                  <a:lnTo>
                    <a:pt x="139" y="44"/>
                  </a:lnTo>
                  <a:lnTo>
                    <a:pt x="136" y="38"/>
                  </a:lnTo>
                  <a:lnTo>
                    <a:pt x="132" y="31"/>
                  </a:lnTo>
                  <a:lnTo>
                    <a:pt x="128" y="26"/>
                  </a:lnTo>
                  <a:lnTo>
                    <a:pt x="123" y="21"/>
                  </a:lnTo>
                  <a:lnTo>
                    <a:pt x="118" y="17"/>
                  </a:lnTo>
                  <a:lnTo>
                    <a:pt x="113" y="12"/>
                  </a:lnTo>
                  <a:lnTo>
                    <a:pt x="106" y="8"/>
                  </a:lnTo>
                  <a:lnTo>
                    <a:pt x="100" y="6"/>
                  </a:lnTo>
                  <a:lnTo>
                    <a:pt x="94" y="3"/>
                  </a:lnTo>
                  <a:lnTo>
                    <a:pt x="87" y="2"/>
                  </a:lnTo>
                  <a:lnTo>
                    <a:pt x="79" y="0"/>
                  </a:lnTo>
                  <a:lnTo>
                    <a:pt x="72" y="0"/>
                  </a:lnTo>
                  <a:lnTo>
                    <a:pt x="65" y="0"/>
                  </a:lnTo>
                  <a:lnTo>
                    <a:pt x="58" y="2"/>
                  </a:lnTo>
                  <a:lnTo>
                    <a:pt x="51" y="3"/>
                  </a:lnTo>
                  <a:lnTo>
                    <a:pt x="45" y="6"/>
                  </a:lnTo>
                  <a:lnTo>
                    <a:pt x="38" y="8"/>
                  </a:lnTo>
                  <a:lnTo>
                    <a:pt x="32" y="12"/>
                  </a:lnTo>
                  <a:lnTo>
                    <a:pt x="27" y="17"/>
                  </a:lnTo>
                  <a:lnTo>
                    <a:pt x="22" y="21"/>
                  </a:lnTo>
                  <a:lnTo>
                    <a:pt x="16" y="26"/>
                  </a:lnTo>
                  <a:lnTo>
                    <a:pt x="13" y="31"/>
                  </a:lnTo>
                  <a:lnTo>
                    <a:pt x="9" y="38"/>
                  </a:lnTo>
                  <a:lnTo>
                    <a:pt x="6" y="44"/>
                  </a:lnTo>
                  <a:lnTo>
                    <a:pt x="4" y="51"/>
                  </a:lnTo>
                  <a:lnTo>
                    <a:pt x="1" y="58"/>
                  </a:lnTo>
                  <a:lnTo>
                    <a:pt x="0" y="65"/>
                  </a:lnTo>
                  <a:lnTo>
                    <a:pt x="0" y="72"/>
                  </a:lnTo>
                  <a:lnTo>
                    <a:pt x="0" y="80"/>
                  </a:lnTo>
                  <a:lnTo>
                    <a:pt x="1" y="87"/>
                  </a:lnTo>
                  <a:lnTo>
                    <a:pt x="4" y="94"/>
                  </a:lnTo>
                  <a:lnTo>
                    <a:pt x="6" y="101"/>
                  </a:lnTo>
                  <a:lnTo>
                    <a:pt x="9" y="107"/>
                  </a:lnTo>
                  <a:lnTo>
                    <a:pt x="13" y="112"/>
                  </a:lnTo>
                  <a:lnTo>
                    <a:pt x="16" y="119"/>
                  </a:lnTo>
                  <a:lnTo>
                    <a:pt x="22" y="124"/>
                  </a:lnTo>
                  <a:lnTo>
                    <a:pt x="27" y="128"/>
                  </a:lnTo>
                  <a:lnTo>
                    <a:pt x="32" y="131"/>
                  </a:lnTo>
                  <a:lnTo>
                    <a:pt x="38" y="135"/>
                  </a:lnTo>
                  <a:lnTo>
                    <a:pt x="45" y="139"/>
                  </a:lnTo>
                  <a:lnTo>
                    <a:pt x="51" y="140"/>
                  </a:lnTo>
                  <a:lnTo>
                    <a:pt x="58" y="143"/>
                  </a:lnTo>
                  <a:lnTo>
                    <a:pt x="65" y="144"/>
                  </a:lnTo>
                  <a:lnTo>
                    <a:pt x="72" y="144"/>
                  </a:lnTo>
                  <a:close/>
                </a:path>
              </a:pathLst>
            </a:custGeom>
            <a:solidFill>
              <a:srgbClr val="62616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" name="Freeform 3399">
              <a:extLst>
                <a:ext uri="{FF2B5EF4-FFF2-40B4-BE49-F238E27FC236}">
                  <a16:creationId xmlns="" xmlns:a16="http://schemas.microsoft.com/office/drawing/2014/main" id="{249DBDBC-F3A2-4974-8330-3F9BCDAE461D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53700" y="5416550"/>
              <a:ext cx="93662" cy="123825"/>
            </a:xfrm>
            <a:custGeom>
              <a:avLst/>
              <a:gdLst>
                <a:gd name="T0" fmla="*/ 0 w 236"/>
                <a:gd name="T1" fmla="*/ 11 h 312"/>
                <a:gd name="T2" fmla="*/ 0 w 236"/>
                <a:gd name="T3" fmla="*/ 40 h 312"/>
                <a:gd name="T4" fmla="*/ 1 w 236"/>
                <a:gd name="T5" fmla="*/ 68 h 312"/>
                <a:gd name="T6" fmla="*/ 3 w 236"/>
                <a:gd name="T7" fmla="*/ 82 h 312"/>
                <a:gd name="T8" fmla="*/ 5 w 236"/>
                <a:gd name="T9" fmla="*/ 95 h 312"/>
                <a:gd name="T10" fmla="*/ 8 w 236"/>
                <a:gd name="T11" fmla="*/ 108 h 312"/>
                <a:gd name="T12" fmla="*/ 10 w 236"/>
                <a:gd name="T13" fmla="*/ 120 h 312"/>
                <a:gd name="T14" fmla="*/ 14 w 236"/>
                <a:gd name="T15" fmla="*/ 132 h 312"/>
                <a:gd name="T16" fmla="*/ 19 w 236"/>
                <a:gd name="T17" fmla="*/ 144 h 312"/>
                <a:gd name="T18" fmla="*/ 25 w 236"/>
                <a:gd name="T19" fmla="*/ 154 h 312"/>
                <a:gd name="T20" fmla="*/ 31 w 236"/>
                <a:gd name="T21" fmla="*/ 163 h 312"/>
                <a:gd name="T22" fmla="*/ 39 w 236"/>
                <a:gd name="T23" fmla="*/ 171 h 312"/>
                <a:gd name="T24" fmla="*/ 48 w 236"/>
                <a:gd name="T25" fmla="*/ 178 h 312"/>
                <a:gd name="T26" fmla="*/ 57 w 236"/>
                <a:gd name="T27" fmla="*/ 183 h 312"/>
                <a:gd name="T28" fmla="*/ 68 w 236"/>
                <a:gd name="T29" fmla="*/ 188 h 312"/>
                <a:gd name="T30" fmla="*/ 68 w 236"/>
                <a:gd name="T31" fmla="*/ 312 h 312"/>
                <a:gd name="T32" fmla="*/ 165 w 236"/>
                <a:gd name="T33" fmla="*/ 312 h 312"/>
                <a:gd name="T34" fmla="*/ 165 w 236"/>
                <a:gd name="T35" fmla="*/ 188 h 312"/>
                <a:gd name="T36" fmla="*/ 176 w 236"/>
                <a:gd name="T37" fmla="*/ 185 h 312"/>
                <a:gd name="T38" fmla="*/ 186 w 236"/>
                <a:gd name="T39" fmla="*/ 178 h 312"/>
                <a:gd name="T40" fmla="*/ 195 w 236"/>
                <a:gd name="T41" fmla="*/ 172 h 312"/>
                <a:gd name="T42" fmla="*/ 203 w 236"/>
                <a:gd name="T43" fmla="*/ 163 h 312"/>
                <a:gd name="T44" fmla="*/ 211 w 236"/>
                <a:gd name="T45" fmla="*/ 154 h 312"/>
                <a:gd name="T46" fmla="*/ 216 w 236"/>
                <a:gd name="T47" fmla="*/ 144 h 312"/>
                <a:gd name="T48" fmla="*/ 221 w 236"/>
                <a:gd name="T49" fmla="*/ 132 h 312"/>
                <a:gd name="T50" fmla="*/ 225 w 236"/>
                <a:gd name="T51" fmla="*/ 120 h 312"/>
                <a:gd name="T52" fmla="*/ 229 w 236"/>
                <a:gd name="T53" fmla="*/ 108 h 312"/>
                <a:gd name="T54" fmla="*/ 231 w 236"/>
                <a:gd name="T55" fmla="*/ 95 h 312"/>
                <a:gd name="T56" fmla="*/ 233 w 236"/>
                <a:gd name="T57" fmla="*/ 82 h 312"/>
                <a:gd name="T58" fmla="*/ 234 w 236"/>
                <a:gd name="T59" fmla="*/ 68 h 312"/>
                <a:gd name="T60" fmla="*/ 236 w 236"/>
                <a:gd name="T61" fmla="*/ 40 h 312"/>
                <a:gd name="T62" fmla="*/ 236 w 236"/>
                <a:gd name="T63" fmla="*/ 11 h 312"/>
                <a:gd name="T64" fmla="*/ 236 w 236"/>
                <a:gd name="T65" fmla="*/ 0 h 312"/>
                <a:gd name="T66" fmla="*/ 0 w 236"/>
                <a:gd name="T67" fmla="*/ 0 h 312"/>
                <a:gd name="T68" fmla="*/ 0 w 236"/>
                <a:gd name="T69" fmla="*/ 11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36" h="312">
                  <a:moveTo>
                    <a:pt x="0" y="11"/>
                  </a:moveTo>
                  <a:lnTo>
                    <a:pt x="0" y="40"/>
                  </a:lnTo>
                  <a:lnTo>
                    <a:pt x="1" y="68"/>
                  </a:lnTo>
                  <a:lnTo>
                    <a:pt x="3" y="82"/>
                  </a:lnTo>
                  <a:lnTo>
                    <a:pt x="5" y="95"/>
                  </a:lnTo>
                  <a:lnTo>
                    <a:pt x="8" y="108"/>
                  </a:lnTo>
                  <a:lnTo>
                    <a:pt x="10" y="120"/>
                  </a:lnTo>
                  <a:lnTo>
                    <a:pt x="14" y="132"/>
                  </a:lnTo>
                  <a:lnTo>
                    <a:pt x="19" y="144"/>
                  </a:lnTo>
                  <a:lnTo>
                    <a:pt x="25" y="154"/>
                  </a:lnTo>
                  <a:lnTo>
                    <a:pt x="31" y="163"/>
                  </a:lnTo>
                  <a:lnTo>
                    <a:pt x="39" y="171"/>
                  </a:lnTo>
                  <a:lnTo>
                    <a:pt x="48" y="178"/>
                  </a:lnTo>
                  <a:lnTo>
                    <a:pt x="57" y="183"/>
                  </a:lnTo>
                  <a:lnTo>
                    <a:pt x="68" y="188"/>
                  </a:lnTo>
                  <a:lnTo>
                    <a:pt x="68" y="312"/>
                  </a:lnTo>
                  <a:lnTo>
                    <a:pt x="165" y="312"/>
                  </a:lnTo>
                  <a:lnTo>
                    <a:pt x="165" y="188"/>
                  </a:lnTo>
                  <a:lnTo>
                    <a:pt x="176" y="185"/>
                  </a:lnTo>
                  <a:lnTo>
                    <a:pt x="186" y="178"/>
                  </a:lnTo>
                  <a:lnTo>
                    <a:pt x="195" y="172"/>
                  </a:lnTo>
                  <a:lnTo>
                    <a:pt x="203" y="163"/>
                  </a:lnTo>
                  <a:lnTo>
                    <a:pt x="211" y="154"/>
                  </a:lnTo>
                  <a:lnTo>
                    <a:pt x="216" y="144"/>
                  </a:lnTo>
                  <a:lnTo>
                    <a:pt x="221" y="132"/>
                  </a:lnTo>
                  <a:lnTo>
                    <a:pt x="225" y="120"/>
                  </a:lnTo>
                  <a:lnTo>
                    <a:pt x="229" y="108"/>
                  </a:lnTo>
                  <a:lnTo>
                    <a:pt x="231" y="95"/>
                  </a:lnTo>
                  <a:lnTo>
                    <a:pt x="233" y="82"/>
                  </a:lnTo>
                  <a:lnTo>
                    <a:pt x="234" y="68"/>
                  </a:lnTo>
                  <a:lnTo>
                    <a:pt x="236" y="40"/>
                  </a:lnTo>
                  <a:lnTo>
                    <a:pt x="236" y="11"/>
                  </a:lnTo>
                  <a:lnTo>
                    <a:pt x="236" y="0"/>
                  </a:lnTo>
                  <a:lnTo>
                    <a:pt x="0" y="0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62616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" name="Freeform 3400">
              <a:extLst>
                <a:ext uri="{FF2B5EF4-FFF2-40B4-BE49-F238E27FC236}">
                  <a16:creationId xmlns="" xmlns:a16="http://schemas.microsoft.com/office/drawing/2014/main" id="{09FE7947-F989-4D1F-A0F9-20467D8BF19D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75913" y="5445125"/>
              <a:ext cx="57150" cy="57150"/>
            </a:xfrm>
            <a:custGeom>
              <a:avLst/>
              <a:gdLst>
                <a:gd name="T0" fmla="*/ 79 w 143"/>
                <a:gd name="T1" fmla="*/ 143 h 143"/>
                <a:gd name="T2" fmla="*/ 93 w 143"/>
                <a:gd name="T3" fmla="*/ 141 h 143"/>
                <a:gd name="T4" fmla="*/ 106 w 143"/>
                <a:gd name="T5" fmla="*/ 134 h 143"/>
                <a:gd name="T6" fmla="*/ 118 w 143"/>
                <a:gd name="T7" fmla="*/ 127 h 143"/>
                <a:gd name="T8" fmla="*/ 128 w 143"/>
                <a:gd name="T9" fmla="*/ 118 h 143"/>
                <a:gd name="T10" fmla="*/ 136 w 143"/>
                <a:gd name="T11" fmla="*/ 106 h 143"/>
                <a:gd name="T12" fmla="*/ 141 w 143"/>
                <a:gd name="T13" fmla="*/ 93 h 143"/>
                <a:gd name="T14" fmla="*/ 143 w 143"/>
                <a:gd name="T15" fmla="*/ 79 h 143"/>
                <a:gd name="T16" fmla="*/ 143 w 143"/>
                <a:gd name="T17" fmla="*/ 64 h 143"/>
                <a:gd name="T18" fmla="*/ 141 w 143"/>
                <a:gd name="T19" fmla="*/ 50 h 143"/>
                <a:gd name="T20" fmla="*/ 136 w 143"/>
                <a:gd name="T21" fmla="*/ 37 h 143"/>
                <a:gd name="T22" fmla="*/ 128 w 143"/>
                <a:gd name="T23" fmla="*/ 25 h 143"/>
                <a:gd name="T24" fmla="*/ 118 w 143"/>
                <a:gd name="T25" fmla="*/ 16 h 143"/>
                <a:gd name="T26" fmla="*/ 106 w 143"/>
                <a:gd name="T27" fmla="*/ 9 h 143"/>
                <a:gd name="T28" fmla="*/ 93 w 143"/>
                <a:gd name="T29" fmla="*/ 2 h 143"/>
                <a:gd name="T30" fmla="*/ 79 w 143"/>
                <a:gd name="T31" fmla="*/ 0 h 143"/>
                <a:gd name="T32" fmla="*/ 64 w 143"/>
                <a:gd name="T33" fmla="*/ 0 h 143"/>
                <a:gd name="T34" fmla="*/ 51 w 143"/>
                <a:gd name="T35" fmla="*/ 2 h 143"/>
                <a:gd name="T36" fmla="*/ 37 w 143"/>
                <a:gd name="T37" fmla="*/ 9 h 143"/>
                <a:gd name="T38" fmla="*/ 27 w 143"/>
                <a:gd name="T39" fmla="*/ 16 h 143"/>
                <a:gd name="T40" fmla="*/ 16 w 143"/>
                <a:gd name="T41" fmla="*/ 25 h 143"/>
                <a:gd name="T42" fmla="*/ 9 w 143"/>
                <a:gd name="T43" fmla="*/ 37 h 143"/>
                <a:gd name="T44" fmla="*/ 4 w 143"/>
                <a:gd name="T45" fmla="*/ 50 h 143"/>
                <a:gd name="T46" fmla="*/ 0 w 143"/>
                <a:gd name="T47" fmla="*/ 64 h 143"/>
                <a:gd name="T48" fmla="*/ 0 w 143"/>
                <a:gd name="T49" fmla="*/ 79 h 143"/>
                <a:gd name="T50" fmla="*/ 4 w 143"/>
                <a:gd name="T51" fmla="*/ 93 h 143"/>
                <a:gd name="T52" fmla="*/ 9 w 143"/>
                <a:gd name="T53" fmla="*/ 106 h 143"/>
                <a:gd name="T54" fmla="*/ 16 w 143"/>
                <a:gd name="T55" fmla="*/ 118 h 143"/>
                <a:gd name="T56" fmla="*/ 27 w 143"/>
                <a:gd name="T57" fmla="*/ 127 h 143"/>
                <a:gd name="T58" fmla="*/ 37 w 143"/>
                <a:gd name="T59" fmla="*/ 134 h 143"/>
                <a:gd name="T60" fmla="*/ 51 w 143"/>
                <a:gd name="T61" fmla="*/ 141 h 143"/>
                <a:gd name="T62" fmla="*/ 64 w 143"/>
                <a:gd name="T63" fmla="*/ 143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43" h="143">
                  <a:moveTo>
                    <a:pt x="72" y="143"/>
                  </a:moveTo>
                  <a:lnTo>
                    <a:pt x="79" y="143"/>
                  </a:lnTo>
                  <a:lnTo>
                    <a:pt x="87" y="142"/>
                  </a:lnTo>
                  <a:lnTo>
                    <a:pt x="93" y="141"/>
                  </a:lnTo>
                  <a:lnTo>
                    <a:pt x="100" y="138"/>
                  </a:lnTo>
                  <a:lnTo>
                    <a:pt x="106" y="134"/>
                  </a:lnTo>
                  <a:lnTo>
                    <a:pt x="113" y="132"/>
                  </a:lnTo>
                  <a:lnTo>
                    <a:pt x="118" y="127"/>
                  </a:lnTo>
                  <a:lnTo>
                    <a:pt x="123" y="123"/>
                  </a:lnTo>
                  <a:lnTo>
                    <a:pt x="128" y="118"/>
                  </a:lnTo>
                  <a:lnTo>
                    <a:pt x="132" y="111"/>
                  </a:lnTo>
                  <a:lnTo>
                    <a:pt x="136" y="106"/>
                  </a:lnTo>
                  <a:lnTo>
                    <a:pt x="138" y="100"/>
                  </a:lnTo>
                  <a:lnTo>
                    <a:pt x="141" y="93"/>
                  </a:lnTo>
                  <a:lnTo>
                    <a:pt x="142" y="86"/>
                  </a:lnTo>
                  <a:lnTo>
                    <a:pt x="143" y="79"/>
                  </a:lnTo>
                  <a:lnTo>
                    <a:pt x="143" y="72"/>
                  </a:lnTo>
                  <a:lnTo>
                    <a:pt x="143" y="64"/>
                  </a:lnTo>
                  <a:lnTo>
                    <a:pt x="142" y="57"/>
                  </a:lnTo>
                  <a:lnTo>
                    <a:pt x="141" y="50"/>
                  </a:lnTo>
                  <a:lnTo>
                    <a:pt x="138" y="43"/>
                  </a:lnTo>
                  <a:lnTo>
                    <a:pt x="136" y="37"/>
                  </a:lnTo>
                  <a:lnTo>
                    <a:pt x="132" y="32"/>
                  </a:lnTo>
                  <a:lnTo>
                    <a:pt x="128" y="25"/>
                  </a:lnTo>
                  <a:lnTo>
                    <a:pt x="123" y="20"/>
                  </a:lnTo>
                  <a:lnTo>
                    <a:pt x="118" y="16"/>
                  </a:lnTo>
                  <a:lnTo>
                    <a:pt x="113" y="11"/>
                  </a:lnTo>
                  <a:lnTo>
                    <a:pt x="106" y="9"/>
                  </a:lnTo>
                  <a:lnTo>
                    <a:pt x="100" y="5"/>
                  </a:lnTo>
                  <a:lnTo>
                    <a:pt x="93" y="2"/>
                  </a:lnTo>
                  <a:lnTo>
                    <a:pt x="86" y="1"/>
                  </a:lnTo>
                  <a:lnTo>
                    <a:pt x="79" y="0"/>
                  </a:lnTo>
                  <a:lnTo>
                    <a:pt x="72" y="0"/>
                  </a:lnTo>
                  <a:lnTo>
                    <a:pt x="64" y="0"/>
                  </a:lnTo>
                  <a:lnTo>
                    <a:pt x="57" y="1"/>
                  </a:lnTo>
                  <a:lnTo>
                    <a:pt x="51" y="2"/>
                  </a:lnTo>
                  <a:lnTo>
                    <a:pt x="43" y="5"/>
                  </a:lnTo>
                  <a:lnTo>
                    <a:pt x="37" y="9"/>
                  </a:lnTo>
                  <a:lnTo>
                    <a:pt x="32" y="11"/>
                  </a:lnTo>
                  <a:lnTo>
                    <a:pt x="27" y="16"/>
                  </a:lnTo>
                  <a:lnTo>
                    <a:pt x="21" y="20"/>
                  </a:lnTo>
                  <a:lnTo>
                    <a:pt x="16" y="25"/>
                  </a:lnTo>
                  <a:lnTo>
                    <a:pt x="12" y="32"/>
                  </a:lnTo>
                  <a:lnTo>
                    <a:pt x="9" y="37"/>
                  </a:lnTo>
                  <a:lnTo>
                    <a:pt x="5" y="43"/>
                  </a:lnTo>
                  <a:lnTo>
                    <a:pt x="4" y="50"/>
                  </a:lnTo>
                  <a:lnTo>
                    <a:pt x="1" y="57"/>
                  </a:lnTo>
                  <a:lnTo>
                    <a:pt x="0" y="64"/>
                  </a:lnTo>
                  <a:lnTo>
                    <a:pt x="0" y="72"/>
                  </a:lnTo>
                  <a:lnTo>
                    <a:pt x="0" y="79"/>
                  </a:lnTo>
                  <a:lnTo>
                    <a:pt x="1" y="86"/>
                  </a:lnTo>
                  <a:lnTo>
                    <a:pt x="4" y="93"/>
                  </a:lnTo>
                  <a:lnTo>
                    <a:pt x="5" y="100"/>
                  </a:lnTo>
                  <a:lnTo>
                    <a:pt x="9" y="106"/>
                  </a:lnTo>
                  <a:lnTo>
                    <a:pt x="12" y="111"/>
                  </a:lnTo>
                  <a:lnTo>
                    <a:pt x="16" y="118"/>
                  </a:lnTo>
                  <a:lnTo>
                    <a:pt x="21" y="123"/>
                  </a:lnTo>
                  <a:lnTo>
                    <a:pt x="27" y="127"/>
                  </a:lnTo>
                  <a:lnTo>
                    <a:pt x="32" y="132"/>
                  </a:lnTo>
                  <a:lnTo>
                    <a:pt x="37" y="134"/>
                  </a:lnTo>
                  <a:lnTo>
                    <a:pt x="43" y="138"/>
                  </a:lnTo>
                  <a:lnTo>
                    <a:pt x="51" y="141"/>
                  </a:lnTo>
                  <a:lnTo>
                    <a:pt x="57" y="142"/>
                  </a:lnTo>
                  <a:lnTo>
                    <a:pt x="64" y="143"/>
                  </a:lnTo>
                  <a:lnTo>
                    <a:pt x="72" y="143"/>
                  </a:lnTo>
                  <a:close/>
                </a:path>
              </a:pathLst>
            </a:custGeom>
            <a:solidFill>
              <a:srgbClr val="62616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" name="Freeform 3401">
              <a:extLst>
                <a:ext uri="{FF2B5EF4-FFF2-40B4-BE49-F238E27FC236}">
                  <a16:creationId xmlns="" xmlns:a16="http://schemas.microsoft.com/office/drawing/2014/main" id="{724EF2F9-543C-45AF-83C7-3865BE99D25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56863" y="5511800"/>
              <a:ext cx="93662" cy="123825"/>
            </a:xfrm>
            <a:custGeom>
              <a:avLst/>
              <a:gdLst>
                <a:gd name="T0" fmla="*/ 0 w 236"/>
                <a:gd name="T1" fmla="*/ 11 h 312"/>
                <a:gd name="T2" fmla="*/ 0 w 236"/>
                <a:gd name="T3" fmla="*/ 40 h 312"/>
                <a:gd name="T4" fmla="*/ 1 w 236"/>
                <a:gd name="T5" fmla="*/ 67 h 312"/>
                <a:gd name="T6" fmla="*/ 4 w 236"/>
                <a:gd name="T7" fmla="*/ 81 h 312"/>
                <a:gd name="T8" fmla="*/ 5 w 236"/>
                <a:gd name="T9" fmla="*/ 94 h 312"/>
                <a:gd name="T10" fmla="*/ 8 w 236"/>
                <a:gd name="T11" fmla="*/ 106 h 312"/>
                <a:gd name="T12" fmla="*/ 12 w 236"/>
                <a:gd name="T13" fmla="*/ 119 h 312"/>
                <a:gd name="T14" fmla="*/ 16 w 236"/>
                <a:gd name="T15" fmla="*/ 131 h 312"/>
                <a:gd name="T16" fmla="*/ 21 w 236"/>
                <a:gd name="T17" fmla="*/ 142 h 312"/>
                <a:gd name="T18" fmla="*/ 27 w 236"/>
                <a:gd name="T19" fmla="*/ 153 h 312"/>
                <a:gd name="T20" fmla="*/ 34 w 236"/>
                <a:gd name="T21" fmla="*/ 163 h 312"/>
                <a:gd name="T22" fmla="*/ 41 w 236"/>
                <a:gd name="T23" fmla="*/ 171 h 312"/>
                <a:gd name="T24" fmla="*/ 50 w 236"/>
                <a:gd name="T25" fmla="*/ 178 h 312"/>
                <a:gd name="T26" fmla="*/ 60 w 236"/>
                <a:gd name="T27" fmla="*/ 185 h 312"/>
                <a:gd name="T28" fmla="*/ 72 w 236"/>
                <a:gd name="T29" fmla="*/ 189 h 312"/>
                <a:gd name="T30" fmla="*/ 72 w 236"/>
                <a:gd name="T31" fmla="*/ 312 h 312"/>
                <a:gd name="T32" fmla="*/ 168 w 236"/>
                <a:gd name="T33" fmla="*/ 312 h 312"/>
                <a:gd name="T34" fmla="*/ 168 w 236"/>
                <a:gd name="T35" fmla="*/ 189 h 312"/>
                <a:gd name="T36" fmla="*/ 180 w 236"/>
                <a:gd name="T37" fmla="*/ 185 h 312"/>
                <a:gd name="T38" fmla="*/ 190 w 236"/>
                <a:gd name="T39" fmla="*/ 178 h 312"/>
                <a:gd name="T40" fmla="*/ 199 w 236"/>
                <a:gd name="T41" fmla="*/ 171 h 312"/>
                <a:gd name="T42" fmla="*/ 207 w 236"/>
                <a:gd name="T43" fmla="*/ 162 h 312"/>
                <a:gd name="T44" fmla="*/ 213 w 236"/>
                <a:gd name="T45" fmla="*/ 153 h 312"/>
                <a:gd name="T46" fmla="*/ 220 w 236"/>
                <a:gd name="T47" fmla="*/ 142 h 312"/>
                <a:gd name="T48" fmla="*/ 224 w 236"/>
                <a:gd name="T49" fmla="*/ 131 h 312"/>
                <a:gd name="T50" fmla="*/ 227 w 236"/>
                <a:gd name="T51" fmla="*/ 118 h 312"/>
                <a:gd name="T52" fmla="*/ 233 w 236"/>
                <a:gd name="T53" fmla="*/ 92 h 312"/>
                <a:gd name="T54" fmla="*/ 235 w 236"/>
                <a:gd name="T55" fmla="*/ 65 h 312"/>
                <a:gd name="T56" fmla="*/ 235 w 236"/>
                <a:gd name="T57" fmla="*/ 38 h 312"/>
                <a:gd name="T58" fmla="*/ 236 w 236"/>
                <a:gd name="T59" fmla="*/ 11 h 312"/>
                <a:gd name="T60" fmla="*/ 236 w 236"/>
                <a:gd name="T61" fmla="*/ 0 h 312"/>
                <a:gd name="T62" fmla="*/ 0 w 236"/>
                <a:gd name="T63" fmla="*/ 0 h 312"/>
                <a:gd name="T64" fmla="*/ 0 w 236"/>
                <a:gd name="T65" fmla="*/ 11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36" h="312">
                  <a:moveTo>
                    <a:pt x="0" y="11"/>
                  </a:moveTo>
                  <a:lnTo>
                    <a:pt x="0" y="40"/>
                  </a:lnTo>
                  <a:lnTo>
                    <a:pt x="1" y="67"/>
                  </a:lnTo>
                  <a:lnTo>
                    <a:pt x="4" y="81"/>
                  </a:lnTo>
                  <a:lnTo>
                    <a:pt x="5" y="94"/>
                  </a:lnTo>
                  <a:lnTo>
                    <a:pt x="8" y="106"/>
                  </a:lnTo>
                  <a:lnTo>
                    <a:pt x="12" y="119"/>
                  </a:lnTo>
                  <a:lnTo>
                    <a:pt x="16" y="131"/>
                  </a:lnTo>
                  <a:lnTo>
                    <a:pt x="21" y="142"/>
                  </a:lnTo>
                  <a:lnTo>
                    <a:pt x="27" y="153"/>
                  </a:lnTo>
                  <a:lnTo>
                    <a:pt x="34" y="163"/>
                  </a:lnTo>
                  <a:lnTo>
                    <a:pt x="41" y="171"/>
                  </a:lnTo>
                  <a:lnTo>
                    <a:pt x="50" y="178"/>
                  </a:lnTo>
                  <a:lnTo>
                    <a:pt x="60" y="185"/>
                  </a:lnTo>
                  <a:lnTo>
                    <a:pt x="72" y="189"/>
                  </a:lnTo>
                  <a:lnTo>
                    <a:pt x="72" y="312"/>
                  </a:lnTo>
                  <a:lnTo>
                    <a:pt x="168" y="312"/>
                  </a:lnTo>
                  <a:lnTo>
                    <a:pt x="168" y="189"/>
                  </a:lnTo>
                  <a:lnTo>
                    <a:pt x="180" y="185"/>
                  </a:lnTo>
                  <a:lnTo>
                    <a:pt x="190" y="178"/>
                  </a:lnTo>
                  <a:lnTo>
                    <a:pt x="199" y="171"/>
                  </a:lnTo>
                  <a:lnTo>
                    <a:pt x="207" y="162"/>
                  </a:lnTo>
                  <a:lnTo>
                    <a:pt x="213" y="153"/>
                  </a:lnTo>
                  <a:lnTo>
                    <a:pt x="220" y="142"/>
                  </a:lnTo>
                  <a:lnTo>
                    <a:pt x="224" y="131"/>
                  </a:lnTo>
                  <a:lnTo>
                    <a:pt x="227" y="118"/>
                  </a:lnTo>
                  <a:lnTo>
                    <a:pt x="233" y="92"/>
                  </a:lnTo>
                  <a:lnTo>
                    <a:pt x="235" y="65"/>
                  </a:lnTo>
                  <a:lnTo>
                    <a:pt x="235" y="38"/>
                  </a:lnTo>
                  <a:lnTo>
                    <a:pt x="236" y="11"/>
                  </a:lnTo>
                  <a:lnTo>
                    <a:pt x="236" y="0"/>
                  </a:lnTo>
                  <a:lnTo>
                    <a:pt x="0" y="0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62616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78" name="Group 77">
            <a:extLst>
              <a:ext uri="{FF2B5EF4-FFF2-40B4-BE49-F238E27FC236}">
                <a16:creationId xmlns="" xmlns:a16="http://schemas.microsoft.com/office/drawing/2014/main" id="{111A0940-8C07-4168-BECB-E1F138BDC2BD}"/>
              </a:ext>
            </a:extLst>
          </p:cNvPr>
          <p:cNvGrpSpPr/>
          <p:nvPr/>
        </p:nvGrpSpPr>
        <p:grpSpPr>
          <a:xfrm>
            <a:off x="8798052" y="3511789"/>
            <a:ext cx="293371" cy="291623"/>
            <a:chOff x="9305925" y="782638"/>
            <a:chExt cx="266701" cy="265112"/>
          </a:xfrm>
        </p:grpSpPr>
        <p:sp>
          <p:nvSpPr>
            <p:cNvPr id="79" name="Freeform 3760">
              <a:extLst>
                <a:ext uri="{FF2B5EF4-FFF2-40B4-BE49-F238E27FC236}">
                  <a16:creationId xmlns="" xmlns:a16="http://schemas.microsoft.com/office/drawing/2014/main" id="{D116D38E-2C1E-492A-A315-CC1DAA73585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305925" y="809625"/>
              <a:ext cx="223838" cy="238125"/>
            </a:xfrm>
            <a:custGeom>
              <a:avLst/>
              <a:gdLst>
                <a:gd name="T0" fmla="*/ 647 w 707"/>
                <a:gd name="T1" fmla="*/ 282 h 752"/>
                <a:gd name="T2" fmla="*/ 649 w 707"/>
                <a:gd name="T3" fmla="*/ 277 h 752"/>
                <a:gd name="T4" fmla="*/ 654 w 707"/>
                <a:gd name="T5" fmla="*/ 274 h 752"/>
                <a:gd name="T6" fmla="*/ 659 w 707"/>
                <a:gd name="T7" fmla="*/ 271 h 752"/>
                <a:gd name="T8" fmla="*/ 665 w 707"/>
                <a:gd name="T9" fmla="*/ 271 h 752"/>
                <a:gd name="T10" fmla="*/ 671 w 707"/>
                <a:gd name="T11" fmla="*/ 274 h 752"/>
                <a:gd name="T12" fmla="*/ 674 w 707"/>
                <a:gd name="T13" fmla="*/ 278 h 752"/>
                <a:gd name="T14" fmla="*/ 677 w 707"/>
                <a:gd name="T15" fmla="*/ 283 h 752"/>
                <a:gd name="T16" fmla="*/ 677 w 707"/>
                <a:gd name="T17" fmla="*/ 707 h 752"/>
                <a:gd name="T18" fmla="*/ 676 w 707"/>
                <a:gd name="T19" fmla="*/ 712 h 752"/>
                <a:gd name="T20" fmla="*/ 673 w 707"/>
                <a:gd name="T21" fmla="*/ 717 h 752"/>
                <a:gd name="T22" fmla="*/ 668 w 707"/>
                <a:gd name="T23" fmla="*/ 721 h 752"/>
                <a:gd name="T24" fmla="*/ 662 w 707"/>
                <a:gd name="T25" fmla="*/ 722 h 752"/>
                <a:gd name="T26" fmla="*/ 43 w 707"/>
                <a:gd name="T27" fmla="*/ 721 h 752"/>
                <a:gd name="T28" fmla="*/ 38 w 707"/>
                <a:gd name="T29" fmla="*/ 719 h 752"/>
                <a:gd name="T30" fmla="*/ 34 w 707"/>
                <a:gd name="T31" fmla="*/ 715 h 752"/>
                <a:gd name="T32" fmla="*/ 32 w 707"/>
                <a:gd name="T33" fmla="*/ 710 h 752"/>
                <a:gd name="T34" fmla="*/ 30 w 707"/>
                <a:gd name="T35" fmla="*/ 45 h 752"/>
                <a:gd name="T36" fmla="*/ 32 w 707"/>
                <a:gd name="T37" fmla="*/ 40 h 752"/>
                <a:gd name="T38" fmla="*/ 35 w 707"/>
                <a:gd name="T39" fmla="*/ 34 h 752"/>
                <a:gd name="T40" fmla="*/ 40 w 707"/>
                <a:gd name="T41" fmla="*/ 31 h 752"/>
                <a:gd name="T42" fmla="*/ 45 w 707"/>
                <a:gd name="T43" fmla="*/ 30 h 752"/>
                <a:gd name="T44" fmla="*/ 530 w 707"/>
                <a:gd name="T45" fmla="*/ 30 h 752"/>
                <a:gd name="T46" fmla="*/ 536 w 707"/>
                <a:gd name="T47" fmla="*/ 33 h 752"/>
                <a:gd name="T48" fmla="*/ 539 w 707"/>
                <a:gd name="T49" fmla="*/ 37 h 752"/>
                <a:gd name="T50" fmla="*/ 541 w 707"/>
                <a:gd name="T51" fmla="*/ 42 h 752"/>
                <a:gd name="T52" fmla="*/ 541 w 707"/>
                <a:gd name="T53" fmla="*/ 48 h 752"/>
                <a:gd name="T54" fmla="*/ 539 w 707"/>
                <a:gd name="T55" fmla="*/ 54 h 752"/>
                <a:gd name="T56" fmla="*/ 536 w 707"/>
                <a:gd name="T57" fmla="*/ 58 h 752"/>
                <a:gd name="T58" fmla="*/ 530 w 707"/>
                <a:gd name="T59" fmla="*/ 60 h 752"/>
                <a:gd name="T60" fmla="*/ 61 w 707"/>
                <a:gd name="T61" fmla="*/ 60 h 752"/>
                <a:gd name="T62" fmla="*/ 647 w 707"/>
                <a:gd name="T63" fmla="*/ 692 h 752"/>
                <a:gd name="T64" fmla="*/ 513 w 707"/>
                <a:gd name="T65" fmla="*/ 314 h 752"/>
                <a:gd name="T66" fmla="*/ 412 w 707"/>
                <a:gd name="T67" fmla="*/ 357 h 752"/>
                <a:gd name="T68" fmla="*/ 407 w 707"/>
                <a:gd name="T69" fmla="*/ 357 h 752"/>
                <a:gd name="T70" fmla="*/ 402 w 707"/>
                <a:gd name="T71" fmla="*/ 355 h 752"/>
                <a:gd name="T72" fmla="*/ 396 w 707"/>
                <a:gd name="T73" fmla="*/ 350 h 752"/>
                <a:gd name="T74" fmla="*/ 394 w 707"/>
                <a:gd name="T75" fmla="*/ 341 h 752"/>
                <a:gd name="T76" fmla="*/ 438 w 707"/>
                <a:gd name="T77" fmla="*/ 239 h 752"/>
                <a:gd name="T78" fmla="*/ 441 w 707"/>
                <a:gd name="T79" fmla="*/ 234 h 752"/>
                <a:gd name="T80" fmla="*/ 0 w 707"/>
                <a:gd name="T81" fmla="*/ 0 h 752"/>
                <a:gd name="T82" fmla="*/ 707 w 707"/>
                <a:gd name="T83" fmla="*/ 752 h 752"/>
                <a:gd name="T84" fmla="*/ 518 w 707"/>
                <a:gd name="T85" fmla="*/ 311 h 752"/>
                <a:gd name="T86" fmla="*/ 513 w 707"/>
                <a:gd name="T87" fmla="*/ 314 h 7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707" h="752">
                  <a:moveTo>
                    <a:pt x="647" y="285"/>
                  </a:moveTo>
                  <a:lnTo>
                    <a:pt x="647" y="282"/>
                  </a:lnTo>
                  <a:lnTo>
                    <a:pt x="648" y="280"/>
                  </a:lnTo>
                  <a:lnTo>
                    <a:pt x="649" y="277"/>
                  </a:lnTo>
                  <a:lnTo>
                    <a:pt x="651" y="275"/>
                  </a:lnTo>
                  <a:lnTo>
                    <a:pt x="654" y="274"/>
                  </a:lnTo>
                  <a:lnTo>
                    <a:pt x="656" y="271"/>
                  </a:lnTo>
                  <a:lnTo>
                    <a:pt x="659" y="271"/>
                  </a:lnTo>
                  <a:lnTo>
                    <a:pt x="662" y="270"/>
                  </a:lnTo>
                  <a:lnTo>
                    <a:pt x="665" y="271"/>
                  </a:lnTo>
                  <a:lnTo>
                    <a:pt x="668" y="271"/>
                  </a:lnTo>
                  <a:lnTo>
                    <a:pt x="671" y="274"/>
                  </a:lnTo>
                  <a:lnTo>
                    <a:pt x="673" y="275"/>
                  </a:lnTo>
                  <a:lnTo>
                    <a:pt x="674" y="278"/>
                  </a:lnTo>
                  <a:lnTo>
                    <a:pt x="676" y="280"/>
                  </a:lnTo>
                  <a:lnTo>
                    <a:pt x="677" y="283"/>
                  </a:lnTo>
                  <a:lnTo>
                    <a:pt x="677" y="285"/>
                  </a:lnTo>
                  <a:lnTo>
                    <a:pt x="677" y="707"/>
                  </a:lnTo>
                  <a:lnTo>
                    <a:pt x="677" y="709"/>
                  </a:lnTo>
                  <a:lnTo>
                    <a:pt x="676" y="712"/>
                  </a:lnTo>
                  <a:lnTo>
                    <a:pt x="674" y="714"/>
                  </a:lnTo>
                  <a:lnTo>
                    <a:pt x="673" y="717"/>
                  </a:lnTo>
                  <a:lnTo>
                    <a:pt x="671" y="719"/>
                  </a:lnTo>
                  <a:lnTo>
                    <a:pt x="668" y="721"/>
                  </a:lnTo>
                  <a:lnTo>
                    <a:pt x="665" y="721"/>
                  </a:lnTo>
                  <a:lnTo>
                    <a:pt x="662" y="722"/>
                  </a:lnTo>
                  <a:lnTo>
                    <a:pt x="45" y="722"/>
                  </a:lnTo>
                  <a:lnTo>
                    <a:pt x="43" y="721"/>
                  </a:lnTo>
                  <a:lnTo>
                    <a:pt x="40" y="721"/>
                  </a:lnTo>
                  <a:lnTo>
                    <a:pt x="38" y="719"/>
                  </a:lnTo>
                  <a:lnTo>
                    <a:pt x="35" y="717"/>
                  </a:lnTo>
                  <a:lnTo>
                    <a:pt x="34" y="715"/>
                  </a:lnTo>
                  <a:lnTo>
                    <a:pt x="32" y="712"/>
                  </a:lnTo>
                  <a:lnTo>
                    <a:pt x="32" y="710"/>
                  </a:lnTo>
                  <a:lnTo>
                    <a:pt x="30" y="707"/>
                  </a:lnTo>
                  <a:lnTo>
                    <a:pt x="30" y="45"/>
                  </a:lnTo>
                  <a:lnTo>
                    <a:pt x="32" y="42"/>
                  </a:lnTo>
                  <a:lnTo>
                    <a:pt x="32" y="40"/>
                  </a:lnTo>
                  <a:lnTo>
                    <a:pt x="34" y="37"/>
                  </a:lnTo>
                  <a:lnTo>
                    <a:pt x="35" y="34"/>
                  </a:lnTo>
                  <a:lnTo>
                    <a:pt x="38" y="33"/>
                  </a:lnTo>
                  <a:lnTo>
                    <a:pt x="40" y="31"/>
                  </a:lnTo>
                  <a:lnTo>
                    <a:pt x="43" y="30"/>
                  </a:lnTo>
                  <a:lnTo>
                    <a:pt x="45" y="30"/>
                  </a:lnTo>
                  <a:lnTo>
                    <a:pt x="527" y="30"/>
                  </a:lnTo>
                  <a:lnTo>
                    <a:pt x="530" y="30"/>
                  </a:lnTo>
                  <a:lnTo>
                    <a:pt x="532" y="31"/>
                  </a:lnTo>
                  <a:lnTo>
                    <a:pt x="536" y="33"/>
                  </a:lnTo>
                  <a:lnTo>
                    <a:pt x="538" y="34"/>
                  </a:lnTo>
                  <a:lnTo>
                    <a:pt x="539" y="37"/>
                  </a:lnTo>
                  <a:lnTo>
                    <a:pt x="541" y="40"/>
                  </a:lnTo>
                  <a:lnTo>
                    <a:pt x="541" y="42"/>
                  </a:lnTo>
                  <a:lnTo>
                    <a:pt x="542" y="45"/>
                  </a:lnTo>
                  <a:lnTo>
                    <a:pt x="541" y="48"/>
                  </a:lnTo>
                  <a:lnTo>
                    <a:pt x="541" y="52"/>
                  </a:lnTo>
                  <a:lnTo>
                    <a:pt x="539" y="54"/>
                  </a:lnTo>
                  <a:lnTo>
                    <a:pt x="538" y="56"/>
                  </a:lnTo>
                  <a:lnTo>
                    <a:pt x="536" y="58"/>
                  </a:lnTo>
                  <a:lnTo>
                    <a:pt x="532" y="59"/>
                  </a:lnTo>
                  <a:lnTo>
                    <a:pt x="530" y="60"/>
                  </a:lnTo>
                  <a:lnTo>
                    <a:pt x="527" y="60"/>
                  </a:lnTo>
                  <a:lnTo>
                    <a:pt x="61" y="60"/>
                  </a:lnTo>
                  <a:lnTo>
                    <a:pt x="61" y="692"/>
                  </a:lnTo>
                  <a:lnTo>
                    <a:pt x="647" y="692"/>
                  </a:lnTo>
                  <a:lnTo>
                    <a:pt x="647" y="285"/>
                  </a:lnTo>
                  <a:close/>
                  <a:moveTo>
                    <a:pt x="513" y="314"/>
                  </a:moveTo>
                  <a:lnTo>
                    <a:pt x="416" y="356"/>
                  </a:lnTo>
                  <a:lnTo>
                    <a:pt x="412" y="357"/>
                  </a:lnTo>
                  <a:lnTo>
                    <a:pt x="409" y="358"/>
                  </a:lnTo>
                  <a:lnTo>
                    <a:pt x="407" y="357"/>
                  </a:lnTo>
                  <a:lnTo>
                    <a:pt x="404" y="357"/>
                  </a:lnTo>
                  <a:lnTo>
                    <a:pt x="402" y="355"/>
                  </a:lnTo>
                  <a:lnTo>
                    <a:pt x="399" y="354"/>
                  </a:lnTo>
                  <a:lnTo>
                    <a:pt x="396" y="350"/>
                  </a:lnTo>
                  <a:lnTo>
                    <a:pt x="395" y="345"/>
                  </a:lnTo>
                  <a:lnTo>
                    <a:pt x="394" y="341"/>
                  </a:lnTo>
                  <a:lnTo>
                    <a:pt x="396" y="337"/>
                  </a:lnTo>
                  <a:lnTo>
                    <a:pt x="438" y="239"/>
                  </a:lnTo>
                  <a:lnTo>
                    <a:pt x="439" y="236"/>
                  </a:lnTo>
                  <a:lnTo>
                    <a:pt x="441" y="234"/>
                  </a:lnTo>
                  <a:lnTo>
                    <a:pt x="675" y="0"/>
                  </a:lnTo>
                  <a:lnTo>
                    <a:pt x="0" y="0"/>
                  </a:lnTo>
                  <a:lnTo>
                    <a:pt x="0" y="752"/>
                  </a:lnTo>
                  <a:lnTo>
                    <a:pt x="707" y="752"/>
                  </a:lnTo>
                  <a:lnTo>
                    <a:pt x="707" y="122"/>
                  </a:lnTo>
                  <a:lnTo>
                    <a:pt x="518" y="311"/>
                  </a:lnTo>
                  <a:lnTo>
                    <a:pt x="516" y="313"/>
                  </a:lnTo>
                  <a:lnTo>
                    <a:pt x="513" y="314"/>
                  </a:lnTo>
                  <a:close/>
                </a:path>
              </a:pathLst>
            </a:custGeom>
            <a:solidFill>
              <a:srgbClr val="62616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" name="Freeform 3761">
              <a:extLst>
                <a:ext uri="{FF2B5EF4-FFF2-40B4-BE49-F238E27FC236}">
                  <a16:creationId xmlns="" xmlns:a16="http://schemas.microsoft.com/office/drawing/2014/main" id="{504F33B5-2756-477F-A65E-F81D97AF49C0}"/>
                </a:ext>
              </a:extLst>
            </p:cNvPr>
            <p:cNvSpPr>
              <a:spLocks/>
            </p:cNvSpPr>
            <p:nvPr/>
          </p:nvSpPr>
          <p:spPr bwMode="auto">
            <a:xfrm>
              <a:off x="9445625" y="800100"/>
              <a:ext cx="107950" cy="109538"/>
            </a:xfrm>
            <a:custGeom>
              <a:avLst/>
              <a:gdLst>
                <a:gd name="T0" fmla="*/ 26 w 342"/>
                <a:gd name="T1" fmla="*/ 281 h 342"/>
                <a:gd name="T2" fmla="*/ 0 w 342"/>
                <a:gd name="T3" fmla="*/ 342 h 342"/>
                <a:gd name="T4" fmla="*/ 61 w 342"/>
                <a:gd name="T5" fmla="*/ 317 h 342"/>
                <a:gd name="T6" fmla="*/ 342 w 342"/>
                <a:gd name="T7" fmla="*/ 36 h 342"/>
                <a:gd name="T8" fmla="*/ 307 w 342"/>
                <a:gd name="T9" fmla="*/ 0 h 342"/>
                <a:gd name="T10" fmla="*/ 26 w 342"/>
                <a:gd name="T11" fmla="*/ 281 h 3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42" h="342">
                  <a:moveTo>
                    <a:pt x="26" y="281"/>
                  </a:moveTo>
                  <a:lnTo>
                    <a:pt x="0" y="342"/>
                  </a:lnTo>
                  <a:lnTo>
                    <a:pt x="61" y="317"/>
                  </a:lnTo>
                  <a:lnTo>
                    <a:pt x="342" y="36"/>
                  </a:lnTo>
                  <a:lnTo>
                    <a:pt x="307" y="0"/>
                  </a:lnTo>
                  <a:lnTo>
                    <a:pt x="26" y="281"/>
                  </a:lnTo>
                  <a:close/>
                </a:path>
              </a:pathLst>
            </a:custGeom>
            <a:solidFill>
              <a:srgbClr val="62616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" name="Freeform 3762">
              <a:extLst>
                <a:ext uri="{FF2B5EF4-FFF2-40B4-BE49-F238E27FC236}">
                  <a16:creationId xmlns="" xmlns:a16="http://schemas.microsoft.com/office/drawing/2014/main" id="{7233621B-4D55-4438-8817-88196916824C}"/>
                </a:ext>
              </a:extLst>
            </p:cNvPr>
            <p:cNvSpPr>
              <a:spLocks/>
            </p:cNvSpPr>
            <p:nvPr/>
          </p:nvSpPr>
          <p:spPr bwMode="auto">
            <a:xfrm>
              <a:off x="9548813" y="782638"/>
              <a:ext cx="23813" cy="22225"/>
            </a:xfrm>
            <a:custGeom>
              <a:avLst/>
              <a:gdLst>
                <a:gd name="T0" fmla="*/ 70 w 72"/>
                <a:gd name="T1" fmla="*/ 20 h 72"/>
                <a:gd name="T2" fmla="*/ 68 w 72"/>
                <a:gd name="T3" fmla="*/ 15 h 72"/>
                <a:gd name="T4" fmla="*/ 66 w 72"/>
                <a:gd name="T5" fmla="*/ 12 h 72"/>
                <a:gd name="T6" fmla="*/ 62 w 72"/>
                <a:gd name="T7" fmla="*/ 9 h 72"/>
                <a:gd name="T8" fmla="*/ 59 w 72"/>
                <a:gd name="T9" fmla="*/ 6 h 72"/>
                <a:gd name="T10" fmla="*/ 56 w 72"/>
                <a:gd name="T11" fmla="*/ 4 h 72"/>
                <a:gd name="T12" fmla="*/ 52 w 72"/>
                <a:gd name="T13" fmla="*/ 1 h 72"/>
                <a:gd name="T14" fmla="*/ 48 w 72"/>
                <a:gd name="T15" fmla="*/ 0 h 72"/>
                <a:gd name="T16" fmla="*/ 44 w 72"/>
                <a:gd name="T17" fmla="*/ 0 h 72"/>
                <a:gd name="T18" fmla="*/ 41 w 72"/>
                <a:gd name="T19" fmla="*/ 0 h 72"/>
                <a:gd name="T20" fmla="*/ 38 w 72"/>
                <a:gd name="T21" fmla="*/ 1 h 72"/>
                <a:gd name="T22" fmla="*/ 35 w 72"/>
                <a:gd name="T23" fmla="*/ 4 h 72"/>
                <a:gd name="T24" fmla="*/ 31 w 72"/>
                <a:gd name="T25" fmla="*/ 6 h 72"/>
                <a:gd name="T26" fmla="*/ 0 w 72"/>
                <a:gd name="T27" fmla="*/ 37 h 72"/>
                <a:gd name="T28" fmla="*/ 36 w 72"/>
                <a:gd name="T29" fmla="*/ 72 h 72"/>
                <a:gd name="T30" fmla="*/ 67 w 72"/>
                <a:gd name="T31" fmla="*/ 41 h 72"/>
                <a:gd name="T32" fmla="*/ 70 w 72"/>
                <a:gd name="T33" fmla="*/ 36 h 72"/>
                <a:gd name="T34" fmla="*/ 72 w 72"/>
                <a:gd name="T35" fmla="*/ 31 h 72"/>
                <a:gd name="T36" fmla="*/ 72 w 72"/>
                <a:gd name="T37" fmla="*/ 25 h 72"/>
                <a:gd name="T38" fmla="*/ 70 w 72"/>
                <a:gd name="T39" fmla="*/ 2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2" h="72">
                  <a:moveTo>
                    <a:pt x="70" y="20"/>
                  </a:moveTo>
                  <a:lnTo>
                    <a:pt x="68" y="15"/>
                  </a:lnTo>
                  <a:lnTo>
                    <a:pt x="66" y="12"/>
                  </a:lnTo>
                  <a:lnTo>
                    <a:pt x="62" y="9"/>
                  </a:lnTo>
                  <a:lnTo>
                    <a:pt x="59" y="6"/>
                  </a:lnTo>
                  <a:lnTo>
                    <a:pt x="56" y="4"/>
                  </a:lnTo>
                  <a:lnTo>
                    <a:pt x="52" y="1"/>
                  </a:lnTo>
                  <a:lnTo>
                    <a:pt x="48" y="0"/>
                  </a:lnTo>
                  <a:lnTo>
                    <a:pt x="44" y="0"/>
                  </a:lnTo>
                  <a:lnTo>
                    <a:pt x="41" y="0"/>
                  </a:lnTo>
                  <a:lnTo>
                    <a:pt x="38" y="1"/>
                  </a:lnTo>
                  <a:lnTo>
                    <a:pt x="35" y="4"/>
                  </a:lnTo>
                  <a:lnTo>
                    <a:pt x="31" y="6"/>
                  </a:lnTo>
                  <a:lnTo>
                    <a:pt x="0" y="37"/>
                  </a:lnTo>
                  <a:lnTo>
                    <a:pt x="36" y="72"/>
                  </a:lnTo>
                  <a:lnTo>
                    <a:pt x="67" y="41"/>
                  </a:lnTo>
                  <a:lnTo>
                    <a:pt x="70" y="36"/>
                  </a:lnTo>
                  <a:lnTo>
                    <a:pt x="72" y="31"/>
                  </a:lnTo>
                  <a:lnTo>
                    <a:pt x="72" y="25"/>
                  </a:lnTo>
                  <a:lnTo>
                    <a:pt x="70" y="20"/>
                  </a:lnTo>
                  <a:close/>
                </a:path>
              </a:pathLst>
            </a:custGeom>
            <a:solidFill>
              <a:srgbClr val="62616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83" name="Freeform 38">
            <a:extLst>
              <a:ext uri="{FF2B5EF4-FFF2-40B4-BE49-F238E27FC236}">
                <a16:creationId xmlns="" xmlns:a16="http://schemas.microsoft.com/office/drawing/2014/main" id="{E89854E8-5A29-4E42-B1CD-97D279CE3222}"/>
              </a:ext>
            </a:extLst>
          </p:cNvPr>
          <p:cNvSpPr>
            <a:spLocks noEditPoints="1"/>
          </p:cNvSpPr>
          <p:nvPr/>
        </p:nvSpPr>
        <p:spPr bwMode="auto">
          <a:xfrm>
            <a:off x="2160327" y="3515668"/>
            <a:ext cx="283864" cy="283864"/>
          </a:xfrm>
          <a:custGeom>
            <a:avLst/>
            <a:gdLst>
              <a:gd name="T0" fmla="*/ 328 w 596"/>
              <a:gd name="T1" fmla="*/ 487 h 596"/>
              <a:gd name="T2" fmla="*/ 271 w 596"/>
              <a:gd name="T3" fmla="*/ 434 h 596"/>
              <a:gd name="T4" fmla="*/ 269 w 596"/>
              <a:gd name="T5" fmla="*/ 423 h 596"/>
              <a:gd name="T6" fmla="*/ 90 w 596"/>
              <a:gd name="T7" fmla="*/ 357 h 596"/>
              <a:gd name="T8" fmla="*/ 81 w 596"/>
              <a:gd name="T9" fmla="*/ 352 h 596"/>
              <a:gd name="T10" fmla="*/ 81 w 596"/>
              <a:gd name="T11" fmla="*/ 245 h 596"/>
              <a:gd name="T12" fmla="*/ 90 w 596"/>
              <a:gd name="T13" fmla="*/ 238 h 596"/>
              <a:gd name="T14" fmla="*/ 269 w 596"/>
              <a:gd name="T15" fmla="*/ 173 h 596"/>
              <a:gd name="T16" fmla="*/ 271 w 596"/>
              <a:gd name="T17" fmla="*/ 162 h 596"/>
              <a:gd name="T18" fmla="*/ 328 w 596"/>
              <a:gd name="T19" fmla="*/ 110 h 596"/>
              <a:gd name="T20" fmla="*/ 514 w 596"/>
              <a:gd name="T21" fmla="*/ 291 h 596"/>
              <a:gd name="T22" fmla="*/ 516 w 596"/>
              <a:gd name="T23" fmla="*/ 302 h 596"/>
              <a:gd name="T24" fmla="*/ 298 w 596"/>
              <a:gd name="T25" fmla="*/ 0 h 596"/>
              <a:gd name="T26" fmla="*/ 253 w 596"/>
              <a:gd name="T27" fmla="*/ 4 h 596"/>
              <a:gd name="T28" fmla="*/ 210 w 596"/>
              <a:gd name="T29" fmla="*/ 14 h 596"/>
              <a:gd name="T30" fmla="*/ 170 w 596"/>
              <a:gd name="T31" fmla="*/ 30 h 596"/>
              <a:gd name="T32" fmla="*/ 132 w 596"/>
              <a:gd name="T33" fmla="*/ 52 h 596"/>
              <a:gd name="T34" fmla="*/ 98 w 596"/>
              <a:gd name="T35" fmla="*/ 78 h 596"/>
              <a:gd name="T36" fmla="*/ 69 w 596"/>
              <a:gd name="T37" fmla="*/ 109 h 596"/>
              <a:gd name="T38" fmla="*/ 43 w 596"/>
              <a:gd name="T39" fmla="*/ 143 h 596"/>
              <a:gd name="T40" fmla="*/ 24 w 596"/>
              <a:gd name="T41" fmla="*/ 182 h 596"/>
              <a:gd name="T42" fmla="*/ 10 w 596"/>
              <a:gd name="T43" fmla="*/ 223 h 596"/>
              <a:gd name="T44" fmla="*/ 2 w 596"/>
              <a:gd name="T45" fmla="*/ 268 h 596"/>
              <a:gd name="T46" fmla="*/ 1 w 596"/>
              <a:gd name="T47" fmla="*/ 313 h 596"/>
              <a:gd name="T48" fmla="*/ 7 w 596"/>
              <a:gd name="T49" fmla="*/ 358 h 596"/>
              <a:gd name="T50" fmla="*/ 19 w 596"/>
              <a:gd name="T51" fmla="*/ 400 h 596"/>
              <a:gd name="T52" fmla="*/ 37 w 596"/>
              <a:gd name="T53" fmla="*/ 440 h 596"/>
              <a:gd name="T54" fmla="*/ 60 w 596"/>
              <a:gd name="T55" fmla="*/ 476 h 596"/>
              <a:gd name="T56" fmla="*/ 88 w 596"/>
              <a:gd name="T57" fmla="*/ 508 h 596"/>
              <a:gd name="T58" fmla="*/ 120 w 596"/>
              <a:gd name="T59" fmla="*/ 537 h 596"/>
              <a:gd name="T60" fmla="*/ 157 w 596"/>
              <a:gd name="T61" fmla="*/ 560 h 596"/>
              <a:gd name="T62" fmla="*/ 197 w 596"/>
              <a:gd name="T63" fmla="*/ 578 h 596"/>
              <a:gd name="T64" fmla="*/ 239 w 596"/>
              <a:gd name="T65" fmla="*/ 589 h 596"/>
              <a:gd name="T66" fmla="*/ 283 w 596"/>
              <a:gd name="T67" fmla="*/ 596 h 596"/>
              <a:gd name="T68" fmla="*/ 328 w 596"/>
              <a:gd name="T69" fmla="*/ 595 h 596"/>
              <a:gd name="T70" fmla="*/ 373 w 596"/>
              <a:gd name="T71" fmla="*/ 586 h 596"/>
              <a:gd name="T72" fmla="*/ 415 w 596"/>
              <a:gd name="T73" fmla="*/ 572 h 596"/>
              <a:gd name="T74" fmla="*/ 453 w 596"/>
              <a:gd name="T75" fmla="*/ 553 h 596"/>
              <a:gd name="T76" fmla="*/ 488 w 596"/>
              <a:gd name="T77" fmla="*/ 528 h 596"/>
              <a:gd name="T78" fmla="*/ 519 w 596"/>
              <a:gd name="T79" fmla="*/ 499 h 596"/>
              <a:gd name="T80" fmla="*/ 546 w 596"/>
              <a:gd name="T81" fmla="*/ 464 h 596"/>
              <a:gd name="T82" fmla="*/ 567 w 596"/>
              <a:gd name="T83" fmla="*/ 427 h 596"/>
              <a:gd name="T84" fmla="*/ 583 w 596"/>
              <a:gd name="T85" fmla="*/ 386 h 596"/>
              <a:gd name="T86" fmla="*/ 593 w 596"/>
              <a:gd name="T87" fmla="*/ 343 h 596"/>
              <a:gd name="T88" fmla="*/ 596 w 596"/>
              <a:gd name="T89" fmla="*/ 298 h 596"/>
              <a:gd name="T90" fmla="*/ 593 w 596"/>
              <a:gd name="T91" fmla="*/ 253 h 596"/>
              <a:gd name="T92" fmla="*/ 583 w 596"/>
              <a:gd name="T93" fmla="*/ 209 h 596"/>
              <a:gd name="T94" fmla="*/ 567 w 596"/>
              <a:gd name="T95" fmla="*/ 169 h 596"/>
              <a:gd name="T96" fmla="*/ 546 w 596"/>
              <a:gd name="T97" fmla="*/ 132 h 596"/>
              <a:gd name="T98" fmla="*/ 519 w 596"/>
              <a:gd name="T99" fmla="*/ 98 h 596"/>
              <a:gd name="T100" fmla="*/ 488 w 596"/>
              <a:gd name="T101" fmla="*/ 68 h 596"/>
              <a:gd name="T102" fmla="*/ 453 w 596"/>
              <a:gd name="T103" fmla="*/ 43 h 596"/>
              <a:gd name="T104" fmla="*/ 415 w 596"/>
              <a:gd name="T105" fmla="*/ 24 h 596"/>
              <a:gd name="T106" fmla="*/ 373 w 596"/>
              <a:gd name="T107" fmla="*/ 10 h 596"/>
              <a:gd name="T108" fmla="*/ 328 w 596"/>
              <a:gd name="T109" fmla="*/ 2 h 5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596" h="596">
                <a:moveTo>
                  <a:pt x="335" y="484"/>
                </a:moveTo>
                <a:lnTo>
                  <a:pt x="332" y="486"/>
                </a:lnTo>
                <a:lnTo>
                  <a:pt x="328" y="487"/>
                </a:lnTo>
                <a:lnTo>
                  <a:pt x="324" y="486"/>
                </a:lnTo>
                <a:lnTo>
                  <a:pt x="321" y="484"/>
                </a:lnTo>
                <a:lnTo>
                  <a:pt x="271" y="434"/>
                </a:lnTo>
                <a:lnTo>
                  <a:pt x="269" y="431"/>
                </a:lnTo>
                <a:lnTo>
                  <a:pt x="269" y="427"/>
                </a:lnTo>
                <a:lnTo>
                  <a:pt x="269" y="423"/>
                </a:lnTo>
                <a:lnTo>
                  <a:pt x="271" y="420"/>
                </a:lnTo>
                <a:lnTo>
                  <a:pt x="334" y="357"/>
                </a:lnTo>
                <a:lnTo>
                  <a:pt x="90" y="357"/>
                </a:lnTo>
                <a:lnTo>
                  <a:pt x="87" y="357"/>
                </a:lnTo>
                <a:lnTo>
                  <a:pt x="83" y="355"/>
                </a:lnTo>
                <a:lnTo>
                  <a:pt x="81" y="352"/>
                </a:lnTo>
                <a:lnTo>
                  <a:pt x="80" y="348"/>
                </a:lnTo>
                <a:lnTo>
                  <a:pt x="80" y="248"/>
                </a:lnTo>
                <a:lnTo>
                  <a:pt x="81" y="245"/>
                </a:lnTo>
                <a:lnTo>
                  <a:pt x="83" y="242"/>
                </a:lnTo>
                <a:lnTo>
                  <a:pt x="87" y="240"/>
                </a:lnTo>
                <a:lnTo>
                  <a:pt x="90" y="238"/>
                </a:lnTo>
                <a:lnTo>
                  <a:pt x="334" y="238"/>
                </a:lnTo>
                <a:lnTo>
                  <a:pt x="271" y="176"/>
                </a:lnTo>
                <a:lnTo>
                  <a:pt x="269" y="173"/>
                </a:lnTo>
                <a:lnTo>
                  <a:pt x="269" y="169"/>
                </a:lnTo>
                <a:lnTo>
                  <a:pt x="269" y="165"/>
                </a:lnTo>
                <a:lnTo>
                  <a:pt x="271" y="162"/>
                </a:lnTo>
                <a:lnTo>
                  <a:pt x="321" y="112"/>
                </a:lnTo>
                <a:lnTo>
                  <a:pt x="324" y="110"/>
                </a:lnTo>
                <a:lnTo>
                  <a:pt x="328" y="110"/>
                </a:lnTo>
                <a:lnTo>
                  <a:pt x="332" y="110"/>
                </a:lnTo>
                <a:lnTo>
                  <a:pt x="335" y="112"/>
                </a:lnTo>
                <a:lnTo>
                  <a:pt x="514" y="291"/>
                </a:lnTo>
                <a:lnTo>
                  <a:pt x="516" y="295"/>
                </a:lnTo>
                <a:lnTo>
                  <a:pt x="517" y="298"/>
                </a:lnTo>
                <a:lnTo>
                  <a:pt x="516" y="302"/>
                </a:lnTo>
                <a:lnTo>
                  <a:pt x="514" y="305"/>
                </a:lnTo>
                <a:lnTo>
                  <a:pt x="335" y="484"/>
                </a:lnTo>
                <a:close/>
                <a:moveTo>
                  <a:pt x="298" y="0"/>
                </a:moveTo>
                <a:lnTo>
                  <a:pt x="283" y="1"/>
                </a:lnTo>
                <a:lnTo>
                  <a:pt x="268" y="2"/>
                </a:lnTo>
                <a:lnTo>
                  <a:pt x="253" y="4"/>
                </a:lnTo>
                <a:lnTo>
                  <a:pt x="239" y="6"/>
                </a:lnTo>
                <a:lnTo>
                  <a:pt x="224" y="10"/>
                </a:lnTo>
                <a:lnTo>
                  <a:pt x="210" y="14"/>
                </a:lnTo>
                <a:lnTo>
                  <a:pt x="197" y="18"/>
                </a:lnTo>
                <a:lnTo>
                  <a:pt x="183" y="24"/>
                </a:lnTo>
                <a:lnTo>
                  <a:pt x="170" y="30"/>
                </a:lnTo>
                <a:lnTo>
                  <a:pt x="157" y="37"/>
                </a:lnTo>
                <a:lnTo>
                  <a:pt x="144" y="43"/>
                </a:lnTo>
                <a:lnTo>
                  <a:pt x="132" y="52"/>
                </a:lnTo>
                <a:lnTo>
                  <a:pt x="120" y="59"/>
                </a:lnTo>
                <a:lnTo>
                  <a:pt x="109" y="68"/>
                </a:lnTo>
                <a:lnTo>
                  <a:pt x="98" y="78"/>
                </a:lnTo>
                <a:lnTo>
                  <a:pt x="88" y="87"/>
                </a:lnTo>
                <a:lnTo>
                  <a:pt x="78" y="98"/>
                </a:lnTo>
                <a:lnTo>
                  <a:pt x="69" y="109"/>
                </a:lnTo>
                <a:lnTo>
                  <a:pt x="60" y="120"/>
                </a:lnTo>
                <a:lnTo>
                  <a:pt x="52" y="132"/>
                </a:lnTo>
                <a:lnTo>
                  <a:pt x="43" y="143"/>
                </a:lnTo>
                <a:lnTo>
                  <a:pt x="37" y="156"/>
                </a:lnTo>
                <a:lnTo>
                  <a:pt x="30" y="169"/>
                </a:lnTo>
                <a:lnTo>
                  <a:pt x="24" y="182"/>
                </a:lnTo>
                <a:lnTo>
                  <a:pt x="19" y="195"/>
                </a:lnTo>
                <a:lnTo>
                  <a:pt x="14" y="209"/>
                </a:lnTo>
                <a:lnTo>
                  <a:pt x="10" y="223"/>
                </a:lnTo>
                <a:lnTo>
                  <a:pt x="7" y="238"/>
                </a:lnTo>
                <a:lnTo>
                  <a:pt x="4" y="253"/>
                </a:lnTo>
                <a:lnTo>
                  <a:pt x="2" y="268"/>
                </a:lnTo>
                <a:lnTo>
                  <a:pt x="1" y="283"/>
                </a:lnTo>
                <a:lnTo>
                  <a:pt x="0" y="298"/>
                </a:lnTo>
                <a:lnTo>
                  <a:pt x="1" y="313"/>
                </a:lnTo>
                <a:lnTo>
                  <a:pt x="2" y="328"/>
                </a:lnTo>
                <a:lnTo>
                  <a:pt x="4" y="343"/>
                </a:lnTo>
                <a:lnTo>
                  <a:pt x="7" y="358"/>
                </a:lnTo>
                <a:lnTo>
                  <a:pt x="10" y="372"/>
                </a:lnTo>
                <a:lnTo>
                  <a:pt x="14" y="386"/>
                </a:lnTo>
                <a:lnTo>
                  <a:pt x="19" y="400"/>
                </a:lnTo>
                <a:lnTo>
                  <a:pt x="24" y="413"/>
                </a:lnTo>
                <a:lnTo>
                  <a:pt x="30" y="427"/>
                </a:lnTo>
                <a:lnTo>
                  <a:pt x="37" y="440"/>
                </a:lnTo>
                <a:lnTo>
                  <a:pt x="43" y="452"/>
                </a:lnTo>
                <a:lnTo>
                  <a:pt x="52" y="464"/>
                </a:lnTo>
                <a:lnTo>
                  <a:pt x="60" y="476"/>
                </a:lnTo>
                <a:lnTo>
                  <a:pt x="69" y="488"/>
                </a:lnTo>
                <a:lnTo>
                  <a:pt x="78" y="499"/>
                </a:lnTo>
                <a:lnTo>
                  <a:pt x="88" y="508"/>
                </a:lnTo>
                <a:lnTo>
                  <a:pt x="98" y="518"/>
                </a:lnTo>
                <a:lnTo>
                  <a:pt x="109" y="528"/>
                </a:lnTo>
                <a:lnTo>
                  <a:pt x="120" y="537"/>
                </a:lnTo>
                <a:lnTo>
                  <a:pt x="132" y="545"/>
                </a:lnTo>
                <a:lnTo>
                  <a:pt x="144" y="553"/>
                </a:lnTo>
                <a:lnTo>
                  <a:pt x="157" y="560"/>
                </a:lnTo>
                <a:lnTo>
                  <a:pt x="170" y="567"/>
                </a:lnTo>
                <a:lnTo>
                  <a:pt x="183" y="572"/>
                </a:lnTo>
                <a:lnTo>
                  <a:pt x="197" y="578"/>
                </a:lnTo>
                <a:lnTo>
                  <a:pt x="210" y="583"/>
                </a:lnTo>
                <a:lnTo>
                  <a:pt x="224" y="586"/>
                </a:lnTo>
                <a:lnTo>
                  <a:pt x="239" y="589"/>
                </a:lnTo>
                <a:lnTo>
                  <a:pt x="253" y="593"/>
                </a:lnTo>
                <a:lnTo>
                  <a:pt x="268" y="595"/>
                </a:lnTo>
                <a:lnTo>
                  <a:pt x="283" y="596"/>
                </a:lnTo>
                <a:lnTo>
                  <a:pt x="298" y="596"/>
                </a:lnTo>
                <a:lnTo>
                  <a:pt x="313" y="596"/>
                </a:lnTo>
                <a:lnTo>
                  <a:pt x="328" y="595"/>
                </a:lnTo>
                <a:lnTo>
                  <a:pt x="344" y="593"/>
                </a:lnTo>
                <a:lnTo>
                  <a:pt x="359" y="589"/>
                </a:lnTo>
                <a:lnTo>
                  <a:pt x="373" y="586"/>
                </a:lnTo>
                <a:lnTo>
                  <a:pt x="387" y="583"/>
                </a:lnTo>
                <a:lnTo>
                  <a:pt x="401" y="578"/>
                </a:lnTo>
                <a:lnTo>
                  <a:pt x="415" y="572"/>
                </a:lnTo>
                <a:lnTo>
                  <a:pt x="428" y="567"/>
                </a:lnTo>
                <a:lnTo>
                  <a:pt x="441" y="560"/>
                </a:lnTo>
                <a:lnTo>
                  <a:pt x="453" y="553"/>
                </a:lnTo>
                <a:lnTo>
                  <a:pt x="465" y="545"/>
                </a:lnTo>
                <a:lnTo>
                  <a:pt x="476" y="537"/>
                </a:lnTo>
                <a:lnTo>
                  <a:pt x="488" y="528"/>
                </a:lnTo>
                <a:lnTo>
                  <a:pt x="499" y="518"/>
                </a:lnTo>
                <a:lnTo>
                  <a:pt x="509" y="508"/>
                </a:lnTo>
                <a:lnTo>
                  <a:pt x="519" y="499"/>
                </a:lnTo>
                <a:lnTo>
                  <a:pt x="528" y="488"/>
                </a:lnTo>
                <a:lnTo>
                  <a:pt x="537" y="476"/>
                </a:lnTo>
                <a:lnTo>
                  <a:pt x="546" y="464"/>
                </a:lnTo>
                <a:lnTo>
                  <a:pt x="553" y="452"/>
                </a:lnTo>
                <a:lnTo>
                  <a:pt x="561" y="440"/>
                </a:lnTo>
                <a:lnTo>
                  <a:pt x="567" y="427"/>
                </a:lnTo>
                <a:lnTo>
                  <a:pt x="573" y="413"/>
                </a:lnTo>
                <a:lnTo>
                  <a:pt x="578" y="400"/>
                </a:lnTo>
                <a:lnTo>
                  <a:pt x="583" y="386"/>
                </a:lnTo>
                <a:lnTo>
                  <a:pt x="587" y="372"/>
                </a:lnTo>
                <a:lnTo>
                  <a:pt x="591" y="358"/>
                </a:lnTo>
                <a:lnTo>
                  <a:pt x="593" y="343"/>
                </a:lnTo>
                <a:lnTo>
                  <a:pt x="595" y="328"/>
                </a:lnTo>
                <a:lnTo>
                  <a:pt x="596" y="313"/>
                </a:lnTo>
                <a:lnTo>
                  <a:pt x="596" y="298"/>
                </a:lnTo>
                <a:lnTo>
                  <a:pt x="596" y="283"/>
                </a:lnTo>
                <a:lnTo>
                  <a:pt x="595" y="268"/>
                </a:lnTo>
                <a:lnTo>
                  <a:pt x="593" y="253"/>
                </a:lnTo>
                <a:lnTo>
                  <a:pt x="591" y="238"/>
                </a:lnTo>
                <a:lnTo>
                  <a:pt x="587" y="223"/>
                </a:lnTo>
                <a:lnTo>
                  <a:pt x="583" y="209"/>
                </a:lnTo>
                <a:lnTo>
                  <a:pt x="578" y="195"/>
                </a:lnTo>
                <a:lnTo>
                  <a:pt x="573" y="182"/>
                </a:lnTo>
                <a:lnTo>
                  <a:pt x="567" y="169"/>
                </a:lnTo>
                <a:lnTo>
                  <a:pt x="561" y="156"/>
                </a:lnTo>
                <a:lnTo>
                  <a:pt x="553" y="143"/>
                </a:lnTo>
                <a:lnTo>
                  <a:pt x="546" y="132"/>
                </a:lnTo>
                <a:lnTo>
                  <a:pt x="537" y="120"/>
                </a:lnTo>
                <a:lnTo>
                  <a:pt x="528" y="109"/>
                </a:lnTo>
                <a:lnTo>
                  <a:pt x="519" y="98"/>
                </a:lnTo>
                <a:lnTo>
                  <a:pt x="509" y="87"/>
                </a:lnTo>
                <a:lnTo>
                  <a:pt x="499" y="78"/>
                </a:lnTo>
                <a:lnTo>
                  <a:pt x="488" y="68"/>
                </a:lnTo>
                <a:lnTo>
                  <a:pt x="476" y="59"/>
                </a:lnTo>
                <a:lnTo>
                  <a:pt x="465" y="52"/>
                </a:lnTo>
                <a:lnTo>
                  <a:pt x="453" y="43"/>
                </a:lnTo>
                <a:lnTo>
                  <a:pt x="441" y="37"/>
                </a:lnTo>
                <a:lnTo>
                  <a:pt x="428" y="30"/>
                </a:lnTo>
                <a:lnTo>
                  <a:pt x="415" y="24"/>
                </a:lnTo>
                <a:lnTo>
                  <a:pt x="401" y="18"/>
                </a:lnTo>
                <a:lnTo>
                  <a:pt x="387" y="14"/>
                </a:lnTo>
                <a:lnTo>
                  <a:pt x="373" y="10"/>
                </a:lnTo>
                <a:lnTo>
                  <a:pt x="359" y="6"/>
                </a:lnTo>
                <a:lnTo>
                  <a:pt x="344" y="4"/>
                </a:lnTo>
                <a:lnTo>
                  <a:pt x="328" y="2"/>
                </a:lnTo>
                <a:lnTo>
                  <a:pt x="313" y="1"/>
                </a:lnTo>
                <a:lnTo>
                  <a:pt x="298" y="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84" name="Freeform 38">
            <a:extLst>
              <a:ext uri="{FF2B5EF4-FFF2-40B4-BE49-F238E27FC236}">
                <a16:creationId xmlns="" xmlns:a16="http://schemas.microsoft.com/office/drawing/2014/main" id="{C98DE28B-74A8-432E-8320-2FFE6CDD3E6A}"/>
              </a:ext>
            </a:extLst>
          </p:cNvPr>
          <p:cNvSpPr>
            <a:spLocks noEditPoints="1"/>
          </p:cNvSpPr>
          <p:nvPr/>
        </p:nvSpPr>
        <p:spPr bwMode="auto">
          <a:xfrm>
            <a:off x="4046464" y="3515668"/>
            <a:ext cx="283864" cy="283864"/>
          </a:xfrm>
          <a:custGeom>
            <a:avLst/>
            <a:gdLst>
              <a:gd name="T0" fmla="*/ 328 w 596"/>
              <a:gd name="T1" fmla="*/ 487 h 596"/>
              <a:gd name="T2" fmla="*/ 271 w 596"/>
              <a:gd name="T3" fmla="*/ 434 h 596"/>
              <a:gd name="T4" fmla="*/ 269 w 596"/>
              <a:gd name="T5" fmla="*/ 423 h 596"/>
              <a:gd name="T6" fmla="*/ 90 w 596"/>
              <a:gd name="T7" fmla="*/ 357 h 596"/>
              <a:gd name="T8" fmla="*/ 81 w 596"/>
              <a:gd name="T9" fmla="*/ 352 h 596"/>
              <a:gd name="T10" fmla="*/ 81 w 596"/>
              <a:gd name="T11" fmla="*/ 245 h 596"/>
              <a:gd name="T12" fmla="*/ 90 w 596"/>
              <a:gd name="T13" fmla="*/ 238 h 596"/>
              <a:gd name="T14" fmla="*/ 269 w 596"/>
              <a:gd name="T15" fmla="*/ 173 h 596"/>
              <a:gd name="T16" fmla="*/ 271 w 596"/>
              <a:gd name="T17" fmla="*/ 162 h 596"/>
              <a:gd name="T18" fmla="*/ 328 w 596"/>
              <a:gd name="T19" fmla="*/ 110 h 596"/>
              <a:gd name="T20" fmla="*/ 514 w 596"/>
              <a:gd name="T21" fmla="*/ 291 h 596"/>
              <a:gd name="T22" fmla="*/ 516 w 596"/>
              <a:gd name="T23" fmla="*/ 302 h 596"/>
              <a:gd name="T24" fmla="*/ 298 w 596"/>
              <a:gd name="T25" fmla="*/ 0 h 596"/>
              <a:gd name="T26" fmla="*/ 253 w 596"/>
              <a:gd name="T27" fmla="*/ 4 h 596"/>
              <a:gd name="T28" fmla="*/ 210 w 596"/>
              <a:gd name="T29" fmla="*/ 14 h 596"/>
              <a:gd name="T30" fmla="*/ 170 w 596"/>
              <a:gd name="T31" fmla="*/ 30 h 596"/>
              <a:gd name="T32" fmla="*/ 132 w 596"/>
              <a:gd name="T33" fmla="*/ 52 h 596"/>
              <a:gd name="T34" fmla="*/ 98 w 596"/>
              <a:gd name="T35" fmla="*/ 78 h 596"/>
              <a:gd name="T36" fmla="*/ 69 w 596"/>
              <a:gd name="T37" fmla="*/ 109 h 596"/>
              <a:gd name="T38" fmla="*/ 43 w 596"/>
              <a:gd name="T39" fmla="*/ 143 h 596"/>
              <a:gd name="T40" fmla="*/ 24 w 596"/>
              <a:gd name="T41" fmla="*/ 182 h 596"/>
              <a:gd name="T42" fmla="*/ 10 w 596"/>
              <a:gd name="T43" fmla="*/ 223 h 596"/>
              <a:gd name="T44" fmla="*/ 2 w 596"/>
              <a:gd name="T45" fmla="*/ 268 h 596"/>
              <a:gd name="T46" fmla="*/ 1 w 596"/>
              <a:gd name="T47" fmla="*/ 313 h 596"/>
              <a:gd name="T48" fmla="*/ 7 w 596"/>
              <a:gd name="T49" fmla="*/ 358 h 596"/>
              <a:gd name="T50" fmla="*/ 19 w 596"/>
              <a:gd name="T51" fmla="*/ 400 h 596"/>
              <a:gd name="T52" fmla="*/ 37 w 596"/>
              <a:gd name="T53" fmla="*/ 440 h 596"/>
              <a:gd name="T54" fmla="*/ 60 w 596"/>
              <a:gd name="T55" fmla="*/ 476 h 596"/>
              <a:gd name="T56" fmla="*/ 88 w 596"/>
              <a:gd name="T57" fmla="*/ 508 h 596"/>
              <a:gd name="T58" fmla="*/ 120 w 596"/>
              <a:gd name="T59" fmla="*/ 537 h 596"/>
              <a:gd name="T60" fmla="*/ 157 w 596"/>
              <a:gd name="T61" fmla="*/ 560 h 596"/>
              <a:gd name="T62" fmla="*/ 197 w 596"/>
              <a:gd name="T63" fmla="*/ 578 h 596"/>
              <a:gd name="T64" fmla="*/ 239 w 596"/>
              <a:gd name="T65" fmla="*/ 589 h 596"/>
              <a:gd name="T66" fmla="*/ 283 w 596"/>
              <a:gd name="T67" fmla="*/ 596 h 596"/>
              <a:gd name="T68" fmla="*/ 328 w 596"/>
              <a:gd name="T69" fmla="*/ 595 h 596"/>
              <a:gd name="T70" fmla="*/ 373 w 596"/>
              <a:gd name="T71" fmla="*/ 586 h 596"/>
              <a:gd name="T72" fmla="*/ 415 w 596"/>
              <a:gd name="T73" fmla="*/ 572 h 596"/>
              <a:gd name="T74" fmla="*/ 453 w 596"/>
              <a:gd name="T75" fmla="*/ 553 h 596"/>
              <a:gd name="T76" fmla="*/ 488 w 596"/>
              <a:gd name="T77" fmla="*/ 528 h 596"/>
              <a:gd name="T78" fmla="*/ 519 w 596"/>
              <a:gd name="T79" fmla="*/ 499 h 596"/>
              <a:gd name="T80" fmla="*/ 546 w 596"/>
              <a:gd name="T81" fmla="*/ 464 h 596"/>
              <a:gd name="T82" fmla="*/ 567 w 596"/>
              <a:gd name="T83" fmla="*/ 427 h 596"/>
              <a:gd name="T84" fmla="*/ 583 w 596"/>
              <a:gd name="T85" fmla="*/ 386 h 596"/>
              <a:gd name="T86" fmla="*/ 593 w 596"/>
              <a:gd name="T87" fmla="*/ 343 h 596"/>
              <a:gd name="T88" fmla="*/ 596 w 596"/>
              <a:gd name="T89" fmla="*/ 298 h 596"/>
              <a:gd name="T90" fmla="*/ 593 w 596"/>
              <a:gd name="T91" fmla="*/ 253 h 596"/>
              <a:gd name="T92" fmla="*/ 583 w 596"/>
              <a:gd name="T93" fmla="*/ 209 h 596"/>
              <a:gd name="T94" fmla="*/ 567 w 596"/>
              <a:gd name="T95" fmla="*/ 169 h 596"/>
              <a:gd name="T96" fmla="*/ 546 w 596"/>
              <a:gd name="T97" fmla="*/ 132 h 596"/>
              <a:gd name="T98" fmla="*/ 519 w 596"/>
              <a:gd name="T99" fmla="*/ 98 h 596"/>
              <a:gd name="T100" fmla="*/ 488 w 596"/>
              <a:gd name="T101" fmla="*/ 68 h 596"/>
              <a:gd name="T102" fmla="*/ 453 w 596"/>
              <a:gd name="T103" fmla="*/ 43 h 596"/>
              <a:gd name="T104" fmla="*/ 415 w 596"/>
              <a:gd name="T105" fmla="*/ 24 h 596"/>
              <a:gd name="T106" fmla="*/ 373 w 596"/>
              <a:gd name="T107" fmla="*/ 10 h 596"/>
              <a:gd name="T108" fmla="*/ 328 w 596"/>
              <a:gd name="T109" fmla="*/ 2 h 5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596" h="596">
                <a:moveTo>
                  <a:pt x="335" y="484"/>
                </a:moveTo>
                <a:lnTo>
                  <a:pt x="332" y="486"/>
                </a:lnTo>
                <a:lnTo>
                  <a:pt x="328" y="487"/>
                </a:lnTo>
                <a:lnTo>
                  <a:pt x="324" y="486"/>
                </a:lnTo>
                <a:lnTo>
                  <a:pt x="321" y="484"/>
                </a:lnTo>
                <a:lnTo>
                  <a:pt x="271" y="434"/>
                </a:lnTo>
                <a:lnTo>
                  <a:pt x="269" y="431"/>
                </a:lnTo>
                <a:lnTo>
                  <a:pt x="269" y="427"/>
                </a:lnTo>
                <a:lnTo>
                  <a:pt x="269" y="423"/>
                </a:lnTo>
                <a:lnTo>
                  <a:pt x="271" y="420"/>
                </a:lnTo>
                <a:lnTo>
                  <a:pt x="334" y="357"/>
                </a:lnTo>
                <a:lnTo>
                  <a:pt x="90" y="357"/>
                </a:lnTo>
                <a:lnTo>
                  <a:pt x="87" y="357"/>
                </a:lnTo>
                <a:lnTo>
                  <a:pt x="83" y="355"/>
                </a:lnTo>
                <a:lnTo>
                  <a:pt x="81" y="352"/>
                </a:lnTo>
                <a:lnTo>
                  <a:pt x="80" y="348"/>
                </a:lnTo>
                <a:lnTo>
                  <a:pt x="80" y="248"/>
                </a:lnTo>
                <a:lnTo>
                  <a:pt x="81" y="245"/>
                </a:lnTo>
                <a:lnTo>
                  <a:pt x="83" y="242"/>
                </a:lnTo>
                <a:lnTo>
                  <a:pt x="87" y="240"/>
                </a:lnTo>
                <a:lnTo>
                  <a:pt x="90" y="238"/>
                </a:lnTo>
                <a:lnTo>
                  <a:pt x="334" y="238"/>
                </a:lnTo>
                <a:lnTo>
                  <a:pt x="271" y="176"/>
                </a:lnTo>
                <a:lnTo>
                  <a:pt x="269" y="173"/>
                </a:lnTo>
                <a:lnTo>
                  <a:pt x="269" y="169"/>
                </a:lnTo>
                <a:lnTo>
                  <a:pt x="269" y="165"/>
                </a:lnTo>
                <a:lnTo>
                  <a:pt x="271" y="162"/>
                </a:lnTo>
                <a:lnTo>
                  <a:pt x="321" y="112"/>
                </a:lnTo>
                <a:lnTo>
                  <a:pt x="324" y="110"/>
                </a:lnTo>
                <a:lnTo>
                  <a:pt x="328" y="110"/>
                </a:lnTo>
                <a:lnTo>
                  <a:pt x="332" y="110"/>
                </a:lnTo>
                <a:lnTo>
                  <a:pt x="335" y="112"/>
                </a:lnTo>
                <a:lnTo>
                  <a:pt x="514" y="291"/>
                </a:lnTo>
                <a:lnTo>
                  <a:pt x="516" y="295"/>
                </a:lnTo>
                <a:lnTo>
                  <a:pt x="517" y="298"/>
                </a:lnTo>
                <a:lnTo>
                  <a:pt x="516" y="302"/>
                </a:lnTo>
                <a:lnTo>
                  <a:pt x="514" y="305"/>
                </a:lnTo>
                <a:lnTo>
                  <a:pt x="335" y="484"/>
                </a:lnTo>
                <a:close/>
                <a:moveTo>
                  <a:pt x="298" y="0"/>
                </a:moveTo>
                <a:lnTo>
                  <a:pt x="283" y="1"/>
                </a:lnTo>
                <a:lnTo>
                  <a:pt x="268" y="2"/>
                </a:lnTo>
                <a:lnTo>
                  <a:pt x="253" y="4"/>
                </a:lnTo>
                <a:lnTo>
                  <a:pt x="239" y="6"/>
                </a:lnTo>
                <a:lnTo>
                  <a:pt x="224" y="10"/>
                </a:lnTo>
                <a:lnTo>
                  <a:pt x="210" y="14"/>
                </a:lnTo>
                <a:lnTo>
                  <a:pt x="197" y="18"/>
                </a:lnTo>
                <a:lnTo>
                  <a:pt x="183" y="24"/>
                </a:lnTo>
                <a:lnTo>
                  <a:pt x="170" y="30"/>
                </a:lnTo>
                <a:lnTo>
                  <a:pt x="157" y="37"/>
                </a:lnTo>
                <a:lnTo>
                  <a:pt x="144" y="43"/>
                </a:lnTo>
                <a:lnTo>
                  <a:pt x="132" y="52"/>
                </a:lnTo>
                <a:lnTo>
                  <a:pt x="120" y="59"/>
                </a:lnTo>
                <a:lnTo>
                  <a:pt x="109" y="68"/>
                </a:lnTo>
                <a:lnTo>
                  <a:pt x="98" y="78"/>
                </a:lnTo>
                <a:lnTo>
                  <a:pt x="88" y="87"/>
                </a:lnTo>
                <a:lnTo>
                  <a:pt x="78" y="98"/>
                </a:lnTo>
                <a:lnTo>
                  <a:pt x="69" y="109"/>
                </a:lnTo>
                <a:lnTo>
                  <a:pt x="60" y="120"/>
                </a:lnTo>
                <a:lnTo>
                  <a:pt x="52" y="132"/>
                </a:lnTo>
                <a:lnTo>
                  <a:pt x="43" y="143"/>
                </a:lnTo>
                <a:lnTo>
                  <a:pt x="37" y="156"/>
                </a:lnTo>
                <a:lnTo>
                  <a:pt x="30" y="169"/>
                </a:lnTo>
                <a:lnTo>
                  <a:pt x="24" y="182"/>
                </a:lnTo>
                <a:lnTo>
                  <a:pt x="19" y="195"/>
                </a:lnTo>
                <a:lnTo>
                  <a:pt x="14" y="209"/>
                </a:lnTo>
                <a:lnTo>
                  <a:pt x="10" y="223"/>
                </a:lnTo>
                <a:lnTo>
                  <a:pt x="7" y="238"/>
                </a:lnTo>
                <a:lnTo>
                  <a:pt x="4" y="253"/>
                </a:lnTo>
                <a:lnTo>
                  <a:pt x="2" y="268"/>
                </a:lnTo>
                <a:lnTo>
                  <a:pt x="1" y="283"/>
                </a:lnTo>
                <a:lnTo>
                  <a:pt x="0" y="298"/>
                </a:lnTo>
                <a:lnTo>
                  <a:pt x="1" y="313"/>
                </a:lnTo>
                <a:lnTo>
                  <a:pt x="2" y="328"/>
                </a:lnTo>
                <a:lnTo>
                  <a:pt x="4" y="343"/>
                </a:lnTo>
                <a:lnTo>
                  <a:pt x="7" y="358"/>
                </a:lnTo>
                <a:lnTo>
                  <a:pt x="10" y="372"/>
                </a:lnTo>
                <a:lnTo>
                  <a:pt x="14" y="386"/>
                </a:lnTo>
                <a:lnTo>
                  <a:pt x="19" y="400"/>
                </a:lnTo>
                <a:lnTo>
                  <a:pt x="24" y="413"/>
                </a:lnTo>
                <a:lnTo>
                  <a:pt x="30" y="427"/>
                </a:lnTo>
                <a:lnTo>
                  <a:pt x="37" y="440"/>
                </a:lnTo>
                <a:lnTo>
                  <a:pt x="43" y="452"/>
                </a:lnTo>
                <a:lnTo>
                  <a:pt x="52" y="464"/>
                </a:lnTo>
                <a:lnTo>
                  <a:pt x="60" y="476"/>
                </a:lnTo>
                <a:lnTo>
                  <a:pt x="69" y="488"/>
                </a:lnTo>
                <a:lnTo>
                  <a:pt x="78" y="499"/>
                </a:lnTo>
                <a:lnTo>
                  <a:pt x="88" y="508"/>
                </a:lnTo>
                <a:lnTo>
                  <a:pt x="98" y="518"/>
                </a:lnTo>
                <a:lnTo>
                  <a:pt x="109" y="528"/>
                </a:lnTo>
                <a:lnTo>
                  <a:pt x="120" y="537"/>
                </a:lnTo>
                <a:lnTo>
                  <a:pt x="132" y="545"/>
                </a:lnTo>
                <a:lnTo>
                  <a:pt x="144" y="553"/>
                </a:lnTo>
                <a:lnTo>
                  <a:pt x="157" y="560"/>
                </a:lnTo>
                <a:lnTo>
                  <a:pt x="170" y="567"/>
                </a:lnTo>
                <a:lnTo>
                  <a:pt x="183" y="572"/>
                </a:lnTo>
                <a:lnTo>
                  <a:pt x="197" y="578"/>
                </a:lnTo>
                <a:lnTo>
                  <a:pt x="210" y="583"/>
                </a:lnTo>
                <a:lnTo>
                  <a:pt x="224" y="586"/>
                </a:lnTo>
                <a:lnTo>
                  <a:pt x="239" y="589"/>
                </a:lnTo>
                <a:lnTo>
                  <a:pt x="253" y="593"/>
                </a:lnTo>
                <a:lnTo>
                  <a:pt x="268" y="595"/>
                </a:lnTo>
                <a:lnTo>
                  <a:pt x="283" y="596"/>
                </a:lnTo>
                <a:lnTo>
                  <a:pt x="298" y="596"/>
                </a:lnTo>
                <a:lnTo>
                  <a:pt x="313" y="596"/>
                </a:lnTo>
                <a:lnTo>
                  <a:pt x="328" y="595"/>
                </a:lnTo>
                <a:lnTo>
                  <a:pt x="344" y="593"/>
                </a:lnTo>
                <a:lnTo>
                  <a:pt x="359" y="589"/>
                </a:lnTo>
                <a:lnTo>
                  <a:pt x="373" y="586"/>
                </a:lnTo>
                <a:lnTo>
                  <a:pt x="387" y="583"/>
                </a:lnTo>
                <a:lnTo>
                  <a:pt x="401" y="578"/>
                </a:lnTo>
                <a:lnTo>
                  <a:pt x="415" y="572"/>
                </a:lnTo>
                <a:lnTo>
                  <a:pt x="428" y="567"/>
                </a:lnTo>
                <a:lnTo>
                  <a:pt x="441" y="560"/>
                </a:lnTo>
                <a:lnTo>
                  <a:pt x="453" y="553"/>
                </a:lnTo>
                <a:lnTo>
                  <a:pt x="465" y="545"/>
                </a:lnTo>
                <a:lnTo>
                  <a:pt x="476" y="537"/>
                </a:lnTo>
                <a:lnTo>
                  <a:pt x="488" y="528"/>
                </a:lnTo>
                <a:lnTo>
                  <a:pt x="499" y="518"/>
                </a:lnTo>
                <a:lnTo>
                  <a:pt x="509" y="508"/>
                </a:lnTo>
                <a:lnTo>
                  <a:pt x="519" y="499"/>
                </a:lnTo>
                <a:lnTo>
                  <a:pt x="528" y="488"/>
                </a:lnTo>
                <a:lnTo>
                  <a:pt x="537" y="476"/>
                </a:lnTo>
                <a:lnTo>
                  <a:pt x="546" y="464"/>
                </a:lnTo>
                <a:lnTo>
                  <a:pt x="553" y="452"/>
                </a:lnTo>
                <a:lnTo>
                  <a:pt x="561" y="440"/>
                </a:lnTo>
                <a:lnTo>
                  <a:pt x="567" y="427"/>
                </a:lnTo>
                <a:lnTo>
                  <a:pt x="573" y="413"/>
                </a:lnTo>
                <a:lnTo>
                  <a:pt x="578" y="400"/>
                </a:lnTo>
                <a:lnTo>
                  <a:pt x="583" y="386"/>
                </a:lnTo>
                <a:lnTo>
                  <a:pt x="587" y="372"/>
                </a:lnTo>
                <a:lnTo>
                  <a:pt x="591" y="358"/>
                </a:lnTo>
                <a:lnTo>
                  <a:pt x="593" y="343"/>
                </a:lnTo>
                <a:lnTo>
                  <a:pt x="595" y="328"/>
                </a:lnTo>
                <a:lnTo>
                  <a:pt x="596" y="313"/>
                </a:lnTo>
                <a:lnTo>
                  <a:pt x="596" y="298"/>
                </a:lnTo>
                <a:lnTo>
                  <a:pt x="596" y="283"/>
                </a:lnTo>
                <a:lnTo>
                  <a:pt x="595" y="268"/>
                </a:lnTo>
                <a:lnTo>
                  <a:pt x="593" y="253"/>
                </a:lnTo>
                <a:lnTo>
                  <a:pt x="591" y="238"/>
                </a:lnTo>
                <a:lnTo>
                  <a:pt x="587" y="223"/>
                </a:lnTo>
                <a:lnTo>
                  <a:pt x="583" y="209"/>
                </a:lnTo>
                <a:lnTo>
                  <a:pt x="578" y="195"/>
                </a:lnTo>
                <a:lnTo>
                  <a:pt x="573" y="182"/>
                </a:lnTo>
                <a:lnTo>
                  <a:pt x="567" y="169"/>
                </a:lnTo>
                <a:lnTo>
                  <a:pt x="561" y="156"/>
                </a:lnTo>
                <a:lnTo>
                  <a:pt x="553" y="143"/>
                </a:lnTo>
                <a:lnTo>
                  <a:pt x="546" y="132"/>
                </a:lnTo>
                <a:lnTo>
                  <a:pt x="537" y="120"/>
                </a:lnTo>
                <a:lnTo>
                  <a:pt x="528" y="109"/>
                </a:lnTo>
                <a:lnTo>
                  <a:pt x="519" y="98"/>
                </a:lnTo>
                <a:lnTo>
                  <a:pt x="509" y="87"/>
                </a:lnTo>
                <a:lnTo>
                  <a:pt x="499" y="78"/>
                </a:lnTo>
                <a:lnTo>
                  <a:pt x="488" y="68"/>
                </a:lnTo>
                <a:lnTo>
                  <a:pt x="476" y="59"/>
                </a:lnTo>
                <a:lnTo>
                  <a:pt x="465" y="52"/>
                </a:lnTo>
                <a:lnTo>
                  <a:pt x="453" y="43"/>
                </a:lnTo>
                <a:lnTo>
                  <a:pt x="441" y="37"/>
                </a:lnTo>
                <a:lnTo>
                  <a:pt x="428" y="30"/>
                </a:lnTo>
                <a:lnTo>
                  <a:pt x="415" y="24"/>
                </a:lnTo>
                <a:lnTo>
                  <a:pt x="401" y="18"/>
                </a:lnTo>
                <a:lnTo>
                  <a:pt x="387" y="14"/>
                </a:lnTo>
                <a:lnTo>
                  <a:pt x="373" y="10"/>
                </a:lnTo>
                <a:lnTo>
                  <a:pt x="359" y="6"/>
                </a:lnTo>
                <a:lnTo>
                  <a:pt x="344" y="4"/>
                </a:lnTo>
                <a:lnTo>
                  <a:pt x="328" y="2"/>
                </a:lnTo>
                <a:lnTo>
                  <a:pt x="313" y="1"/>
                </a:lnTo>
                <a:lnTo>
                  <a:pt x="298" y="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85" name="Freeform 38">
            <a:extLst>
              <a:ext uri="{FF2B5EF4-FFF2-40B4-BE49-F238E27FC236}">
                <a16:creationId xmlns="" xmlns:a16="http://schemas.microsoft.com/office/drawing/2014/main" id="{5E8E0A0E-C926-484F-8474-547132C34AAD}"/>
              </a:ext>
            </a:extLst>
          </p:cNvPr>
          <p:cNvSpPr>
            <a:spLocks noEditPoints="1"/>
          </p:cNvSpPr>
          <p:nvPr/>
        </p:nvSpPr>
        <p:spPr bwMode="auto">
          <a:xfrm>
            <a:off x="5954068" y="3515668"/>
            <a:ext cx="283864" cy="283864"/>
          </a:xfrm>
          <a:custGeom>
            <a:avLst/>
            <a:gdLst>
              <a:gd name="T0" fmla="*/ 328 w 596"/>
              <a:gd name="T1" fmla="*/ 487 h 596"/>
              <a:gd name="T2" fmla="*/ 271 w 596"/>
              <a:gd name="T3" fmla="*/ 434 h 596"/>
              <a:gd name="T4" fmla="*/ 269 w 596"/>
              <a:gd name="T5" fmla="*/ 423 h 596"/>
              <a:gd name="T6" fmla="*/ 90 w 596"/>
              <a:gd name="T7" fmla="*/ 357 h 596"/>
              <a:gd name="T8" fmla="*/ 81 w 596"/>
              <a:gd name="T9" fmla="*/ 352 h 596"/>
              <a:gd name="T10" fmla="*/ 81 w 596"/>
              <a:gd name="T11" fmla="*/ 245 h 596"/>
              <a:gd name="T12" fmla="*/ 90 w 596"/>
              <a:gd name="T13" fmla="*/ 238 h 596"/>
              <a:gd name="T14" fmla="*/ 269 w 596"/>
              <a:gd name="T15" fmla="*/ 173 h 596"/>
              <a:gd name="T16" fmla="*/ 271 w 596"/>
              <a:gd name="T17" fmla="*/ 162 h 596"/>
              <a:gd name="T18" fmla="*/ 328 w 596"/>
              <a:gd name="T19" fmla="*/ 110 h 596"/>
              <a:gd name="T20" fmla="*/ 514 w 596"/>
              <a:gd name="T21" fmla="*/ 291 h 596"/>
              <a:gd name="T22" fmla="*/ 516 w 596"/>
              <a:gd name="T23" fmla="*/ 302 h 596"/>
              <a:gd name="T24" fmla="*/ 298 w 596"/>
              <a:gd name="T25" fmla="*/ 0 h 596"/>
              <a:gd name="T26" fmla="*/ 253 w 596"/>
              <a:gd name="T27" fmla="*/ 4 h 596"/>
              <a:gd name="T28" fmla="*/ 210 w 596"/>
              <a:gd name="T29" fmla="*/ 14 h 596"/>
              <a:gd name="T30" fmla="*/ 170 w 596"/>
              <a:gd name="T31" fmla="*/ 30 h 596"/>
              <a:gd name="T32" fmla="*/ 132 w 596"/>
              <a:gd name="T33" fmla="*/ 52 h 596"/>
              <a:gd name="T34" fmla="*/ 98 w 596"/>
              <a:gd name="T35" fmla="*/ 78 h 596"/>
              <a:gd name="T36" fmla="*/ 69 w 596"/>
              <a:gd name="T37" fmla="*/ 109 h 596"/>
              <a:gd name="T38" fmla="*/ 43 w 596"/>
              <a:gd name="T39" fmla="*/ 143 h 596"/>
              <a:gd name="T40" fmla="*/ 24 w 596"/>
              <a:gd name="T41" fmla="*/ 182 h 596"/>
              <a:gd name="T42" fmla="*/ 10 w 596"/>
              <a:gd name="T43" fmla="*/ 223 h 596"/>
              <a:gd name="T44" fmla="*/ 2 w 596"/>
              <a:gd name="T45" fmla="*/ 268 h 596"/>
              <a:gd name="T46" fmla="*/ 1 w 596"/>
              <a:gd name="T47" fmla="*/ 313 h 596"/>
              <a:gd name="T48" fmla="*/ 7 w 596"/>
              <a:gd name="T49" fmla="*/ 358 h 596"/>
              <a:gd name="T50" fmla="*/ 19 w 596"/>
              <a:gd name="T51" fmla="*/ 400 h 596"/>
              <a:gd name="T52" fmla="*/ 37 w 596"/>
              <a:gd name="T53" fmla="*/ 440 h 596"/>
              <a:gd name="T54" fmla="*/ 60 w 596"/>
              <a:gd name="T55" fmla="*/ 476 h 596"/>
              <a:gd name="T56" fmla="*/ 88 w 596"/>
              <a:gd name="T57" fmla="*/ 508 h 596"/>
              <a:gd name="T58" fmla="*/ 120 w 596"/>
              <a:gd name="T59" fmla="*/ 537 h 596"/>
              <a:gd name="T60" fmla="*/ 157 w 596"/>
              <a:gd name="T61" fmla="*/ 560 h 596"/>
              <a:gd name="T62" fmla="*/ 197 w 596"/>
              <a:gd name="T63" fmla="*/ 578 h 596"/>
              <a:gd name="T64" fmla="*/ 239 w 596"/>
              <a:gd name="T65" fmla="*/ 589 h 596"/>
              <a:gd name="T66" fmla="*/ 283 w 596"/>
              <a:gd name="T67" fmla="*/ 596 h 596"/>
              <a:gd name="T68" fmla="*/ 328 w 596"/>
              <a:gd name="T69" fmla="*/ 595 h 596"/>
              <a:gd name="T70" fmla="*/ 373 w 596"/>
              <a:gd name="T71" fmla="*/ 586 h 596"/>
              <a:gd name="T72" fmla="*/ 415 w 596"/>
              <a:gd name="T73" fmla="*/ 572 h 596"/>
              <a:gd name="T74" fmla="*/ 453 w 596"/>
              <a:gd name="T75" fmla="*/ 553 h 596"/>
              <a:gd name="T76" fmla="*/ 488 w 596"/>
              <a:gd name="T77" fmla="*/ 528 h 596"/>
              <a:gd name="T78" fmla="*/ 519 w 596"/>
              <a:gd name="T79" fmla="*/ 499 h 596"/>
              <a:gd name="T80" fmla="*/ 546 w 596"/>
              <a:gd name="T81" fmla="*/ 464 h 596"/>
              <a:gd name="T82" fmla="*/ 567 w 596"/>
              <a:gd name="T83" fmla="*/ 427 h 596"/>
              <a:gd name="T84" fmla="*/ 583 w 596"/>
              <a:gd name="T85" fmla="*/ 386 h 596"/>
              <a:gd name="T86" fmla="*/ 593 w 596"/>
              <a:gd name="T87" fmla="*/ 343 h 596"/>
              <a:gd name="T88" fmla="*/ 596 w 596"/>
              <a:gd name="T89" fmla="*/ 298 h 596"/>
              <a:gd name="T90" fmla="*/ 593 w 596"/>
              <a:gd name="T91" fmla="*/ 253 h 596"/>
              <a:gd name="T92" fmla="*/ 583 w 596"/>
              <a:gd name="T93" fmla="*/ 209 h 596"/>
              <a:gd name="T94" fmla="*/ 567 w 596"/>
              <a:gd name="T95" fmla="*/ 169 h 596"/>
              <a:gd name="T96" fmla="*/ 546 w 596"/>
              <a:gd name="T97" fmla="*/ 132 h 596"/>
              <a:gd name="T98" fmla="*/ 519 w 596"/>
              <a:gd name="T99" fmla="*/ 98 h 596"/>
              <a:gd name="T100" fmla="*/ 488 w 596"/>
              <a:gd name="T101" fmla="*/ 68 h 596"/>
              <a:gd name="T102" fmla="*/ 453 w 596"/>
              <a:gd name="T103" fmla="*/ 43 h 596"/>
              <a:gd name="T104" fmla="*/ 415 w 596"/>
              <a:gd name="T105" fmla="*/ 24 h 596"/>
              <a:gd name="T106" fmla="*/ 373 w 596"/>
              <a:gd name="T107" fmla="*/ 10 h 596"/>
              <a:gd name="T108" fmla="*/ 328 w 596"/>
              <a:gd name="T109" fmla="*/ 2 h 5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596" h="596">
                <a:moveTo>
                  <a:pt x="335" y="484"/>
                </a:moveTo>
                <a:lnTo>
                  <a:pt x="332" y="486"/>
                </a:lnTo>
                <a:lnTo>
                  <a:pt x="328" y="487"/>
                </a:lnTo>
                <a:lnTo>
                  <a:pt x="324" y="486"/>
                </a:lnTo>
                <a:lnTo>
                  <a:pt x="321" y="484"/>
                </a:lnTo>
                <a:lnTo>
                  <a:pt x="271" y="434"/>
                </a:lnTo>
                <a:lnTo>
                  <a:pt x="269" y="431"/>
                </a:lnTo>
                <a:lnTo>
                  <a:pt x="269" y="427"/>
                </a:lnTo>
                <a:lnTo>
                  <a:pt x="269" y="423"/>
                </a:lnTo>
                <a:lnTo>
                  <a:pt x="271" y="420"/>
                </a:lnTo>
                <a:lnTo>
                  <a:pt x="334" y="357"/>
                </a:lnTo>
                <a:lnTo>
                  <a:pt x="90" y="357"/>
                </a:lnTo>
                <a:lnTo>
                  <a:pt x="87" y="357"/>
                </a:lnTo>
                <a:lnTo>
                  <a:pt x="83" y="355"/>
                </a:lnTo>
                <a:lnTo>
                  <a:pt x="81" y="352"/>
                </a:lnTo>
                <a:lnTo>
                  <a:pt x="80" y="348"/>
                </a:lnTo>
                <a:lnTo>
                  <a:pt x="80" y="248"/>
                </a:lnTo>
                <a:lnTo>
                  <a:pt x="81" y="245"/>
                </a:lnTo>
                <a:lnTo>
                  <a:pt x="83" y="242"/>
                </a:lnTo>
                <a:lnTo>
                  <a:pt x="87" y="240"/>
                </a:lnTo>
                <a:lnTo>
                  <a:pt x="90" y="238"/>
                </a:lnTo>
                <a:lnTo>
                  <a:pt x="334" y="238"/>
                </a:lnTo>
                <a:lnTo>
                  <a:pt x="271" y="176"/>
                </a:lnTo>
                <a:lnTo>
                  <a:pt x="269" y="173"/>
                </a:lnTo>
                <a:lnTo>
                  <a:pt x="269" y="169"/>
                </a:lnTo>
                <a:lnTo>
                  <a:pt x="269" y="165"/>
                </a:lnTo>
                <a:lnTo>
                  <a:pt x="271" y="162"/>
                </a:lnTo>
                <a:lnTo>
                  <a:pt x="321" y="112"/>
                </a:lnTo>
                <a:lnTo>
                  <a:pt x="324" y="110"/>
                </a:lnTo>
                <a:lnTo>
                  <a:pt x="328" y="110"/>
                </a:lnTo>
                <a:lnTo>
                  <a:pt x="332" y="110"/>
                </a:lnTo>
                <a:lnTo>
                  <a:pt x="335" y="112"/>
                </a:lnTo>
                <a:lnTo>
                  <a:pt x="514" y="291"/>
                </a:lnTo>
                <a:lnTo>
                  <a:pt x="516" y="295"/>
                </a:lnTo>
                <a:lnTo>
                  <a:pt x="517" y="298"/>
                </a:lnTo>
                <a:lnTo>
                  <a:pt x="516" y="302"/>
                </a:lnTo>
                <a:lnTo>
                  <a:pt x="514" y="305"/>
                </a:lnTo>
                <a:lnTo>
                  <a:pt x="335" y="484"/>
                </a:lnTo>
                <a:close/>
                <a:moveTo>
                  <a:pt x="298" y="0"/>
                </a:moveTo>
                <a:lnTo>
                  <a:pt x="283" y="1"/>
                </a:lnTo>
                <a:lnTo>
                  <a:pt x="268" y="2"/>
                </a:lnTo>
                <a:lnTo>
                  <a:pt x="253" y="4"/>
                </a:lnTo>
                <a:lnTo>
                  <a:pt x="239" y="6"/>
                </a:lnTo>
                <a:lnTo>
                  <a:pt x="224" y="10"/>
                </a:lnTo>
                <a:lnTo>
                  <a:pt x="210" y="14"/>
                </a:lnTo>
                <a:lnTo>
                  <a:pt x="197" y="18"/>
                </a:lnTo>
                <a:lnTo>
                  <a:pt x="183" y="24"/>
                </a:lnTo>
                <a:lnTo>
                  <a:pt x="170" y="30"/>
                </a:lnTo>
                <a:lnTo>
                  <a:pt x="157" y="37"/>
                </a:lnTo>
                <a:lnTo>
                  <a:pt x="144" y="43"/>
                </a:lnTo>
                <a:lnTo>
                  <a:pt x="132" y="52"/>
                </a:lnTo>
                <a:lnTo>
                  <a:pt x="120" y="59"/>
                </a:lnTo>
                <a:lnTo>
                  <a:pt x="109" y="68"/>
                </a:lnTo>
                <a:lnTo>
                  <a:pt x="98" y="78"/>
                </a:lnTo>
                <a:lnTo>
                  <a:pt x="88" y="87"/>
                </a:lnTo>
                <a:lnTo>
                  <a:pt x="78" y="98"/>
                </a:lnTo>
                <a:lnTo>
                  <a:pt x="69" y="109"/>
                </a:lnTo>
                <a:lnTo>
                  <a:pt x="60" y="120"/>
                </a:lnTo>
                <a:lnTo>
                  <a:pt x="52" y="132"/>
                </a:lnTo>
                <a:lnTo>
                  <a:pt x="43" y="143"/>
                </a:lnTo>
                <a:lnTo>
                  <a:pt x="37" y="156"/>
                </a:lnTo>
                <a:lnTo>
                  <a:pt x="30" y="169"/>
                </a:lnTo>
                <a:lnTo>
                  <a:pt x="24" y="182"/>
                </a:lnTo>
                <a:lnTo>
                  <a:pt x="19" y="195"/>
                </a:lnTo>
                <a:lnTo>
                  <a:pt x="14" y="209"/>
                </a:lnTo>
                <a:lnTo>
                  <a:pt x="10" y="223"/>
                </a:lnTo>
                <a:lnTo>
                  <a:pt x="7" y="238"/>
                </a:lnTo>
                <a:lnTo>
                  <a:pt x="4" y="253"/>
                </a:lnTo>
                <a:lnTo>
                  <a:pt x="2" y="268"/>
                </a:lnTo>
                <a:lnTo>
                  <a:pt x="1" y="283"/>
                </a:lnTo>
                <a:lnTo>
                  <a:pt x="0" y="298"/>
                </a:lnTo>
                <a:lnTo>
                  <a:pt x="1" y="313"/>
                </a:lnTo>
                <a:lnTo>
                  <a:pt x="2" y="328"/>
                </a:lnTo>
                <a:lnTo>
                  <a:pt x="4" y="343"/>
                </a:lnTo>
                <a:lnTo>
                  <a:pt x="7" y="358"/>
                </a:lnTo>
                <a:lnTo>
                  <a:pt x="10" y="372"/>
                </a:lnTo>
                <a:lnTo>
                  <a:pt x="14" y="386"/>
                </a:lnTo>
                <a:lnTo>
                  <a:pt x="19" y="400"/>
                </a:lnTo>
                <a:lnTo>
                  <a:pt x="24" y="413"/>
                </a:lnTo>
                <a:lnTo>
                  <a:pt x="30" y="427"/>
                </a:lnTo>
                <a:lnTo>
                  <a:pt x="37" y="440"/>
                </a:lnTo>
                <a:lnTo>
                  <a:pt x="43" y="452"/>
                </a:lnTo>
                <a:lnTo>
                  <a:pt x="52" y="464"/>
                </a:lnTo>
                <a:lnTo>
                  <a:pt x="60" y="476"/>
                </a:lnTo>
                <a:lnTo>
                  <a:pt x="69" y="488"/>
                </a:lnTo>
                <a:lnTo>
                  <a:pt x="78" y="499"/>
                </a:lnTo>
                <a:lnTo>
                  <a:pt x="88" y="508"/>
                </a:lnTo>
                <a:lnTo>
                  <a:pt x="98" y="518"/>
                </a:lnTo>
                <a:lnTo>
                  <a:pt x="109" y="528"/>
                </a:lnTo>
                <a:lnTo>
                  <a:pt x="120" y="537"/>
                </a:lnTo>
                <a:lnTo>
                  <a:pt x="132" y="545"/>
                </a:lnTo>
                <a:lnTo>
                  <a:pt x="144" y="553"/>
                </a:lnTo>
                <a:lnTo>
                  <a:pt x="157" y="560"/>
                </a:lnTo>
                <a:lnTo>
                  <a:pt x="170" y="567"/>
                </a:lnTo>
                <a:lnTo>
                  <a:pt x="183" y="572"/>
                </a:lnTo>
                <a:lnTo>
                  <a:pt x="197" y="578"/>
                </a:lnTo>
                <a:lnTo>
                  <a:pt x="210" y="583"/>
                </a:lnTo>
                <a:lnTo>
                  <a:pt x="224" y="586"/>
                </a:lnTo>
                <a:lnTo>
                  <a:pt x="239" y="589"/>
                </a:lnTo>
                <a:lnTo>
                  <a:pt x="253" y="593"/>
                </a:lnTo>
                <a:lnTo>
                  <a:pt x="268" y="595"/>
                </a:lnTo>
                <a:lnTo>
                  <a:pt x="283" y="596"/>
                </a:lnTo>
                <a:lnTo>
                  <a:pt x="298" y="596"/>
                </a:lnTo>
                <a:lnTo>
                  <a:pt x="313" y="596"/>
                </a:lnTo>
                <a:lnTo>
                  <a:pt x="328" y="595"/>
                </a:lnTo>
                <a:lnTo>
                  <a:pt x="344" y="593"/>
                </a:lnTo>
                <a:lnTo>
                  <a:pt x="359" y="589"/>
                </a:lnTo>
                <a:lnTo>
                  <a:pt x="373" y="586"/>
                </a:lnTo>
                <a:lnTo>
                  <a:pt x="387" y="583"/>
                </a:lnTo>
                <a:lnTo>
                  <a:pt x="401" y="578"/>
                </a:lnTo>
                <a:lnTo>
                  <a:pt x="415" y="572"/>
                </a:lnTo>
                <a:lnTo>
                  <a:pt x="428" y="567"/>
                </a:lnTo>
                <a:lnTo>
                  <a:pt x="441" y="560"/>
                </a:lnTo>
                <a:lnTo>
                  <a:pt x="453" y="553"/>
                </a:lnTo>
                <a:lnTo>
                  <a:pt x="465" y="545"/>
                </a:lnTo>
                <a:lnTo>
                  <a:pt x="476" y="537"/>
                </a:lnTo>
                <a:lnTo>
                  <a:pt x="488" y="528"/>
                </a:lnTo>
                <a:lnTo>
                  <a:pt x="499" y="518"/>
                </a:lnTo>
                <a:lnTo>
                  <a:pt x="509" y="508"/>
                </a:lnTo>
                <a:lnTo>
                  <a:pt x="519" y="499"/>
                </a:lnTo>
                <a:lnTo>
                  <a:pt x="528" y="488"/>
                </a:lnTo>
                <a:lnTo>
                  <a:pt x="537" y="476"/>
                </a:lnTo>
                <a:lnTo>
                  <a:pt x="546" y="464"/>
                </a:lnTo>
                <a:lnTo>
                  <a:pt x="553" y="452"/>
                </a:lnTo>
                <a:lnTo>
                  <a:pt x="561" y="440"/>
                </a:lnTo>
                <a:lnTo>
                  <a:pt x="567" y="427"/>
                </a:lnTo>
                <a:lnTo>
                  <a:pt x="573" y="413"/>
                </a:lnTo>
                <a:lnTo>
                  <a:pt x="578" y="400"/>
                </a:lnTo>
                <a:lnTo>
                  <a:pt x="583" y="386"/>
                </a:lnTo>
                <a:lnTo>
                  <a:pt x="587" y="372"/>
                </a:lnTo>
                <a:lnTo>
                  <a:pt x="591" y="358"/>
                </a:lnTo>
                <a:lnTo>
                  <a:pt x="593" y="343"/>
                </a:lnTo>
                <a:lnTo>
                  <a:pt x="595" y="328"/>
                </a:lnTo>
                <a:lnTo>
                  <a:pt x="596" y="313"/>
                </a:lnTo>
                <a:lnTo>
                  <a:pt x="596" y="298"/>
                </a:lnTo>
                <a:lnTo>
                  <a:pt x="596" y="283"/>
                </a:lnTo>
                <a:lnTo>
                  <a:pt x="595" y="268"/>
                </a:lnTo>
                <a:lnTo>
                  <a:pt x="593" y="253"/>
                </a:lnTo>
                <a:lnTo>
                  <a:pt x="591" y="238"/>
                </a:lnTo>
                <a:lnTo>
                  <a:pt x="587" y="223"/>
                </a:lnTo>
                <a:lnTo>
                  <a:pt x="583" y="209"/>
                </a:lnTo>
                <a:lnTo>
                  <a:pt x="578" y="195"/>
                </a:lnTo>
                <a:lnTo>
                  <a:pt x="573" y="182"/>
                </a:lnTo>
                <a:lnTo>
                  <a:pt x="567" y="169"/>
                </a:lnTo>
                <a:lnTo>
                  <a:pt x="561" y="156"/>
                </a:lnTo>
                <a:lnTo>
                  <a:pt x="553" y="143"/>
                </a:lnTo>
                <a:lnTo>
                  <a:pt x="546" y="132"/>
                </a:lnTo>
                <a:lnTo>
                  <a:pt x="537" y="120"/>
                </a:lnTo>
                <a:lnTo>
                  <a:pt x="528" y="109"/>
                </a:lnTo>
                <a:lnTo>
                  <a:pt x="519" y="98"/>
                </a:lnTo>
                <a:lnTo>
                  <a:pt x="509" y="87"/>
                </a:lnTo>
                <a:lnTo>
                  <a:pt x="499" y="78"/>
                </a:lnTo>
                <a:lnTo>
                  <a:pt x="488" y="68"/>
                </a:lnTo>
                <a:lnTo>
                  <a:pt x="476" y="59"/>
                </a:lnTo>
                <a:lnTo>
                  <a:pt x="465" y="52"/>
                </a:lnTo>
                <a:lnTo>
                  <a:pt x="453" y="43"/>
                </a:lnTo>
                <a:lnTo>
                  <a:pt x="441" y="37"/>
                </a:lnTo>
                <a:lnTo>
                  <a:pt x="428" y="30"/>
                </a:lnTo>
                <a:lnTo>
                  <a:pt x="415" y="24"/>
                </a:lnTo>
                <a:lnTo>
                  <a:pt x="401" y="18"/>
                </a:lnTo>
                <a:lnTo>
                  <a:pt x="387" y="14"/>
                </a:lnTo>
                <a:lnTo>
                  <a:pt x="373" y="10"/>
                </a:lnTo>
                <a:lnTo>
                  <a:pt x="359" y="6"/>
                </a:lnTo>
                <a:lnTo>
                  <a:pt x="344" y="4"/>
                </a:lnTo>
                <a:lnTo>
                  <a:pt x="328" y="2"/>
                </a:lnTo>
                <a:lnTo>
                  <a:pt x="313" y="1"/>
                </a:lnTo>
                <a:lnTo>
                  <a:pt x="298" y="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86" name="Freeform 38">
            <a:extLst>
              <a:ext uri="{FF2B5EF4-FFF2-40B4-BE49-F238E27FC236}">
                <a16:creationId xmlns="" xmlns:a16="http://schemas.microsoft.com/office/drawing/2014/main" id="{93E79E4C-3057-4186-8983-C8E7C36707F9}"/>
              </a:ext>
            </a:extLst>
          </p:cNvPr>
          <p:cNvSpPr>
            <a:spLocks noEditPoints="1"/>
          </p:cNvSpPr>
          <p:nvPr/>
        </p:nvSpPr>
        <p:spPr bwMode="auto">
          <a:xfrm>
            <a:off x="7843556" y="3515668"/>
            <a:ext cx="283864" cy="283864"/>
          </a:xfrm>
          <a:custGeom>
            <a:avLst/>
            <a:gdLst>
              <a:gd name="T0" fmla="*/ 328 w 596"/>
              <a:gd name="T1" fmla="*/ 487 h 596"/>
              <a:gd name="T2" fmla="*/ 271 w 596"/>
              <a:gd name="T3" fmla="*/ 434 h 596"/>
              <a:gd name="T4" fmla="*/ 269 w 596"/>
              <a:gd name="T5" fmla="*/ 423 h 596"/>
              <a:gd name="T6" fmla="*/ 90 w 596"/>
              <a:gd name="T7" fmla="*/ 357 h 596"/>
              <a:gd name="T8" fmla="*/ 81 w 596"/>
              <a:gd name="T9" fmla="*/ 352 h 596"/>
              <a:gd name="T10" fmla="*/ 81 w 596"/>
              <a:gd name="T11" fmla="*/ 245 h 596"/>
              <a:gd name="T12" fmla="*/ 90 w 596"/>
              <a:gd name="T13" fmla="*/ 238 h 596"/>
              <a:gd name="T14" fmla="*/ 269 w 596"/>
              <a:gd name="T15" fmla="*/ 173 h 596"/>
              <a:gd name="T16" fmla="*/ 271 w 596"/>
              <a:gd name="T17" fmla="*/ 162 h 596"/>
              <a:gd name="T18" fmla="*/ 328 w 596"/>
              <a:gd name="T19" fmla="*/ 110 h 596"/>
              <a:gd name="T20" fmla="*/ 514 w 596"/>
              <a:gd name="T21" fmla="*/ 291 h 596"/>
              <a:gd name="T22" fmla="*/ 516 w 596"/>
              <a:gd name="T23" fmla="*/ 302 h 596"/>
              <a:gd name="T24" fmla="*/ 298 w 596"/>
              <a:gd name="T25" fmla="*/ 0 h 596"/>
              <a:gd name="T26" fmla="*/ 253 w 596"/>
              <a:gd name="T27" fmla="*/ 4 h 596"/>
              <a:gd name="T28" fmla="*/ 210 w 596"/>
              <a:gd name="T29" fmla="*/ 14 h 596"/>
              <a:gd name="T30" fmla="*/ 170 w 596"/>
              <a:gd name="T31" fmla="*/ 30 h 596"/>
              <a:gd name="T32" fmla="*/ 132 w 596"/>
              <a:gd name="T33" fmla="*/ 52 h 596"/>
              <a:gd name="T34" fmla="*/ 98 w 596"/>
              <a:gd name="T35" fmla="*/ 78 h 596"/>
              <a:gd name="T36" fmla="*/ 69 w 596"/>
              <a:gd name="T37" fmla="*/ 109 h 596"/>
              <a:gd name="T38" fmla="*/ 43 w 596"/>
              <a:gd name="T39" fmla="*/ 143 h 596"/>
              <a:gd name="T40" fmla="*/ 24 w 596"/>
              <a:gd name="T41" fmla="*/ 182 h 596"/>
              <a:gd name="T42" fmla="*/ 10 w 596"/>
              <a:gd name="T43" fmla="*/ 223 h 596"/>
              <a:gd name="T44" fmla="*/ 2 w 596"/>
              <a:gd name="T45" fmla="*/ 268 h 596"/>
              <a:gd name="T46" fmla="*/ 1 w 596"/>
              <a:gd name="T47" fmla="*/ 313 h 596"/>
              <a:gd name="T48" fmla="*/ 7 w 596"/>
              <a:gd name="T49" fmla="*/ 358 h 596"/>
              <a:gd name="T50" fmla="*/ 19 w 596"/>
              <a:gd name="T51" fmla="*/ 400 h 596"/>
              <a:gd name="T52" fmla="*/ 37 w 596"/>
              <a:gd name="T53" fmla="*/ 440 h 596"/>
              <a:gd name="T54" fmla="*/ 60 w 596"/>
              <a:gd name="T55" fmla="*/ 476 h 596"/>
              <a:gd name="T56" fmla="*/ 88 w 596"/>
              <a:gd name="T57" fmla="*/ 508 h 596"/>
              <a:gd name="T58" fmla="*/ 120 w 596"/>
              <a:gd name="T59" fmla="*/ 537 h 596"/>
              <a:gd name="T60" fmla="*/ 157 w 596"/>
              <a:gd name="T61" fmla="*/ 560 h 596"/>
              <a:gd name="T62" fmla="*/ 197 w 596"/>
              <a:gd name="T63" fmla="*/ 578 h 596"/>
              <a:gd name="T64" fmla="*/ 239 w 596"/>
              <a:gd name="T65" fmla="*/ 589 h 596"/>
              <a:gd name="T66" fmla="*/ 283 w 596"/>
              <a:gd name="T67" fmla="*/ 596 h 596"/>
              <a:gd name="T68" fmla="*/ 328 w 596"/>
              <a:gd name="T69" fmla="*/ 595 h 596"/>
              <a:gd name="T70" fmla="*/ 373 w 596"/>
              <a:gd name="T71" fmla="*/ 586 h 596"/>
              <a:gd name="T72" fmla="*/ 415 w 596"/>
              <a:gd name="T73" fmla="*/ 572 h 596"/>
              <a:gd name="T74" fmla="*/ 453 w 596"/>
              <a:gd name="T75" fmla="*/ 553 h 596"/>
              <a:gd name="T76" fmla="*/ 488 w 596"/>
              <a:gd name="T77" fmla="*/ 528 h 596"/>
              <a:gd name="T78" fmla="*/ 519 w 596"/>
              <a:gd name="T79" fmla="*/ 499 h 596"/>
              <a:gd name="T80" fmla="*/ 546 w 596"/>
              <a:gd name="T81" fmla="*/ 464 h 596"/>
              <a:gd name="T82" fmla="*/ 567 w 596"/>
              <a:gd name="T83" fmla="*/ 427 h 596"/>
              <a:gd name="T84" fmla="*/ 583 w 596"/>
              <a:gd name="T85" fmla="*/ 386 h 596"/>
              <a:gd name="T86" fmla="*/ 593 w 596"/>
              <a:gd name="T87" fmla="*/ 343 h 596"/>
              <a:gd name="T88" fmla="*/ 596 w 596"/>
              <a:gd name="T89" fmla="*/ 298 h 596"/>
              <a:gd name="T90" fmla="*/ 593 w 596"/>
              <a:gd name="T91" fmla="*/ 253 h 596"/>
              <a:gd name="T92" fmla="*/ 583 w 596"/>
              <a:gd name="T93" fmla="*/ 209 h 596"/>
              <a:gd name="T94" fmla="*/ 567 w 596"/>
              <a:gd name="T95" fmla="*/ 169 h 596"/>
              <a:gd name="T96" fmla="*/ 546 w 596"/>
              <a:gd name="T97" fmla="*/ 132 h 596"/>
              <a:gd name="T98" fmla="*/ 519 w 596"/>
              <a:gd name="T99" fmla="*/ 98 h 596"/>
              <a:gd name="T100" fmla="*/ 488 w 596"/>
              <a:gd name="T101" fmla="*/ 68 h 596"/>
              <a:gd name="T102" fmla="*/ 453 w 596"/>
              <a:gd name="T103" fmla="*/ 43 h 596"/>
              <a:gd name="T104" fmla="*/ 415 w 596"/>
              <a:gd name="T105" fmla="*/ 24 h 596"/>
              <a:gd name="T106" fmla="*/ 373 w 596"/>
              <a:gd name="T107" fmla="*/ 10 h 596"/>
              <a:gd name="T108" fmla="*/ 328 w 596"/>
              <a:gd name="T109" fmla="*/ 2 h 5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596" h="596">
                <a:moveTo>
                  <a:pt x="335" y="484"/>
                </a:moveTo>
                <a:lnTo>
                  <a:pt x="332" y="486"/>
                </a:lnTo>
                <a:lnTo>
                  <a:pt x="328" y="487"/>
                </a:lnTo>
                <a:lnTo>
                  <a:pt x="324" y="486"/>
                </a:lnTo>
                <a:lnTo>
                  <a:pt x="321" y="484"/>
                </a:lnTo>
                <a:lnTo>
                  <a:pt x="271" y="434"/>
                </a:lnTo>
                <a:lnTo>
                  <a:pt x="269" y="431"/>
                </a:lnTo>
                <a:lnTo>
                  <a:pt x="269" y="427"/>
                </a:lnTo>
                <a:lnTo>
                  <a:pt x="269" y="423"/>
                </a:lnTo>
                <a:lnTo>
                  <a:pt x="271" y="420"/>
                </a:lnTo>
                <a:lnTo>
                  <a:pt x="334" y="357"/>
                </a:lnTo>
                <a:lnTo>
                  <a:pt x="90" y="357"/>
                </a:lnTo>
                <a:lnTo>
                  <a:pt x="87" y="357"/>
                </a:lnTo>
                <a:lnTo>
                  <a:pt x="83" y="355"/>
                </a:lnTo>
                <a:lnTo>
                  <a:pt x="81" y="352"/>
                </a:lnTo>
                <a:lnTo>
                  <a:pt x="80" y="348"/>
                </a:lnTo>
                <a:lnTo>
                  <a:pt x="80" y="248"/>
                </a:lnTo>
                <a:lnTo>
                  <a:pt x="81" y="245"/>
                </a:lnTo>
                <a:lnTo>
                  <a:pt x="83" y="242"/>
                </a:lnTo>
                <a:lnTo>
                  <a:pt x="87" y="240"/>
                </a:lnTo>
                <a:lnTo>
                  <a:pt x="90" y="238"/>
                </a:lnTo>
                <a:lnTo>
                  <a:pt x="334" y="238"/>
                </a:lnTo>
                <a:lnTo>
                  <a:pt x="271" y="176"/>
                </a:lnTo>
                <a:lnTo>
                  <a:pt x="269" y="173"/>
                </a:lnTo>
                <a:lnTo>
                  <a:pt x="269" y="169"/>
                </a:lnTo>
                <a:lnTo>
                  <a:pt x="269" y="165"/>
                </a:lnTo>
                <a:lnTo>
                  <a:pt x="271" y="162"/>
                </a:lnTo>
                <a:lnTo>
                  <a:pt x="321" y="112"/>
                </a:lnTo>
                <a:lnTo>
                  <a:pt x="324" y="110"/>
                </a:lnTo>
                <a:lnTo>
                  <a:pt x="328" y="110"/>
                </a:lnTo>
                <a:lnTo>
                  <a:pt x="332" y="110"/>
                </a:lnTo>
                <a:lnTo>
                  <a:pt x="335" y="112"/>
                </a:lnTo>
                <a:lnTo>
                  <a:pt x="514" y="291"/>
                </a:lnTo>
                <a:lnTo>
                  <a:pt x="516" y="295"/>
                </a:lnTo>
                <a:lnTo>
                  <a:pt x="517" y="298"/>
                </a:lnTo>
                <a:lnTo>
                  <a:pt x="516" y="302"/>
                </a:lnTo>
                <a:lnTo>
                  <a:pt x="514" y="305"/>
                </a:lnTo>
                <a:lnTo>
                  <a:pt x="335" y="484"/>
                </a:lnTo>
                <a:close/>
                <a:moveTo>
                  <a:pt x="298" y="0"/>
                </a:moveTo>
                <a:lnTo>
                  <a:pt x="283" y="1"/>
                </a:lnTo>
                <a:lnTo>
                  <a:pt x="268" y="2"/>
                </a:lnTo>
                <a:lnTo>
                  <a:pt x="253" y="4"/>
                </a:lnTo>
                <a:lnTo>
                  <a:pt x="239" y="6"/>
                </a:lnTo>
                <a:lnTo>
                  <a:pt x="224" y="10"/>
                </a:lnTo>
                <a:lnTo>
                  <a:pt x="210" y="14"/>
                </a:lnTo>
                <a:lnTo>
                  <a:pt x="197" y="18"/>
                </a:lnTo>
                <a:lnTo>
                  <a:pt x="183" y="24"/>
                </a:lnTo>
                <a:lnTo>
                  <a:pt x="170" y="30"/>
                </a:lnTo>
                <a:lnTo>
                  <a:pt x="157" y="37"/>
                </a:lnTo>
                <a:lnTo>
                  <a:pt x="144" y="43"/>
                </a:lnTo>
                <a:lnTo>
                  <a:pt x="132" y="52"/>
                </a:lnTo>
                <a:lnTo>
                  <a:pt x="120" y="59"/>
                </a:lnTo>
                <a:lnTo>
                  <a:pt x="109" y="68"/>
                </a:lnTo>
                <a:lnTo>
                  <a:pt x="98" y="78"/>
                </a:lnTo>
                <a:lnTo>
                  <a:pt x="88" y="87"/>
                </a:lnTo>
                <a:lnTo>
                  <a:pt x="78" y="98"/>
                </a:lnTo>
                <a:lnTo>
                  <a:pt x="69" y="109"/>
                </a:lnTo>
                <a:lnTo>
                  <a:pt x="60" y="120"/>
                </a:lnTo>
                <a:lnTo>
                  <a:pt x="52" y="132"/>
                </a:lnTo>
                <a:lnTo>
                  <a:pt x="43" y="143"/>
                </a:lnTo>
                <a:lnTo>
                  <a:pt x="37" y="156"/>
                </a:lnTo>
                <a:lnTo>
                  <a:pt x="30" y="169"/>
                </a:lnTo>
                <a:lnTo>
                  <a:pt x="24" y="182"/>
                </a:lnTo>
                <a:lnTo>
                  <a:pt x="19" y="195"/>
                </a:lnTo>
                <a:lnTo>
                  <a:pt x="14" y="209"/>
                </a:lnTo>
                <a:lnTo>
                  <a:pt x="10" y="223"/>
                </a:lnTo>
                <a:lnTo>
                  <a:pt x="7" y="238"/>
                </a:lnTo>
                <a:lnTo>
                  <a:pt x="4" y="253"/>
                </a:lnTo>
                <a:lnTo>
                  <a:pt x="2" y="268"/>
                </a:lnTo>
                <a:lnTo>
                  <a:pt x="1" y="283"/>
                </a:lnTo>
                <a:lnTo>
                  <a:pt x="0" y="298"/>
                </a:lnTo>
                <a:lnTo>
                  <a:pt x="1" y="313"/>
                </a:lnTo>
                <a:lnTo>
                  <a:pt x="2" y="328"/>
                </a:lnTo>
                <a:lnTo>
                  <a:pt x="4" y="343"/>
                </a:lnTo>
                <a:lnTo>
                  <a:pt x="7" y="358"/>
                </a:lnTo>
                <a:lnTo>
                  <a:pt x="10" y="372"/>
                </a:lnTo>
                <a:lnTo>
                  <a:pt x="14" y="386"/>
                </a:lnTo>
                <a:lnTo>
                  <a:pt x="19" y="400"/>
                </a:lnTo>
                <a:lnTo>
                  <a:pt x="24" y="413"/>
                </a:lnTo>
                <a:lnTo>
                  <a:pt x="30" y="427"/>
                </a:lnTo>
                <a:lnTo>
                  <a:pt x="37" y="440"/>
                </a:lnTo>
                <a:lnTo>
                  <a:pt x="43" y="452"/>
                </a:lnTo>
                <a:lnTo>
                  <a:pt x="52" y="464"/>
                </a:lnTo>
                <a:lnTo>
                  <a:pt x="60" y="476"/>
                </a:lnTo>
                <a:lnTo>
                  <a:pt x="69" y="488"/>
                </a:lnTo>
                <a:lnTo>
                  <a:pt x="78" y="499"/>
                </a:lnTo>
                <a:lnTo>
                  <a:pt x="88" y="508"/>
                </a:lnTo>
                <a:lnTo>
                  <a:pt x="98" y="518"/>
                </a:lnTo>
                <a:lnTo>
                  <a:pt x="109" y="528"/>
                </a:lnTo>
                <a:lnTo>
                  <a:pt x="120" y="537"/>
                </a:lnTo>
                <a:lnTo>
                  <a:pt x="132" y="545"/>
                </a:lnTo>
                <a:lnTo>
                  <a:pt x="144" y="553"/>
                </a:lnTo>
                <a:lnTo>
                  <a:pt x="157" y="560"/>
                </a:lnTo>
                <a:lnTo>
                  <a:pt x="170" y="567"/>
                </a:lnTo>
                <a:lnTo>
                  <a:pt x="183" y="572"/>
                </a:lnTo>
                <a:lnTo>
                  <a:pt x="197" y="578"/>
                </a:lnTo>
                <a:lnTo>
                  <a:pt x="210" y="583"/>
                </a:lnTo>
                <a:lnTo>
                  <a:pt x="224" y="586"/>
                </a:lnTo>
                <a:lnTo>
                  <a:pt x="239" y="589"/>
                </a:lnTo>
                <a:lnTo>
                  <a:pt x="253" y="593"/>
                </a:lnTo>
                <a:lnTo>
                  <a:pt x="268" y="595"/>
                </a:lnTo>
                <a:lnTo>
                  <a:pt x="283" y="596"/>
                </a:lnTo>
                <a:lnTo>
                  <a:pt x="298" y="596"/>
                </a:lnTo>
                <a:lnTo>
                  <a:pt x="313" y="596"/>
                </a:lnTo>
                <a:lnTo>
                  <a:pt x="328" y="595"/>
                </a:lnTo>
                <a:lnTo>
                  <a:pt x="344" y="593"/>
                </a:lnTo>
                <a:lnTo>
                  <a:pt x="359" y="589"/>
                </a:lnTo>
                <a:lnTo>
                  <a:pt x="373" y="586"/>
                </a:lnTo>
                <a:lnTo>
                  <a:pt x="387" y="583"/>
                </a:lnTo>
                <a:lnTo>
                  <a:pt x="401" y="578"/>
                </a:lnTo>
                <a:lnTo>
                  <a:pt x="415" y="572"/>
                </a:lnTo>
                <a:lnTo>
                  <a:pt x="428" y="567"/>
                </a:lnTo>
                <a:lnTo>
                  <a:pt x="441" y="560"/>
                </a:lnTo>
                <a:lnTo>
                  <a:pt x="453" y="553"/>
                </a:lnTo>
                <a:lnTo>
                  <a:pt x="465" y="545"/>
                </a:lnTo>
                <a:lnTo>
                  <a:pt x="476" y="537"/>
                </a:lnTo>
                <a:lnTo>
                  <a:pt x="488" y="528"/>
                </a:lnTo>
                <a:lnTo>
                  <a:pt x="499" y="518"/>
                </a:lnTo>
                <a:lnTo>
                  <a:pt x="509" y="508"/>
                </a:lnTo>
                <a:lnTo>
                  <a:pt x="519" y="499"/>
                </a:lnTo>
                <a:lnTo>
                  <a:pt x="528" y="488"/>
                </a:lnTo>
                <a:lnTo>
                  <a:pt x="537" y="476"/>
                </a:lnTo>
                <a:lnTo>
                  <a:pt x="546" y="464"/>
                </a:lnTo>
                <a:lnTo>
                  <a:pt x="553" y="452"/>
                </a:lnTo>
                <a:lnTo>
                  <a:pt x="561" y="440"/>
                </a:lnTo>
                <a:lnTo>
                  <a:pt x="567" y="427"/>
                </a:lnTo>
                <a:lnTo>
                  <a:pt x="573" y="413"/>
                </a:lnTo>
                <a:lnTo>
                  <a:pt x="578" y="400"/>
                </a:lnTo>
                <a:lnTo>
                  <a:pt x="583" y="386"/>
                </a:lnTo>
                <a:lnTo>
                  <a:pt x="587" y="372"/>
                </a:lnTo>
                <a:lnTo>
                  <a:pt x="591" y="358"/>
                </a:lnTo>
                <a:lnTo>
                  <a:pt x="593" y="343"/>
                </a:lnTo>
                <a:lnTo>
                  <a:pt x="595" y="328"/>
                </a:lnTo>
                <a:lnTo>
                  <a:pt x="596" y="313"/>
                </a:lnTo>
                <a:lnTo>
                  <a:pt x="596" y="298"/>
                </a:lnTo>
                <a:lnTo>
                  <a:pt x="596" y="283"/>
                </a:lnTo>
                <a:lnTo>
                  <a:pt x="595" y="268"/>
                </a:lnTo>
                <a:lnTo>
                  <a:pt x="593" y="253"/>
                </a:lnTo>
                <a:lnTo>
                  <a:pt x="591" y="238"/>
                </a:lnTo>
                <a:lnTo>
                  <a:pt x="587" y="223"/>
                </a:lnTo>
                <a:lnTo>
                  <a:pt x="583" y="209"/>
                </a:lnTo>
                <a:lnTo>
                  <a:pt x="578" y="195"/>
                </a:lnTo>
                <a:lnTo>
                  <a:pt x="573" y="182"/>
                </a:lnTo>
                <a:lnTo>
                  <a:pt x="567" y="169"/>
                </a:lnTo>
                <a:lnTo>
                  <a:pt x="561" y="156"/>
                </a:lnTo>
                <a:lnTo>
                  <a:pt x="553" y="143"/>
                </a:lnTo>
                <a:lnTo>
                  <a:pt x="546" y="132"/>
                </a:lnTo>
                <a:lnTo>
                  <a:pt x="537" y="120"/>
                </a:lnTo>
                <a:lnTo>
                  <a:pt x="528" y="109"/>
                </a:lnTo>
                <a:lnTo>
                  <a:pt x="519" y="98"/>
                </a:lnTo>
                <a:lnTo>
                  <a:pt x="509" y="87"/>
                </a:lnTo>
                <a:lnTo>
                  <a:pt x="499" y="78"/>
                </a:lnTo>
                <a:lnTo>
                  <a:pt x="488" y="68"/>
                </a:lnTo>
                <a:lnTo>
                  <a:pt x="476" y="59"/>
                </a:lnTo>
                <a:lnTo>
                  <a:pt x="465" y="52"/>
                </a:lnTo>
                <a:lnTo>
                  <a:pt x="453" y="43"/>
                </a:lnTo>
                <a:lnTo>
                  <a:pt x="441" y="37"/>
                </a:lnTo>
                <a:lnTo>
                  <a:pt x="428" y="30"/>
                </a:lnTo>
                <a:lnTo>
                  <a:pt x="415" y="24"/>
                </a:lnTo>
                <a:lnTo>
                  <a:pt x="401" y="18"/>
                </a:lnTo>
                <a:lnTo>
                  <a:pt x="387" y="14"/>
                </a:lnTo>
                <a:lnTo>
                  <a:pt x="373" y="10"/>
                </a:lnTo>
                <a:lnTo>
                  <a:pt x="359" y="6"/>
                </a:lnTo>
                <a:lnTo>
                  <a:pt x="344" y="4"/>
                </a:lnTo>
                <a:lnTo>
                  <a:pt x="328" y="2"/>
                </a:lnTo>
                <a:lnTo>
                  <a:pt x="313" y="1"/>
                </a:lnTo>
                <a:lnTo>
                  <a:pt x="298" y="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87" name="Freeform 38">
            <a:extLst>
              <a:ext uri="{FF2B5EF4-FFF2-40B4-BE49-F238E27FC236}">
                <a16:creationId xmlns="" xmlns:a16="http://schemas.microsoft.com/office/drawing/2014/main" id="{4E3106A2-9967-44D5-BD66-5391EC594BB4}"/>
              </a:ext>
            </a:extLst>
          </p:cNvPr>
          <p:cNvSpPr>
            <a:spLocks noEditPoints="1"/>
          </p:cNvSpPr>
          <p:nvPr/>
        </p:nvSpPr>
        <p:spPr bwMode="auto">
          <a:xfrm>
            <a:off x="9738923" y="3515668"/>
            <a:ext cx="283864" cy="283864"/>
          </a:xfrm>
          <a:custGeom>
            <a:avLst/>
            <a:gdLst>
              <a:gd name="T0" fmla="*/ 328 w 596"/>
              <a:gd name="T1" fmla="*/ 487 h 596"/>
              <a:gd name="T2" fmla="*/ 271 w 596"/>
              <a:gd name="T3" fmla="*/ 434 h 596"/>
              <a:gd name="T4" fmla="*/ 269 w 596"/>
              <a:gd name="T5" fmla="*/ 423 h 596"/>
              <a:gd name="T6" fmla="*/ 90 w 596"/>
              <a:gd name="T7" fmla="*/ 357 h 596"/>
              <a:gd name="T8" fmla="*/ 81 w 596"/>
              <a:gd name="T9" fmla="*/ 352 h 596"/>
              <a:gd name="T10" fmla="*/ 81 w 596"/>
              <a:gd name="T11" fmla="*/ 245 h 596"/>
              <a:gd name="T12" fmla="*/ 90 w 596"/>
              <a:gd name="T13" fmla="*/ 238 h 596"/>
              <a:gd name="T14" fmla="*/ 269 w 596"/>
              <a:gd name="T15" fmla="*/ 173 h 596"/>
              <a:gd name="T16" fmla="*/ 271 w 596"/>
              <a:gd name="T17" fmla="*/ 162 h 596"/>
              <a:gd name="T18" fmla="*/ 328 w 596"/>
              <a:gd name="T19" fmla="*/ 110 h 596"/>
              <a:gd name="T20" fmla="*/ 514 w 596"/>
              <a:gd name="T21" fmla="*/ 291 h 596"/>
              <a:gd name="T22" fmla="*/ 516 w 596"/>
              <a:gd name="T23" fmla="*/ 302 h 596"/>
              <a:gd name="T24" fmla="*/ 298 w 596"/>
              <a:gd name="T25" fmla="*/ 0 h 596"/>
              <a:gd name="T26" fmla="*/ 253 w 596"/>
              <a:gd name="T27" fmla="*/ 4 h 596"/>
              <a:gd name="T28" fmla="*/ 210 w 596"/>
              <a:gd name="T29" fmla="*/ 14 h 596"/>
              <a:gd name="T30" fmla="*/ 170 w 596"/>
              <a:gd name="T31" fmla="*/ 30 h 596"/>
              <a:gd name="T32" fmla="*/ 132 w 596"/>
              <a:gd name="T33" fmla="*/ 52 h 596"/>
              <a:gd name="T34" fmla="*/ 98 w 596"/>
              <a:gd name="T35" fmla="*/ 78 h 596"/>
              <a:gd name="T36" fmla="*/ 69 w 596"/>
              <a:gd name="T37" fmla="*/ 109 h 596"/>
              <a:gd name="T38" fmla="*/ 43 w 596"/>
              <a:gd name="T39" fmla="*/ 143 h 596"/>
              <a:gd name="T40" fmla="*/ 24 w 596"/>
              <a:gd name="T41" fmla="*/ 182 h 596"/>
              <a:gd name="T42" fmla="*/ 10 w 596"/>
              <a:gd name="T43" fmla="*/ 223 h 596"/>
              <a:gd name="T44" fmla="*/ 2 w 596"/>
              <a:gd name="T45" fmla="*/ 268 h 596"/>
              <a:gd name="T46" fmla="*/ 1 w 596"/>
              <a:gd name="T47" fmla="*/ 313 h 596"/>
              <a:gd name="T48" fmla="*/ 7 w 596"/>
              <a:gd name="T49" fmla="*/ 358 h 596"/>
              <a:gd name="T50" fmla="*/ 19 w 596"/>
              <a:gd name="T51" fmla="*/ 400 h 596"/>
              <a:gd name="T52" fmla="*/ 37 w 596"/>
              <a:gd name="T53" fmla="*/ 440 h 596"/>
              <a:gd name="T54" fmla="*/ 60 w 596"/>
              <a:gd name="T55" fmla="*/ 476 h 596"/>
              <a:gd name="T56" fmla="*/ 88 w 596"/>
              <a:gd name="T57" fmla="*/ 508 h 596"/>
              <a:gd name="T58" fmla="*/ 120 w 596"/>
              <a:gd name="T59" fmla="*/ 537 h 596"/>
              <a:gd name="T60" fmla="*/ 157 w 596"/>
              <a:gd name="T61" fmla="*/ 560 h 596"/>
              <a:gd name="T62" fmla="*/ 197 w 596"/>
              <a:gd name="T63" fmla="*/ 578 h 596"/>
              <a:gd name="T64" fmla="*/ 239 w 596"/>
              <a:gd name="T65" fmla="*/ 589 h 596"/>
              <a:gd name="T66" fmla="*/ 283 w 596"/>
              <a:gd name="T67" fmla="*/ 596 h 596"/>
              <a:gd name="T68" fmla="*/ 328 w 596"/>
              <a:gd name="T69" fmla="*/ 595 h 596"/>
              <a:gd name="T70" fmla="*/ 373 w 596"/>
              <a:gd name="T71" fmla="*/ 586 h 596"/>
              <a:gd name="T72" fmla="*/ 415 w 596"/>
              <a:gd name="T73" fmla="*/ 572 h 596"/>
              <a:gd name="T74" fmla="*/ 453 w 596"/>
              <a:gd name="T75" fmla="*/ 553 h 596"/>
              <a:gd name="T76" fmla="*/ 488 w 596"/>
              <a:gd name="T77" fmla="*/ 528 h 596"/>
              <a:gd name="T78" fmla="*/ 519 w 596"/>
              <a:gd name="T79" fmla="*/ 499 h 596"/>
              <a:gd name="T80" fmla="*/ 546 w 596"/>
              <a:gd name="T81" fmla="*/ 464 h 596"/>
              <a:gd name="T82" fmla="*/ 567 w 596"/>
              <a:gd name="T83" fmla="*/ 427 h 596"/>
              <a:gd name="T84" fmla="*/ 583 w 596"/>
              <a:gd name="T85" fmla="*/ 386 h 596"/>
              <a:gd name="T86" fmla="*/ 593 w 596"/>
              <a:gd name="T87" fmla="*/ 343 h 596"/>
              <a:gd name="T88" fmla="*/ 596 w 596"/>
              <a:gd name="T89" fmla="*/ 298 h 596"/>
              <a:gd name="T90" fmla="*/ 593 w 596"/>
              <a:gd name="T91" fmla="*/ 253 h 596"/>
              <a:gd name="T92" fmla="*/ 583 w 596"/>
              <a:gd name="T93" fmla="*/ 209 h 596"/>
              <a:gd name="T94" fmla="*/ 567 w 596"/>
              <a:gd name="T95" fmla="*/ 169 h 596"/>
              <a:gd name="T96" fmla="*/ 546 w 596"/>
              <a:gd name="T97" fmla="*/ 132 h 596"/>
              <a:gd name="T98" fmla="*/ 519 w 596"/>
              <a:gd name="T99" fmla="*/ 98 h 596"/>
              <a:gd name="T100" fmla="*/ 488 w 596"/>
              <a:gd name="T101" fmla="*/ 68 h 596"/>
              <a:gd name="T102" fmla="*/ 453 w 596"/>
              <a:gd name="T103" fmla="*/ 43 h 596"/>
              <a:gd name="T104" fmla="*/ 415 w 596"/>
              <a:gd name="T105" fmla="*/ 24 h 596"/>
              <a:gd name="T106" fmla="*/ 373 w 596"/>
              <a:gd name="T107" fmla="*/ 10 h 596"/>
              <a:gd name="T108" fmla="*/ 328 w 596"/>
              <a:gd name="T109" fmla="*/ 2 h 5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596" h="596">
                <a:moveTo>
                  <a:pt x="335" y="484"/>
                </a:moveTo>
                <a:lnTo>
                  <a:pt x="332" y="486"/>
                </a:lnTo>
                <a:lnTo>
                  <a:pt x="328" y="487"/>
                </a:lnTo>
                <a:lnTo>
                  <a:pt x="324" y="486"/>
                </a:lnTo>
                <a:lnTo>
                  <a:pt x="321" y="484"/>
                </a:lnTo>
                <a:lnTo>
                  <a:pt x="271" y="434"/>
                </a:lnTo>
                <a:lnTo>
                  <a:pt x="269" y="431"/>
                </a:lnTo>
                <a:lnTo>
                  <a:pt x="269" y="427"/>
                </a:lnTo>
                <a:lnTo>
                  <a:pt x="269" y="423"/>
                </a:lnTo>
                <a:lnTo>
                  <a:pt x="271" y="420"/>
                </a:lnTo>
                <a:lnTo>
                  <a:pt x="334" y="357"/>
                </a:lnTo>
                <a:lnTo>
                  <a:pt x="90" y="357"/>
                </a:lnTo>
                <a:lnTo>
                  <a:pt x="87" y="357"/>
                </a:lnTo>
                <a:lnTo>
                  <a:pt x="83" y="355"/>
                </a:lnTo>
                <a:lnTo>
                  <a:pt x="81" y="352"/>
                </a:lnTo>
                <a:lnTo>
                  <a:pt x="80" y="348"/>
                </a:lnTo>
                <a:lnTo>
                  <a:pt x="80" y="248"/>
                </a:lnTo>
                <a:lnTo>
                  <a:pt x="81" y="245"/>
                </a:lnTo>
                <a:lnTo>
                  <a:pt x="83" y="242"/>
                </a:lnTo>
                <a:lnTo>
                  <a:pt x="87" y="240"/>
                </a:lnTo>
                <a:lnTo>
                  <a:pt x="90" y="238"/>
                </a:lnTo>
                <a:lnTo>
                  <a:pt x="334" y="238"/>
                </a:lnTo>
                <a:lnTo>
                  <a:pt x="271" y="176"/>
                </a:lnTo>
                <a:lnTo>
                  <a:pt x="269" y="173"/>
                </a:lnTo>
                <a:lnTo>
                  <a:pt x="269" y="169"/>
                </a:lnTo>
                <a:lnTo>
                  <a:pt x="269" y="165"/>
                </a:lnTo>
                <a:lnTo>
                  <a:pt x="271" y="162"/>
                </a:lnTo>
                <a:lnTo>
                  <a:pt x="321" y="112"/>
                </a:lnTo>
                <a:lnTo>
                  <a:pt x="324" y="110"/>
                </a:lnTo>
                <a:lnTo>
                  <a:pt x="328" y="110"/>
                </a:lnTo>
                <a:lnTo>
                  <a:pt x="332" y="110"/>
                </a:lnTo>
                <a:lnTo>
                  <a:pt x="335" y="112"/>
                </a:lnTo>
                <a:lnTo>
                  <a:pt x="514" y="291"/>
                </a:lnTo>
                <a:lnTo>
                  <a:pt x="516" y="295"/>
                </a:lnTo>
                <a:lnTo>
                  <a:pt x="517" y="298"/>
                </a:lnTo>
                <a:lnTo>
                  <a:pt x="516" y="302"/>
                </a:lnTo>
                <a:lnTo>
                  <a:pt x="514" y="305"/>
                </a:lnTo>
                <a:lnTo>
                  <a:pt x="335" y="484"/>
                </a:lnTo>
                <a:close/>
                <a:moveTo>
                  <a:pt x="298" y="0"/>
                </a:moveTo>
                <a:lnTo>
                  <a:pt x="283" y="1"/>
                </a:lnTo>
                <a:lnTo>
                  <a:pt x="268" y="2"/>
                </a:lnTo>
                <a:lnTo>
                  <a:pt x="253" y="4"/>
                </a:lnTo>
                <a:lnTo>
                  <a:pt x="239" y="6"/>
                </a:lnTo>
                <a:lnTo>
                  <a:pt x="224" y="10"/>
                </a:lnTo>
                <a:lnTo>
                  <a:pt x="210" y="14"/>
                </a:lnTo>
                <a:lnTo>
                  <a:pt x="197" y="18"/>
                </a:lnTo>
                <a:lnTo>
                  <a:pt x="183" y="24"/>
                </a:lnTo>
                <a:lnTo>
                  <a:pt x="170" y="30"/>
                </a:lnTo>
                <a:lnTo>
                  <a:pt x="157" y="37"/>
                </a:lnTo>
                <a:lnTo>
                  <a:pt x="144" y="43"/>
                </a:lnTo>
                <a:lnTo>
                  <a:pt x="132" y="52"/>
                </a:lnTo>
                <a:lnTo>
                  <a:pt x="120" y="59"/>
                </a:lnTo>
                <a:lnTo>
                  <a:pt x="109" y="68"/>
                </a:lnTo>
                <a:lnTo>
                  <a:pt x="98" y="78"/>
                </a:lnTo>
                <a:lnTo>
                  <a:pt x="88" y="87"/>
                </a:lnTo>
                <a:lnTo>
                  <a:pt x="78" y="98"/>
                </a:lnTo>
                <a:lnTo>
                  <a:pt x="69" y="109"/>
                </a:lnTo>
                <a:lnTo>
                  <a:pt x="60" y="120"/>
                </a:lnTo>
                <a:lnTo>
                  <a:pt x="52" y="132"/>
                </a:lnTo>
                <a:lnTo>
                  <a:pt x="43" y="143"/>
                </a:lnTo>
                <a:lnTo>
                  <a:pt x="37" y="156"/>
                </a:lnTo>
                <a:lnTo>
                  <a:pt x="30" y="169"/>
                </a:lnTo>
                <a:lnTo>
                  <a:pt x="24" y="182"/>
                </a:lnTo>
                <a:lnTo>
                  <a:pt x="19" y="195"/>
                </a:lnTo>
                <a:lnTo>
                  <a:pt x="14" y="209"/>
                </a:lnTo>
                <a:lnTo>
                  <a:pt x="10" y="223"/>
                </a:lnTo>
                <a:lnTo>
                  <a:pt x="7" y="238"/>
                </a:lnTo>
                <a:lnTo>
                  <a:pt x="4" y="253"/>
                </a:lnTo>
                <a:lnTo>
                  <a:pt x="2" y="268"/>
                </a:lnTo>
                <a:lnTo>
                  <a:pt x="1" y="283"/>
                </a:lnTo>
                <a:lnTo>
                  <a:pt x="0" y="298"/>
                </a:lnTo>
                <a:lnTo>
                  <a:pt x="1" y="313"/>
                </a:lnTo>
                <a:lnTo>
                  <a:pt x="2" y="328"/>
                </a:lnTo>
                <a:lnTo>
                  <a:pt x="4" y="343"/>
                </a:lnTo>
                <a:lnTo>
                  <a:pt x="7" y="358"/>
                </a:lnTo>
                <a:lnTo>
                  <a:pt x="10" y="372"/>
                </a:lnTo>
                <a:lnTo>
                  <a:pt x="14" y="386"/>
                </a:lnTo>
                <a:lnTo>
                  <a:pt x="19" y="400"/>
                </a:lnTo>
                <a:lnTo>
                  <a:pt x="24" y="413"/>
                </a:lnTo>
                <a:lnTo>
                  <a:pt x="30" y="427"/>
                </a:lnTo>
                <a:lnTo>
                  <a:pt x="37" y="440"/>
                </a:lnTo>
                <a:lnTo>
                  <a:pt x="43" y="452"/>
                </a:lnTo>
                <a:lnTo>
                  <a:pt x="52" y="464"/>
                </a:lnTo>
                <a:lnTo>
                  <a:pt x="60" y="476"/>
                </a:lnTo>
                <a:lnTo>
                  <a:pt x="69" y="488"/>
                </a:lnTo>
                <a:lnTo>
                  <a:pt x="78" y="499"/>
                </a:lnTo>
                <a:lnTo>
                  <a:pt x="88" y="508"/>
                </a:lnTo>
                <a:lnTo>
                  <a:pt x="98" y="518"/>
                </a:lnTo>
                <a:lnTo>
                  <a:pt x="109" y="528"/>
                </a:lnTo>
                <a:lnTo>
                  <a:pt x="120" y="537"/>
                </a:lnTo>
                <a:lnTo>
                  <a:pt x="132" y="545"/>
                </a:lnTo>
                <a:lnTo>
                  <a:pt x="144" y="553"/>
                </a:lnTo>
                <a:lnTo>
                  <a:pt x="157" y="560"/>
                </a:lnTo>
                <a:lnTo>
                  <a:pt x="170" y="567"/>
                </a:lnTo>
                <a:lnTo>
                  <a:pt x="183" y="572"/>
                </a:lnTo>
                <a:lnTo>
                  <a:pt x="197" y="578"/>
                </a:lnTo>
                <a:lnTo>
                  <a:pt x="210" y="583"/>
                </a:lnTo>
                <a:lnTo>
                  <a:pt x="224" y="586"/>
                </a:lnTo>
                <a:lnTo>
                  <a:pt x="239" y="589"/>
                </a:lnTo>
                <a:lnTo>
                  <a:pt x="253" y="593"/>
                </a:lnTo>
                <a:lnTo>
                  <a:pt x="268" y="595"/>
                </a:lnTo>
                <a:lnTo>
                  <a:pt x="283" y="596"/>
                </a:lnTo>
                <a:lnTo>
                  <a:pt x="298" y="596"/>
                </a:lnTo>
                <a:lnTo>
                  <a:pt x="313" y="596"/>
                </a:lnTo>
                <a:lnTo>
                  <a:pt x="328" y="595"/>
                </a:lnTo>
                <a:lnTo>
                  <a:pt x="344" y="593"/>
                </a:lnTo>
                <a:lnTo>
                  <a:pt x="359" y="589"/>
                </a:lnTo>
                <a:lnTo>
                  <a:pt x="373" y="586"/>
                </a:lnTo>
                <a:lnTo>
                  <a:pt x="387" y="583"/>
                </a:lnTo>
                <a:lnTo>
                  <a:pt x="401" y="578"/>
                </a:lnTo>
                <a:lnTo>
                  <a:pt x="415" y="572"/>
                </a:lnTo>
                <a:lnTo>
                  <a:pt x="428" y="567"/>
                </a:lnTo>
                <a:lnTo>
                  <a:pt x="441" y="560"/>
                </a:lnTo>
                <a:lnTo>
                  <a:pt x="453" y="553"/>
                </a:lnTo>
                <a:lnTo>
                  <a:pt x="465" y="545"/>
                </a:lnTo>
                <a:lnTo>
                  <a:pt x="476" y="537"/>
                </a:lnTo>
                <a:lnTo>
                  <a:pt x="488" y="528"/>
                </a:lnTo>
                <a:lnTo>
                  <a:pt x="499" y="518"/>
                </a:lnTo>
                <a:lnTo>
                  <a:pt x="509" y="508"/>
                </a:lnTo>
                <a:lnTo>
                  <a:pt x="519" y="499"/>
                </a:lnTo>
                <a:lnTo>
                  <a:pt x="528" y="488"/>
                </a:lnTo>
                <a:lnTo>
                  <a:pt x="537" y="476"/>
                </a:lnTo>
                <a:lnTo>
                  <a:pt x="546" y="464"/>
                </a:lnTo>
                <a:lnTo>
                  <a:pt x="553" y="452"/>
                </a:lnTo>
                <a:lnTo>
                  <a:pt x="561" y="440"/>
                </a:lnTo>
                <a:lnTo>
                  <a:pt x="567" y="427"/>
                </a:lnTo>
                <a:lnTo>
                  <a:pt x="573" y="413"/>
                </a:lnTo>
                <a:lnTo>
                  <a:pt x="578" y="400"/>
                </a:lnTo>
                <a:lnTo>
                  <a:pt x="583" y="386"/>
                </a:lnTo>
                <a:lnTo>
                  <a:pt x="587" y="372"/>
                </a:lnTo>
                <a:lnTo>
                  <a:pt x="591" y="358"/>
                </a:lnTo>
                <a:lnTo>
                  <a:pt x="593" y="343"/>
                </a:lnTo>
                <a:lnTo>
                  <a:pt x="595" y="328"/>
                </a:lnTo>
                <a:lnTo>
                  <a:pt x="596" y="313"/>
                </a:lnTo>
                <a:lnTo>
                  <a:pt x="596" y="298"/>
                </a:lnTo>
                <a:lnTo>
                  <a:pt x="596" y="283"/>
                </a:lnTo>
                <a:lnTo>
                  <a:pt x="595" y="268"/>
                </a:lnTo>
                <a:lnTo>
                  <a:pt x="593" y="253"/>
                </a:lnTo>
                <a:lnTo>
                  <a:pt x="591" y="238"/>
                </a:lnTo>
                <a:lnTo>
                  <a:pt x="587" y="223"/>
                </a:lnTo>
                <a:lnTo>
                  <a:pt x="583" y="209"/>
                </a:lnTo>
                <a:lnTo>
                  <a:pt x="578" y="195"/>
                </a:lnTo>
                <a:lnTo>
                  <a:pt x="573" y="182"/>
                </a:lnTo>
                <a:lnTo>
                  <a:pt x="567" y="169"/>
                </a:lnTo>
                <a:lnTo>
                  <a:pt x="561" y="156"/>
                </a:lnTo>
                <a:lnTo>
                  <a:pt x="553" y="143"/>
                </a:lnTo>
                <a:lnTo>
                  <a:pt x="546" y="132"/>
                </a:lnTo>
                <a:lnTo>
                  <a:pt x="537" y="120"/>
                </a:lnTo>
                <a:lnTo>
                  <a:pt x="528" y="109"/>
                </a:lnTo>
                <a:lnTo>
                  <a:pt x="519" y="98"/>
                </a:lnTo>
                <a:lnTo>
                  <a:pt x="509" y="87"/>
                </a:lnTo>
                <a:lnTo>
                  <a:pt x="499" y="78"/>
                </a:lnTo>
                <a:lnTo>
                  <a:pt x="488" y="68"/>
                </a:lnTo>
                <a:lnTo>
                  <a:pt x="476" y="59"/>
                </a:lnTo>
                <a:lnTo>
                  <a:pt x="465" y="52"/>
                </a:lnTo>
                <a:lnTo>
                  <a:pt x="453" y="43"/>
                </a:lnTo>
                <a:lnTo>
                  <a:pt x="441" y="37"/>
                </a:lnTo>
                <a:lnTo>
                  <a:pt x="428" y="30"/>
                </a:lnTo>
                <a:lnTo>
                  <a:pt x="415" y="24"/>
                </a:lnTo>
                <a:lnTo>
                  <a:pt x="401" y="18"/>
                </a:lnTo>
                <a:lnTo>
                  <a:pt x="387" y="14"/>
                </a:lnTo>
                <a:lnTo>
                  <a:pt x="373" y="10"/>
                </a:lnTo>
                <a:lnTo>
                  <a:pt x="359" y="6"/>
                </a:lnTo>
                <a:lnTo>
                  <a:pt x="344" y="4"/>
                </a:lnTo>
                <a:lnTo>
                  <a:pt x="328" y="2"/>
                </a:lnTo>
                <a:lnTo>
                  <a:pt x="313" y="1"/>
                </a:lnTo>
                <a:lnTo>
                  <a:pt x="298" y="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88" name="Title 4">
            <a:extLst>
              <a:ext uri="{FF2B5EF4-FFF2-40B4-BE49-F238E27FC236}">
                <a16:creationId xmlns="" xmlns:a16="http://schemas.microsoft.com/office/drawing/2014/main" id="{4DA153FB-3DF9-46B1-AB86-0DCA6E528895}"/>
              </a:ext>
            </a:extLst>
          </p:cNvPr>
          <p:cNvSpPr txBox="1">
            <a:spLocks/>
          </p:cNvSpPr>
          <p:nvPr/>
        </p:nvSpPr>
        <p:spPr>
          <a:xfrm>
            <a:off x="385058" y="1736716"/>
            <a:ext cx="1926082" cy="581698"/>
          </a:xfrm>
          <a:prstGeom prst="rect">
            <a:avLst/>
          </a:prstGeom>
        </p:spPr>
        <p:txBody>
          <a:bodyPr vert="horz" wrap="square" lIns="0" tIns="0" rIns="0" bIns="0" rtlCol="0" anchor="b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400" dirty="0">
                <a:latin typeface="+mn-lt"/>
              </a:rPr>
              <a:t>Lorem ipsum dolor sit </a:t>
            </a:r>
            <a:r>
              <a:rPr lang="en-US" sz="1400" dirty="0" err="1">
                <a:latin typeface="+mn-lt"/>
              </a:rPr>
              <a:t>amet</a:t>
            </a:r>
            <a:r>
              <a:rPr lang="en-US" sz="1400" dirty="0">
                <a:latin typeface="+mn-lt"/>
              </a:rPr>
              <a:t>, </a:t>
            </a:r>
            <a:r>
              <a:rPr lang="en-US" sz="1400" dirty="0" err="1">
                <a:latin typeface="+mn-lt"/>
              </a:rPr>
              <a:t>consectetur</a:t>
            </a:r>
            <a:r>
              <a:rPr lang="en-US" sz="1400" dirty="0">
                <a:latin typeface="+mn-lt"/>
              </a:rPr>
              <a:t> </a:t>
            </a:r>
            <a:r>
              <a:rPr lang="en-US" sz="1400" dirty="0" err="1">
                <a:latin typeface="+mn-lt"/>
              </a:rPr>
              <a:t>adipiscing</a:t>
            </a:r>
            <a:r>
              <a:rPr lang="en-US" sz="1400" dirty="0">
                <a:latin typeface="+mn-lt"/>
              </a:rPr>
              <a:t> </a:t>
            </a:r>
            <a:r>
              <a:rPr lang="en-US" sz="1400" dirty="0" err="1">
                <a:latin typeface="+mn-lt"/>
              </a:rPr>
              <a:t>elit</a:t>
            </a:r>
            <a:r>
              <a:rPr lang="en-US" sz="1400" dirty="0">
                <a:latin typeface="+mn-lt"/>
              </a:rPr>
              <a:t>. </a:t>
            </a:r>
          </a:p>
        </p:txBody>
      </p:sp>
      <p:sp>
        <p:nvSpPr>
          <p:cNvPr id="89" name="Title 4">
            <a:extLst>
              <a:ext uri="{FF2B5EF4-FFF2-40B4-BE49-F238E27FC236}">
                <a16:creationId xmlns="" xmlns:a16="http://schemas.microsoft.com/office/drawing/2014/main" id="{30A09159-6E80-4127-BCFE-4557E9429A04}"/>
              </a:ext>
            </a:extLst>
          </p:cNvPr>
          <p:cNvSpPr txBox="1">
            <a:spLocks/>
          </p:cNvSpPr>
          <p:nvPr/>
        </p:nvSpPr>
        <p:spPr>
          <a:xfrm>
            <a:off x="4183380" y="1736716"/>
            <a:ext cx="1926082" cy="581698"/>
          </a:xfrm>
          <a:prstGeom prst="rect">
            <a:avLst/>
          </a:prstGeom>
        </p:spPr>
        <p:txBody>
          <a:bodyPr vert="horz" wrap="square" lIns="0" tIns="0" rIns="0" bIns="0" rtlCol="0" anchor="b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400" dirty="0">
                <a:latin typeface="+mn-lt"/>
              </a:rPr>
              <a:t>Lorem ipsum dolor sit </a:t>
            </a:r>
            <a:r>
              <a:rPr lang="en-US" sz="1400" dirty="0" err="1">
                <a:latin typeface="+mn-lt"/>
              </a:rPr>
              <a:t>amet</a:t>
            </a:r>
            <a:r>
              <a:rPr lang="en-US" sz="1400" dirty="0">
                <a:latin typeface="+mn-lt"/>
              </a:rPr>
              <a:t>, </a:t>
            </a:r>
            <a:r>
              <a:rPr lang="en-US" sz="1400" dirty="0" err="1">
                <a:latin typeface="+mn-lt"/>
              </a:rPr>
              <a:t>consectetur</a:t>
            </a:r>
            <a:r>
              <a:rPr lang="en-US" sz="1400" dirty="0">
                <a:latin typeface="+mn-lt"/>
              </a:rPr>
              <a:t> </a:t>
            </a:r>
            <a:r>
              <a:rPr lang="en-US" sz="1400" dirty="0" err="1">
                <a:latin typeface="+mn-lt"/>
              </a:rPr>
              <a:t>adipiscing</a:t>
            </a:r>
            <a:r>
              <a:rPr lang="en-US" sz="1400" dirty="0">
                <a:latin typeface="+mn-lt"/>
              </a:rPr>
              <a:t> </a:t>
            </a:r>
            <a:r>
              <a:rPr lang="en-US" sz="1400" dirty="0" err="1">
                <a:latin typeface="+mn-lt"/>
              </a:rPr>
              <a:t>elit</a:t>
            </a:r>
            <a:r>
              <a:rPr lang="en-US" sz="1400" dirty="0">
                <a:latin typeface="+mn-lt"/>
              </a:rPr>
              <a:t>. </a:t>
            </a:r>
          </a:p>
        </p:txBody>
      </p:sp>
      <p:sp>
        <p:nvSpPr>
          <p:cNvPr id="90" name="Title 4">
            <a:extLst>
              <a:ext uri="{FF2B5EF4-FFF2-40B4-BE49-F238E27FC236}">
                <a16:creationId xmlns="" xmlns:a16="http://schemas.microsoft.com/office/drawing/2014/main" id="{B2165587-A5BC-4D8C-B64C-D391250357DE}"/>
              </a:ext>
            </a:extLst>
          </p:cNvPr>
          <p:cNvSpPr txBox="1">
            <a:spLocks/>
          </p:cNvSpPr>
          <p:nvPr/>
        </p:nvSpPr>
        <p:spPr>
          <a:xfrm>
            <a:off x="7981696" y="1736716"/>
            <a:ext cx="1926082" cy="581698"/>
          </a:xfrm>
          <a:prstGeom prst="rect">
            <a:avLst/>
          </a:prstGeom>
        </p:spPr>
        <p:txBody>
          <a:bodyPr vert="horz" wrap="square" lIns="0" tIns="0" rIns="0" bIns="0" rtlCol="0" anchor="b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400" dirty="0">
                <a:latin typeface="+mn-lt"/>
              </a:rPr>
              <a:t>Lorem ipsum dolor sit </a:t>
            </a:r>
            <a:r>
              <a:rPr lang="en-US" sz="1400" dirty="0" err="1">
                <a:latin typeface="+mn-lt"/>
              </a:rPr>
              <a:t>amet</a:t>
            </a:r>
            <a:r>
              <a:rPr lang="en-US" sz="1400" dirty="0">
                <a:latin typeface="+mn-lt"/>
              </a:rPr>
              <a:t>, </a:t>
            </a:r>
            <a:r>
              <a:rPr lang="en-US" sz="1400" dirty="0" err="1">
                <a:latin typeface="+mn-lt"/>
              </a:rPr>
              <a:t>consectetur</a:t>
            </a:r>
            <a:r>
              <a:rPr lang="en-US" sz="1400" dirty="0">
                <a:latin typeface="+mn-lt"/>
              </a:rPr>
              <a:t> </a:t>
            </a:r>
            <a:r>
              <a:rPr lang="en-US" sz="1400" dirty="0" err="1">
                <a:latin typeface="+mn-lt"/>
              </a:rPr>
              <a:t>adipiscing</a:t>
            </a:r>
            <a:r>
              <a:rPr lang="en-US" sz="1400" dirty="0">
                <a:latin typeface="+mn-lt"/>
              </a:rPr>
              <a:t> </a:t>
            </a:r>
            <a:r>
              <a:rPr lang="en-US" sz="1400" dirty="0" err="1">
                <a:latin typeface="+mn-lt"/>
              </a:rPr>
              <a:t>elit</a:t>
            </a:r>
            <a:r>
              <a:rPr lang="en-US" sz="1400" dirty="0">
                <a:latin typeface="+mn-lt"/>
              </a:rPr>
              <a:t>. </a:t>
            </a:r>
          </a:p>
        </p:txBody>
      </p:sp>
      <p:sp>
        <p:nvSpPr>
          <p:cNvPr id="91" name="Title 4">
            <a:extLst>
              <a:ext uri="{FF2B5EF4-FFF2-40B4-BE49-F238E27FC236}">
                <a16:creationId xmlns="" xmlns:a16="http://schemas.microsoft.com/office/drawing/2014/main" id="{F30C6404-EFC2-4F80-AD3F-7493F46B81DF}"/>
              </a:ext>
            </a:extLst>
          </p:cNvPr>
          <p:cNvSpPr txBox="1">
            <a:spLocks/>
          </p:cNvSpPr>
          <p:nvPr/>
        </p:nvSpPr>
        <p:spPr>
          <a:xfrm>
            <a:off x="2284222" y="4996786"/>
            <a:ext cx="1926082" cy="581698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400" dirty="0">
                <a:latin typeface="+mn-lt"/>
              </a:rPr>
              <a:t>Lorem ipsum dolor sit </a:t>
            </a:r>
            <a:r>
              <a:rPr lang="en-US" sz="1400" dirty="0" err="1">
                <a:latin typeface="+mn-lt"/>
              </a:rPr>
              <a:t>amet</a:t>
            </a:r>
            <a:r>
              <a:rPr lang="en-US" sz="1400" dirty="0">
                <a:latin typeface="+mn-lt"/>
              </a:rPr>
              <a:t>, </a:t>
            </a:r>
            <a:r>
              <a:rPr lang="en-US" sz="1400" dirty="0" err="1">
                <a:latin typeface="+mn-lt"/>
              </a:rPr>
              <a:t>consectetur</a:t>
            </a:r>
            <a:r>
              <a:rPr lang="en-US" sz="1400" dirty="0">
                <a:latin typeface="+mn-lt"/>
              </a:rPr>
              <a:t> </a:t>
            </a:r>
            <a:r>
              <a:rPr lang="en-US" sz="1400" dirty="0" err="1">
                <a:latin typeface="+mn-lt"/>
              </a:rPr>
              <a:t>adipiscing</a:t>
            </a:r>
            <a:r>
              <a:rPr lang="en-US" sz="1400" dirty="0">
                <a:latin typeface="+mn-lt"/>
              </a:rPr>
              <a:t> </a:t>
            </a:r>
            <a:r>
              <a:rPr lang="en-US" sz="1400" dirty="0" err="1">
                <a:latin typeface="+mn-lt"/>
              </a:rPr>
              <a:t>elit</a:t>
            </a:r>
            <a:r>
              <a:rPr lang="en-US" sz="1400" dirty="0">
                <a:latin typeface="+mn-lt"/>
              </a:rPr>
              <a:t>. </a:t>
            </a:r>
          </a:p>
        </p:txBody>
      </p:sp>
      <p:sp>
        <p:nvSpPr>
          <p:cNvPr id="92" name="Title 4">
            <a:extLst>
              <a:ext uri="{FF2B5EF4-FFF2-40B4-BE49-F238E27FC236}">
                <a16:creationId xmlns="" xmlns:a16="http://schemas.microsoft.com/office/drawing/2014/main" id="{8C0A6E45-EBB8-4BDF-A218-ACB67B945EEA}"/>
              </a:ext>
            </a:extLst>
          </p:cNvPr>
          <p:cNvSpPr txBox="1">
            <a:spLocks/>
          </p:cNvSpPr>
          <p:nvPr/>
        </p:nvSpPr>
        <p:spPr>
          <a:xfrm>
            <a:off x="6082538" y="4996786"/>
            <a:ext cx="1926082" cy="581698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400" dirty="0">
                <a:latin typeface="+mn-lt"/>
              </a:rPr>
              <a:t>Lorem ipsum dolor sit </a:t>
            </a:r>
            <a:r>
              <a:rPr lang="en-US" sz="1400" dirty="0" err="1">
                <a:latin typeface="+mn-lt"/>
              </a:rPr>
              <a:t>amet</a:t>
            </a:r>
            <a:r>
              <a:rPr lang="en-US" sz="1400" dirty="0">
                <a:latin typeface="+mn-lt"/>
              </a:rPr>
              <a:t>, </a:t>
            </a:r>
            <a:r>
              <a:rPr lang="en-US" sz="1400" dirty="0" err="1">
                <a:latin typeface="+mn-lt"/>
              </a:rPr>
              <a:t>consectetur</a:t>
            </a:r>
            <a:r>
              <a:rPr lang="en-US" sz="1400" dirty="0">
                <a:latin typeface="+mn-lt"/>
              </a:rPr>
              <a:t> </a:t>
            </a:r>
            <a:r>
              <a:rPr lang="en-US" sz="1400" dirty="0" err="1">
                <a:latin typeface="+mn-lt"/>
              </a:rPr>
              <a:t>adipiscing</a:t>
            </a:r>
            <a:r>
              <a:rPr lang="en-US" sz="1400" dirty="0">
                <a:latin typeface="+mn-lt"/>
              </a:rPr>
              <a:t> </a:t>
            </a:r>
            <a:r>
              <a:rPr lang="en-US" sz="1400" dirty="0" err="1">
                <a:latin typeface="+mn-lt"/>
              </a:rPr>
              <a:t>elit</a:t>
            </a:r>
            <a:r>
              <a:rPr lang="en-US" sz="1400" dirty="0">
                <a:latin typeface="+mn-lt"/>
              </a:rPr>
              <a:t>. </a:t>
            </a:r>
          </a:p>
        </p:txBody>
      </p:sp>
      <p:sp>
        <p:nvSpPr>
          <p:cNvPr id="93" name="Title 4">
            <a:extLst>
              <a:ext uri="{FF2B5EF4-FFF2-40B4-BE49-F238E27FC236}">
                <a16:creationId xmlns="" xmlns:a16="http://schemas.microsoft.com/office/drawing/2014/main" id="{92777DF7-2C7E-4B77-A885-425259A0E859}"/>
              </a:ext>
            </a:extLst>
          </p:cNvPr>
          <p:cNvSpPr txBox="1">
            <a:spLocks/>
          </p:cNvSpPr>
          <p:nvPr/>
        </p:nvSpPr>
        <p:spPr>
          <a:xfrm>
            <a:off x="9880855" y="4996786"/>
            <a:ext cx="1926082" cy="581698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400" dirty="0">
                <a:latin typeface="+mn-lt"/>
              </a:rPr>
              <a:t>Lorem ipsum dolor sit </a:t>
            </a:r>
            <a:r>
              <a:rPr lang="en-US" sz="1400" dirty="0" err="1">
                <a:latin typeface="+mn-lt"/>
              </a:rPr>
              <a:t>amet</a:t>
            </a:r>
            <a:r>
              <a:rPr lang="en-US" sz="1400" dirty="0">
                <a:latin typeface="+mn-lt"/>
              </a:rPr>
              <a:t>, </a:t>
            </a:r>
            <a:r>
              <a:rPr lang="en-US" sz="1400" dirty="0" err="1">
                <a:latin typeface="+mn-lt"/>
              </a:rPr>
              <a:t>consectetur</a:t>
            </a:r>
            <a:r>
              <a:rPr lang="en-US" sz="1400" dirty="0">
                <a:latin typeface="+mn-lt"/>
              </a:rPr>
              <a:t> </a:t>
            </a:r>
            <a:r>
              <a:rPr lang="en-US" sz="1400" dirty="0" err="1">
                <a:latin typeface="+mn-lt"/>
              </a:rPr>
              <a:t>adipiscing</a:t>
            </a:r>
            <a:r>
              <a:rPr lang="en-US" sz="1400" dirty="0">
                <a:latin typeface="+mn-lt"/>
              </a:rPr>
              <a:t> </a:t>
            </a:r>
            <a:r>
              <a:rPr lang="en-US" sz="1400" dirty="0" err="1">
                <a:latin typeface="+mn-lt"/>
              </a:rPr>
              <a:t>elit</a:t>
            </a:r>
            <a:r>
              <a:rPr lang="en-US" sz="1400" dirty="0">
                <a:latin typeface="+mn-lt"/>
              </a:rPr>
              <a:t>. </a:t>
            </a:r>
          </a:p>
        </p:txBody>
      </p:sp>
      <p:cxnSp>
        <p:nvCxnSpPr>
          <p:cNvPr id="94" name="Straight Connector 93">
            <a:extLst>
              <a:ext uri="{FF2B5EF4-FFF2-40B4-BE49-F238E27FC236}">
                <a16:creationId xmlns="" xmlns:a16="http://schemas.microsoft.com/office/drawing/2014/main" id="{E923B273-381B-44C5-970B-0B630C5F8AF2}"/>
              </a:ext>
            </a:extLst>
          </p:cNvPr>
          <p:cNvCxnSpPr>
            <a:cxnSpLocks/>
          </p:cNvCxnSpPr>
          <p:nvPr/>
        </p:nvCxnSpPr>
        <p:spPr>
          <a:xfrm>
            <a:off x="11925300" y="0"/>
            <a:ext cx="0" cy="5187950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5" name="Title 4">
            <a:extLst>
              <a:ext uri="{FF2B5EF4-FFF2-40B4-BE49-F238E27FC236}">
                <a16:creationId xmlns="" xmlns:a16="http://schemas.microsoft.com/office/drawing/2014/main" id="{E25BB7A9-B264-49FE-9B21-7D2B61C503A7}"/>
              </a:ext>
            </a:extLst>
          </p:cNvPr>
          <p:cNvSpPr txBox="1">
            <a:spLocks/>
          </p:cNvSpPr>
          <p:nvPr/>
        </p:nvSpPr>
        <p:spPr>
          <a:xfrm rot="16200000">
            <a:off x="11318876" y="5725124"/>
            <a:ext cx="1212849" cy="138499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000" i="1" dirty="0"/>
              <a:t>overview</a:t>
            </a:r>
          </a:p>
        </p:txBody>
      </p:sp>
      <p:sp>
        <p:nvSpPr>
          <p:cNvPr id="96" name="Rectangle 95"/>
          <p:cNvSpPr/>
          <p:nvPr/>
        </p:nvSpPr>
        <p:spPr>
          <a:xfrm>
            <a:off x="25400" y="6520077"/>
            <a:ext cx="12192000" cy="337923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4757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="" xmlns:a16="http://schemas.microsoft.com/office/drawing/2014/main" id="{6D41E1E3-5013-4294-B945-B23C48D5CB0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107" t="4555"/>
          <a:stretch/>
        </p:blipFill>
        <p:spPr>
          <a:xfrm>
            <a:off x="8407400" y="819035"/>
            <a:ext cx="3784599" cy="5701042"/>
          </a:xfrm>
          <a:prstGeom prst="rect">
            <a:avLst/>
          </a:prstGeom>
        </p:spPr>
      </p:pic>
      <p:sp>
        <p:nvSpPr>
          <p:cNvPr id="5" name="Oval 4">
            <a:extLst>
              <a:ext uri="{FF2B5EF4-FFF2-40B4-BE49-F238E27FC236}">
                <a16:creationId xmlns="" xmlns:a16="http://schemas.microsoft.com/office/drawing/2014/main" id="{302BA0AA-0E0D-4A47-BCC0-58AD97736683}"/>
              </a:ext>
            </a:extLst>
          </p:cNvPr>
          <p:cNvSpPr/>
          <p:nvPr/>
        </p:nvSpPr>
        <p:spPr>
          <a:xfrm>
            <a:off x="9032288" y="1988516"/>
            <a:ext cx="1178630" cy="1178630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="" xmlns:a16="http://schemas.microsoft.com/office/drawing/2014/main" id="{F0AD36C0-BEEE-4008-9EB8-FBA10615739D}"/>
              </a:ext>
            </a:extLst>
          </p:cNvPr>
          <p:cNvSpPr/>
          <p:nvPr/>
        </p:nvSpPr>
        <p:spPr>
          <a:xfrm>
            <a:off x="9175164" y="2131392"/>
            <a:ext cx="892880" cy="892880"/>
          </a:xfrm>
          <a:prstGeom prst="ellipse">
            <a:avLst/>
          </a:prstGeom>
          <a:gradFill flip="none" rotWithShape="1">
            <a:gsLst>
              <a:gs pos="0">
                <a:srgbClr val="C00000"/>
              </a:gs>
              <a:gs pos="100000">
                <a:schemeClr val="bg1">
                  <a:lumMod val="50000"/>
                </a:schemeClr>
              </a:gs>
            </a:gsLst>
            <a:lin ang="2700000" scaled="1"/>
            <a:tileRect/>
          </a:gradFill>
          <a:ln>
            <a:noFill/>
          </a:ln>
          <a:effectLst>
            <a:outerShdw blurRad="50800" dist="381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Arc 1">
            <a:extLst>
              <a:ext uri="{FF2B5EF4-FFF2-40B4-BE49-F238E27FC236}">
                <a16:creationId xmlns="" xmlns:a16="http://schemas.microsoft.com/office/drawing/2014/main" id="{2AA0863E-73A8-4B3C-B38F-2FCFB4D22744}"/>
              </a:ext>
            </a:extLst>
          </p:cNvPr>
          <p:cNvSpPr/>
          <p:nvPr/>
        </p:nvSpPr>
        <p:spPr>
          <a:xfrm>
            <a:off x="5286693" y="1393371"/>
            <a:ext cx="4528458" cy="4528458"/>
          </a:xfrm>
          <a:prstGeom prst="arc">
            <a:avLst>
              <a:gd name="adj1" fmla="val 6520841"/>
              <a:gd name="adj2" fmla="val 19065520"/>
            </a:avLst>
          </a:prstGeom>
          <a:ln w="19050">
            <a:solidFill>
              <a:schemeClr val="bg1">
                <a:lumMod val="75000"/>
              </a:schemeClr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lide Number Placeholder 2">
            <a:extLst>
              <a:ext uri="{FF2B5EF4-FFF2-40B4-BE49-F238E27FC236}">
                <a16:creationId xmlns="" xmlns:a16="http://schemas.microsoft.com/office/drawing/2014/main" id="{EC5C9067-C0C6-4FAB-9F0B-599C5244C06B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8610600" y="6594777"/>
            <a:ext cx="2743200" cy="184666"/>
          </a:xfrm>
        </p:spPr>
        <p:txBody>
          <a:bodyPr lIns="0" tIns="0" rIns="0" bIns="0">
            <a:spAutoFit/>
          </a:bodyPr>
          <a:lstStyle/>
          <a:p>
            <a:fld id="{E142C5B5-C342-4328-8806-2E2AAC9E4457}" type="slidenum">
              <a:rPr lang="en-US" smtClean="0">
                <a:solidFill>
                  <a:schemeClr val="bg1"/>
                </a:solidFill>
              </a:rPr>
              <a:t>3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7" name="Oval 16">
            <a:extLst>
              <a:ext uri="{FF2B5EF4-FFF2-40B4-BE49-F238E27FC236}">
                <a16:creationId xmlns="" xmlns:a16="http://schemas.microsoft.com/office/drawing/2014/main" id="{E1746EB4-B51E-496F-A63A-2BBAF0BD0740}"/>
              </a:ext>
            </a:extLst>
          </p:cNvPr>
          <p:cNvSpPr/>
          <p:nvPr/>
        </p:nvSpPr>
        <p:spPr>
          <a:xfrm>
            <a:off x="6692165" y="1205064"/>
            <a:ext cx="495300" cy="495300"/>
          </a:xfrm>
          <a:prstGeom prst="ellipse">
            <a:avLst/>
          </a:prstGeom>
          <a:solidFill>
            <a:srgbClr val="C00000"/>
          </a:solidFill>
          <a:ln w="38100"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A</a:t>
            </a:r>
          </a:p>
        </p:txBody>
      </p:sp>
      <p:sp>
        <p:nvSpPr>
          <p:cNvPr id="18" name="Oval 17">
            <a:extLst>
              <a:ext uri="{FF2B5EF4-FFF2-40B4-BE49-F238E27FC236}">
                <a16:creationId xmlns="" xmlns:a16="http://schemas.microsoft.com/office/drawing/2014/main" id="{4027922D-6753-4F4C-8288-4915CF6D6A45}"/>
              </a:ext>
            </a:extLst>
          </p:cNvPr>
          <p:cNvSpPr/>
          <p:nvPr/>
        </p:nvSpPr>
        <p:spPr>
          <a:xfrm>
            <a:off x="5133299" y="2687688"/>
            <a:ext cx="495300" cy="495300"/>
          </a:xfrm>
          <a:prstGeom prst="ellipse">
            <a:avLst/>
          </a:prstGeom>
          <a:solidFill>
            <a:schemeClr val="bg1">
              <a:lumMod val="50000"/>
            </a:schemeClr>
          </a:solidFill>
          <a:ln w="38100"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B</a:t>
            </a:r>
          </a:p>
        </p:txBody>
      </p:sp>
      <p:sp>
        <p:nvSpPr>
          <p:cNvPr id="19" name="Oval 18">
            <a:extLst>
              <a:ext uri="{FF2B5EF4-FFF2-40B4-BE49-F238E27FC236}">
                <a16:creationId xmlns="" xmlns:a16="http://schemas.microsoft.com/office/drawing/2014/main" id="{C52130A2-67A3-4E97-A4A7-9A501C2F2B08}"/>
              </a:ext>
            </a:extLst>
          </p:cNvPr>
          <p:cNvSpPr/>
          <p:nvPr/>
        </p:nvSpPr>
        <p:spPr>
          <a:xfrm>
            <a:off x="5133299" y="4170312"/>
            <a:ext cx="495300" cy="495300"/>
          </a:xfrm>
          <a:prstGeom prst="ellipse">
            <a:avLst/>
          </a:prstGeom>
          <a:solidFill>
            <a:srgbClr val="C00000"/>
          </a:solidFill>
          <a:ln w="38100"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C</a:t>
            </a:r>
          </a:p>
        </p:txBody>
      </p:sp>
      <p:sp>
        <p:nvSpPr>
          <p:cNvPr id="20" name="Oval 19">
            <a:extLst>
              <a:ext uri="{FF2B5EF4-FFF2-40B4-BE49-F238E27FC236}">
                <a16:creationId xmlns="" xmlns:a16="http://schemas.microsoft.com/office/drawing/2014/main" id="{E56C21A2-A3B5-4C43-B8E6-9BCF847A4DA5}"/>
              </a:ext>
            </a:extLst>
          </p:cNvPr>
          <p:cNvSpPr/>
          <p:nvPr/>
        </p:nvSpPr>
        <p:spPr>
          <a:xfrm>
            <a:off x="6692165" y="5652936"/>
            <a:ext cx="495300" cy="495300"/>
          </a:xfrm>
          <a:prstGeom prst="ellipse">
            <a:avLst/>
          </a:prstGeom>
          <a:solidFill>
            <a:schemeClr val="bg1">
              <a:lumMod val="50000"/>
            </a:schemeClr>
          </a:solidFill>
          <a:ln w="38100"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D</a:t>
            </a:r>
          </a:p>
        </p:txBody>
      </p:sp>
      <p:sp>
        <p:nvSpPr>
          <p:cNvPr id="21" name="Title 4">
            <a:extLst>
              <a:ext uri="{FF2B5EF4-FFF2-40B4-BE49-F238E27FC236}">
                <a16:creationId xmlns="" xmlns:a16="http://schemas.microsoft.com/office/drawing/2014/main" id="{DEAA5807-3235-4EF1-A4C4-64851B564210}"/>
              </a:ext>
            </a:extLst>
          </p:cNvPr>
          <p:cNvSpPr txBox="1">
            <a:spLocks/>
          </p:cNvSpPr>
          <p:nvPr/>
        </p:nvSpPr>
        <p:spPr>
          <a:xfrm>
            <a:off x="8972357" y="3310022"/>
            <a:ext cx="1298491" cy="276999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000" b="1" i="1" dirty="0"/>
              <a:t>IDEA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="" xmlns:a16="http://schemas.microsoft.com/office/drawing/2014/main" id="{8D689417-CD94-4FB0-B8EB-D086312A6059}"/>
              </a:ext>
            </a:extLst>
          </p:cNvPr>
          <p:cNvSpPr txBox="1"/>
          <p:nvPr/>
        </p:nvSpPr>
        <p:spPr>
          <a:xfrm>
            <a:off x="803644" y="1237270"/>
            <a:ext cx="5558332" cy="43088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r"/>
            <a:r>
              <a:rPr lang="en-US" sz="1400" dirty="0"/>
              <a:t>Lorem ipsum dolor sit </a:t>
            </a:r>
            <a:r>
              <a:rPr lang="en-US" sz="1400" dirty="0" err="1"/>
              <a:t>amet</a:t>
            </a:r>
            <a:r>
              <a:rPr lang="en-US" sz="1400" dirty="0"/>
              <a:t>, </a:t>
            </a:r>
            <a:r>
              <a:rPr lang="en-US" sz="1400" dirty="0" err="1"/>
              <a:t>consectetur</a:t>
            </a:r>
            <a:r>
              <a:rPr lang="en-US" sz="1400" dirty="0"/>
              <a:t> </a:t>
            </a:r>
            <a:r>
              <a:rPr lang="en-US" sz="1400" dirty="0" err="1"/>
              <a:t>adipiscing</a:t>
            </a:r>
            <a:r>
              <a:rPr lang="en-US" sz="1400" dirty="0"/>
              <a:t> </a:t>
            </a:r>
            <a:r>
              <a:rPr lang="en-US" sz="1400" dirty="0" err="1"/>
              <a:t>elit</a:t>
            </a:r>
            <a:r>
              <a:rPr lang="en-US" sz="1400" dirty="0"/>
              <a:t>. Nam </a:t>
            </a:r>
            <a:r>
              <a:rPr lang="en-US" sz="1400" dirty="0" err="1"/>
              <a:t>venenatis</a:t>
            </a:r>
            <a:r>
              <a:rPr lang="en-US" sz="1400" dirty="0"/>
              <a:t> mi </a:t>
            </a:r>
            <a:r>
              <a:rPr lang="en-US" sz="1400" dirty="0" err="1"/>
              <a:t>neque</a:t>
            </a:r>
            <a:r>
              <a:rPr lang="en-US" sz="1400" dirty="0"/>
              <a:t>, non </a:t>
            </a:r>
            <a:r>
              <a:rPr lang="en-US" sz="1400" dirty="0" err="1"/>
              <a:t>elementum</a:t>
            </a:r>
            <a:r>
              <a:rPr lang="en-US" sz="1400" dirty="0"/>
              <a:t> </a:t>
            </a:r>
            <a:r>
              <a:rPr lang="en-US" sz="1400" dirty="0" err="1"/>
              <a:t>mauris</a:t>
            </a:r>
            <a:r>
              <a:rPr lang="en-US" sz="1400" dirty="0"/>
              <a:t> </a:t>
            </a:r>
            <a:r>
              <a:rPr lang="en-US" sz="1400" dirty="0" err="1"/>
              <a:t>tempor</a:t>
            </a:r>
            <a:r>
              <a:rPr lang="en-US" sz="1400" dirty="0"/>
              <a:t> sit </a:t>
            </a:r>
            <a:r>
              <a:rPr lang="en-US" sz="1400" dirty="0" err="1"/>
              <a:t>amet</a:t>
            </a:r>
            <a:r>
              <a:rPr lang="en-US" sz="1400" dirty="0"/>
              <a:t>. 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="" xmlns:a16="http://schemas.microsoft.com/office/drawing/2014/main" id="{0A0DC2AF-D0DC-4B9D-AC38-9BEF7961D071}"/>
              </a:ext>
            </a:extLst>
          </p:cNvPr>
          <p:cNvSpPr txBox="1"/>
          <p:nvPr/>
        </p:nvSpPr>
        <p:spPr>
          <a:xfrm>
            <a:off x="803644" y="5685143"/>
            <a:ext cx="5558332" cy="43088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r"/>
            <a:r>
              <a:rPr lang="en-US" sz="1400" dirty="0"/>
              <a:t>Lorem ipsum dolor sit </a:t>
            </a:r>
            <a:r>
              <a:rPr lang="en-US" sz="1400" dirty="0" err="1"/>
              <a:t>amet</a:t>
            </a:r>
            <a:r>
              <a:rPr lang="en-US" sz="1400" dirty="0"/>
              <a:t>, </a:t>
            </a:r>
            <a:r>
              <a:rPr lang="en-US" sz="1400" dirty="0" err="1"/>
              <a:t>consectetur</a:t>
            </a:r>
            <a:r>
              <a:rPr lang="en-US" sz="1400" dirty="0"/>
              <a:t> </a:t>
            </a:r>
            <a:r>
              <a:rPr lang="en-US" sz="1400" dirty="0" err="1"/>
              <a:t>adipiscing</a:t>
            </a:r>
            <a:r>
              <a:rPr lang="en-US" sz="1400" dirty="0"/>
              <a:t> </a:t>
            </a:r>
            <a:r>
              <a:rPr lang="en-US" sz="1400" dirty="0" err="1"/>
              <a:t>elit</a:t>
            </a:r>
            <a:r>
              <a:rPr lang="en-US" sz="1400" dirty="0"/>
              <a:t>. Nam </a:t>
            </a:r>
            <a:r>
              <a:rPr lang="en-US" sz="1400" dirty="0" err="1"/>
              <a:t>venenatis</a:t>
            </a:r>
            <a:r>
              <a:rPr lang="en-US" sz="1400" dirty="0"/>
              <a:t> mi </a:t>
            </a:r>
            <a:r>
              <a:rPr lang="en-US" sz="1400" dirty="0" err="1"/>
              <a:t>neque</a:t>
            </a:r>
            <a:r>
              <a:rPr lang="en-US" sz="1400" dirty="0"/>
              <a:t>, non </a:t>
            </a:r>
            <a:r>
              <a:rPr lang="en-US" sz="1400" dirty="0" err="1"/>
              <a:t>elementum</a:t>
            </a:r>
            <a:r>
              <a:rPr lang="en-US" sz="1400" dirty="0"/>
              <a:t> </a:t>
            </a:r>
            <a:r>
              <a:rPr lang="en-US" sz="1400" dirty="0" err="1"/>
              <a:t>mauris</a:t>
            </a:r>
            <a:r>
              <a:rPr lang="en-US" sz="1400" dirty="0"/>
              <a:t> </a:t>
            </a:r>
            <a:r>
              <a:rPr lang="en-US" sz="1400" dirty="0" err="1"/>
              <a:t>tempor</a:t>
            </a:r>
            <a:r>
              <a:rPr lang="en-US" sz="1400" dirty="0"/>
              <a:t> sit </a:t>
            </a:r>
            <a:r>
              <a:rPr lang="en-US" sz="1400" dirty="0" err="1"/>
              <a:t>amet</a:t>
            </a:r>
            <a:r>
              <a:rPr lang="en-US" sz="1400" dirty="0"/>
              <a:t>. 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="" xmlns:a16="http://schemas.microsoft.com/office/drawing/2014/main" id="{ECA81B14-57D1-42CA-BE1F-2A9CB5E7397A}"/>
              </a:ext>
            </a:extLst>
          </p:cNvPr>
          <p:cNvSpPr txBox="1"/>
          <p:nvPr/>
        </p:nvSpPr>
        <p:spPr>
          <a:xfrm>
            <a:off x="555931" y="2612173"/>
            <a:ext cx="4433618" cy="64633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r"/>
            <a:r>
              <a:rPr lang="en-US" sz="1400" dirty="0"/>
              <a:t>Lorem ipsum dolor sit </a:t>
            </a:r>
            <a:r>
              <a:rPr lang="en-US" sz="1400" dirty="0" err="1"/>
              <a:t>amet</a:t>
            </a:r>
            <a:r>
              <a:rPr lang="en-US" sz="1400" dirty="0"/>
              <a:t>, </a:t>
            </a:r>
            <a:r>
              <a:rPr lang="en-US" sz="1400" dirty="0" err="1"/>
              <a:t>consectetur</a:t>
            </a:r>
            <a:r>
              <a:rPr lang="en-US" sz="1400" dirty="0"/>
              <a:t> </a:t>
            </a:r>
            <a:r>
              <a:rPr lang="en-US" sz="1400" dirty="0" err="1"/>
              <a:t>adipiscing</a:t>
            </a:r>
            <a:r>
              <a:rPr lang="en-US" sz="1400" dirty="0"/>
              <a:t> </a:t>
            </a:r>
            <a:r>
              <a:rPr lang="en-US" sz="1400" dirty="0" err="1"/>
              <a:t>elit</a:t>
            </a:r>
            <a:r>
              <a:rPr lang="en-US" sz="1400" dirty="0"/>
              <a:t>. Nam </a:t>
            </a:r>
            <a:r>
              <a:rPr lang="en-US" sz="1400" dirty="0" err="1"/>
              <a:t>venenatis</a:t>
            </a:r>
            <a:r>
              <a:rPr lang="en-US" sz="1400" dirty="0"/>
              <a:t> mi </a:t>
            </a:r>
            <a:r>
              <a:rPr lang="en-US" sz="1400" dirty="0" err="1"/>
              <a:t>neque</a:t>
            </a:r>
            <a:r>
              <a:rPr lang="en-US" sz="1400" dirty="0"/>
              <a:t>, non </a:t>
            </a:r>
            <a:r>
              <a:rPr lang="en-US" sz="1400" dirty="0" err="1"/>
              <a:t>elementum</a:t>
            </a:r>
            <a:r>
              <a:rPr lang="en-US" sz="1400" dirty="0"/>
              <a:t> </a:t>
            </a:r>
            <a:r>
              <a:rPr lang="en-US" sz="1400" dirty="0" err="1"/>
              <a:t>mauris</a:t>
            </a:r>
            <a:r>
              <a:rPr lang="en-US" sz="1400" dirty="0"/>
              <a:t> </a:t>
            </a:r>
            <a:r>
              <a:rPr lang="en-US" sz="1400" dirty="0" err="1"/>
              <a:t>tempor</a:t>
            </a:r>
            <a:r>
              <a:rPr lang="en-US" sz="1400" dirty="0"/>
              <a:t> sit </a:t>
            </a:r>
            <a:r>
              <a:rPr lang="en-US" sz="1400" dirty="0" err="1"/>
              <a:t>amet</a:t>
            </a:r>
            <a:r>
              <a:rPr lang="en-US" sz="1400" dirty="0"/>
              <a:t>. 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="" xmlns:a16="http://schemas.microsoft.com/office/drawing/2014/main" id="{82D6EF82-583F-4792-887E-4C47DA8A078B}"/>
              </a:ext>
            </a:extLst>
          </p:cNvPr>
          <p:cNvSpPr txBox="1"/>
          <p:nvPr/>
        </p:nvSpPr>
        <p:spPr>
          <a:xfrm>
            <a:off x="555931" y="4094796"/>
            <a:ext cx="4433618" cy="64633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r"/>
            <a:r>
              <a:rPr lang="en-US" sz="1400" dirty="0"/>
              <a:t>Lorem ipsum dolor sit </a:t>
            </a:r>
            <a:r>
              <a:rPr lang="en-US" sz="1400" dirty="0" err="1"/>
              <a:t>amet</a:t>
            </a:r>
            <a:r>
              <a:rPr lang="en-US" sz="1400" dirty="0"/>
              <a:t>, </a:t>
            </a:r>
            <a:r>
              <a:rPr lang="en-US" sz="1400" dirty="0" err="1"/>
              <a:t>consectetur</a:t>
            </a:r>
            <a:r>
              <a:rPr lang="en-US" sz="1400" dirty="0"/>
              <a:t> </a:t>
            </a:r>
            <a:r>
              <a:rPr lang="en-US" sz="1400" dirty="0" err="1"/>
              <a:t>adipiscing</a:t>
            </a:r>
            <a:r>
              <a:rPr lang="en-US" sz="1400" dirty="0"/>
              <a:t> </a:t>
            </a:r>
            <a:r>
              <a:rPr lang="en-US" sz="1400" dirty="0" err="1"/>
              <a:t>elit</a:t>
            </a:r>
            <a:r>
              <a:rPr lang="en-US" sz="1400" dirty="0"/>
              <a:t>. Nam </a:t>
            </a:r>
            <a:r>
              <a:rPr lang="en-US" sz="1400" dirty="0" err="1"/>
              <a:t>venenatis</a:t>
            </a:r>
            <a:r>
              <a:rPr lang="en-US" sz="1400" dirty="0"/>
              <a:t> mi </a:t>
            </a:r>
            <a:r>
              <a:rPr lang="en-US" sz="1400" dirty="0" err="1"/>
              <a:t>neque</a:t>
            </a:r>
            <a:r>
              <a:rPr lang="en-US" sz="1400" dirty="0"/>
              <a:t>, non </a:t>
            </a:r>
            <a:r>
              <a:rPr lang="en-US" sz="1400" dirty="0" err="1"/>
              <a:t>elementum</a:t>
            </a:r>
            <a:r>
              <a:rPr lang="en-US" sz="1400" dirty="0"/>
              <a:t> </a:t>
            </a:r>
            <a:r>
              <a:rPr lang="en-US" sz="1400" dirty="0" err="1"/>
              <a:t>mauris</a:t>
            </a:r>
            <a:r>
              <a:rPr lang="en-US" sz="1400" dirty="0"/>
              <a:t> </a:t>
            </a:r>
            <a:r>
              <a:rPr lang="en-US" sz="1400" dirty="0" err="1"/>
              <a:t>tempor</a:t>
            </a:r>
            <a:r>
              <a:rPr lang="en-US" sz="1400" dirty="0"/>
              <a:t> sit </a:t>
            </a:r>
            <a:r>
              <a:rPr lang="en-US" sz="1400" dirty="0" err="1"/>
              <a:t>amet</a:t>
            </a:r>
            <a:r>
              <a:rPr lang="en-US" sz="1400" dirty="0"/>
              <a:t>. </a:t>
            </a:r>
          </a:p>
        </p:txBody>
      </p:sp>
      <p:sp>
        <p:nvSpPr>
          <p:cNvPr id="27" name="Title 4">
            <a:extLst>
              <a:ext uri="{FF2B5EF4-FFF2-40B4-BE49-F238E27FC236}">
                <a16:creationId xmlns="" xmlns:a16="http://schemas.microsoft.com/office/drawing/2014/main" id="{F8860019-DE49-4EAA-8713-BB90B79789CE}"/>
              </a:ext>
            </a:extLst>
          </p:cNvPr>
          <p:cNvSpPr txBox="1">
            <a:spLocks/>
          </p:cNvSpPr>
          <p:nvPr/>
        </p:nvSpPr>
        <p:spPr>
          <a:xfrm>
            <a:off x="431800" y="310709"/>
            <a:ext cx="11328400" cy="498598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/>
              <a:t>PRODUCTION PROCESS</a:t>
            </a:r>
          </a:p>
        </p:txBody>
      </p:sp>
      <p:cxnSp>
        <p:nvCxnSpPr>
          <p:cNvPr id="28" name="Straight Connector 27">
            <a:extLst>
              <a:ext uri="{FF2B5EF4-FFF2-40B4-BE49-F238E27FC236}">
                <a16:creationId xmlns="" xmlns:a16="http://schemas.microsoft.com/office/drawing/2014/main" id="{E0DB2257-B2C9-422F-88AC-2DF7711B0C16}"/>
              </a:ext>
            </a:extLst>
          </p:cNvPr>
          <p:cNvCxnSpPr>
            <a:cxnSpLocks/>
          </p:cNvCxnSpPr>
          <p:nvPr/>
        </p:nvCxnSpPr>
        <p:spPr>
          <a:xfrm>
            <a:off x="11925300" y="0"/>
            <a:ext cx="0" cy="5187950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itle 4">
            <a:extLst>
              <a:ext uri="{FF2B5EF4-FFF2-40B4-BE49-F238E27FC236}">
                <a16:creationId xmlns="" xmlns:a16="http://schemas.microsoft.com/office/drawing/2014/main" id="{8AEA756F-EB3F-4B9D-A8E3-E2F21E90C577}"/>
              </a:ext>
            </a:extLst>
          </p:cNvPr>
          <p:cNvSpPr txBox="1">
            <a:spLocks/>
          </p:cNvSpPr>
          <p:nvPr/>
        </p:nvSpPr>
        <p:spPr>
          <a:xfrm rot="16200000">
            <a:off x="11318876" y="5725124"/>
            <a:ext cx="1212849" cy="138499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000" i="1" dirty="0"/>
              <a:t>idea</a:t>
            </a:r>
          </a:p>
        </p:txBody>
      </p:sp>
      <p:grpSp>
        <p:nvGrpSpPr>
          <p:cNvPr id="26" name="Group 25">
            <a:extLst>
              <a:ext uri="{FF2B5EF4-FFF2-40B4-BE49-F238E27FC236}">
                <a16:creationId xmlns="" xmlns:a16="http://schemas.microsoft.com/office/drawing/2014/main" id="{FEE049DD-7635-46B3-A2B1-F136076B1ECC}"/>
              </a:ext>
            </a:extLst>
          </p:cNvPr>
          <p:cNvGrpSpPr/>
          <p:nvPr/>
        </p:nvGrpSpPr>
        <p:grpSpPr>
          <a:xfrm>
            <a:off x="9428058" y="2384286"/>
            <a:ext cx="387094" cy="387094"/>
            <a:chOff x="11045825" y="835025"/>
            <a:chExt cx="258763" cy="258763"/>
          </a:xfrm>
          <a:solidFill>
            <a:schemeClr val="bg1"/>
          </a:solidFill>
        </p:grpSpPr>
        <p:sp>
          <p:nvSpPr>
            <p:cNvPr id="30" name="Freeform 2131">
              <a:extLst>
                <a:ext uri="{FF2B5EF4-FFF2-40B4-BE49-F238E27FC236}">
                  <a16:creationId xmlns="" xmlns:a16="http://schemas.microsoft.com/office/drawing/2014/main" id="{7585CE47-B9B0-49C9-A30F-0F3AF7499F8C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56950" y="1065213"/>
              <a:ext cx="38100" cy="9525"/>
            </a:xfrm>
            <a:custGeom>
              <a:avLst/>
              <a:gdLst>
                <a:gd name="T0" fmla="*/ 105 w 120"/>
                <a:gd name="T1" fmla="*/ 0 h 29"/>
                <a:gd name="T2" fmla="*/ 14 w 120"/>
                <a:gd name="T3" fmla="*/ 0 h 29"/>
                <a:gd name="T4" fmla="*/ 8 w 120"/>
                <a:gd name="T5" fmla="*/ 1 h 29"/>
                <a:gd name="T6" fmla="*/ 3 w 120"/>
                <a:gd name="T7" fmla="*/ 4 h 29"/>
                <a:gd name="T8" fmla="*/ 1 w 120"/>
                <a:gd name="T9" fmla="*/ 9 h 29"/>
                <a:gd name="T10" fmla="*/ 0 w 120"/>
                <a:gd name="T11" fmla="*/ 15 h 29"/>
                <a:gd name="T12" fmla="*/ 1 w 120"/>
                <a:gd name="T13" fmla="*/ 21 h 29"/>
                <a:gd name="T14" fmla="*/ 3 w 120"/>
                <a:gd name="T15" fmla="*/ 26 h 29"/>
                <a:gd name="T16" fmla="*/ 8 w 120"/>
                <a:gd name="T17" fmla="*/ 28 h 29"/>
                <a:gd name="T18" fmla="*/ 14 w 120"/>
                <a:gd name="T19" fmla="*/ 29 h 29"/>
                <a:gd name="T20" fmla="*/ 105 w 120"/>
                <a:gd name="T21" fmla="*/ 29 h 29"/>
                <a:gd name="T22" fmla="*/ 111 w 120"/>
                <a:gd name="T23" fmla="*/ 28 h 29"/>
                <a:gd name="T24" fmla="*/ 116 w 120"/>
                <a:gd name="T25" fmla="*/ 26 h 29"/>
                <a:gd name="T26" fmla="*/ 118 w 120"/>
                <a:gd name="T27" fmla="*/ 21 h 29"/>
                <a:gd name="T28" fmla="*/ 120 w 120"/>
                <a:gd name="T29" fmla="*/ 15 h 29"/>
                <a:gd name="T30" fmla="*/ 118 w 120"/>
                <a:gd name="T31" fmla="*/ 9 h 29"/>
                <a:gd name="T32" fmla="*/ 116 w 120"/>
                <a:gd name="T33" fmla="*/ 4 h 29"/>
                <a:gd name="T34" fmla="*/ 111 w 120"/>
                <a:gd name="T35" fmla="*/ 1 h 29"/>
                <a:gd name="T36" fmla="*/ 105 w 120"/>
                <a:gd name="T37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20" h="29">
                  <a:moveTo>
                    <a:pt x="105" y="0"/>
                  </a:moveTo>
                  <a:lnTo>
                    <a:pt x="14" y="0"/>
                  </a:lnTo>
                  <a:lnTo>
                    <a:pt x="8" y="1"/>
                  </a:lnTo>
                  <a:lnTo>
                    <a:pt x="3" y="4"/>
                  </a:lnTo>
                  <a:lnTo>
                    <a:pt x="1" y="9"/>
                  </a:lnTo>
                  <a:lnTo>
                    <a:pt x="0" y="15"/>
                  </a:lnTo>
                  <a:lnTo>
                    <a:pt x="1" y="21"/>
                  </a:lnTo>
                  <a:lnTo>
                    <a:pt x="3" y="26"/>
                  </a:lnTo>
                  <a:lnTo>
                    <a:pt x="8" y="28"/>
                  </a:lnTo>
                  <a:lnTo>
                    <a:pt x="14" y="29"/>
                  </a:lnTo>
                  <a:lnTo>
                    <a:pt x="105" y="29"/>
                  </a:lnTo>
                  <a:lnTo>
                    <a:pt x="111" y="28"/>
                  </a:lnTo>
                  <a:lnTo>
                    <a:pt x="116" y="26"/>
                  </a:lnTo>
                  <a:lnTo>
                    <a:pt x="118" y="21"/>
                  </a:lnTo>
                  <a:lnTo>
                    <a:pt x="120" y="15"/>
                  </a:lnTo>
                  <a:lnTo>
                    <a:pt x="118" y="9"/>
                  </a:lnTo>
                  <a:lnTo>
                    <a:pt x="116" y="4"/>
                  </a:lnTo>
                  <a:lnTo>
                    <a:pt x="111" y="1"/>
                  </a:lnTo>
                  <a:lnTo>
                    <a:pt x="10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2132">
              <a:extLst>
                <a:ext uri="{FF2B5EF4-FFF2-40B4-BE49-F238E27FC236}">
                  <a16:creationId xmlns="" xmlns:a16="http://schemas.microsoft.com/office/drawing/2014/main" id="{69E530F6-80F1-49DF-8DE3-23820D72A85D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66475" y="1084263"/>
              <a:ext cx="19050" cy="9525"/>
            </a:xfrm>
            <a:custGeom>
              <a:avLst/>
              <a:gdLst>
                <a:gd name="T0" fmla="*/ 45 w 61"/>
                <a:gd name="T1" fmla="*/ 0 h 30"/>
                <a:gd name="T2" fmla="*/ 16 w 61"/>
                <a:gd name="T3" fmla="*/ 0 h 30"/>
                <a:gd name="T4" fmla="*/ 10 w 61"/>
                <a:gd name="T5" fmla="*/ 1 h 30"/>
                <a:gd name="T6" fmla="*/ 5 w 61"/>
                <a:gd name="T7" fmla="*/ 5 h 30"/>
                <a:gd name="T8" fmla="*/ 1 w 61"/>
                <a:gd name="T9" fmla="*/ 8 h 30"/>
                <a:gd name="T10" fmla="*/ 0 w 61"/>
                <a:gd name="T11" fmla="*/ 14 h 30"/>
                <a:gd name="T12" fmla="*/ 1 w 61"/>
                <a:gd name="T13" fmla="*/ 21 h 30"/>
                <a:gd name="T14" fmla="*/ 5 w 61"/>
                <a:gd name="T15" fmla="*/ 25 h 30"/>
                <a:gd name="T16" fmla="*/ 10 w 61"/>
                <a:gd name="T17" fmla="*/ 29 h 30"/>
                <a:gd name="T18" fmla="*/ 16 w 61"/>
                <a:gd name="T19" fmla="*/ 30 h 30"/>
                <a:gd name="T20" fmla="*/ 45 w 61"/>
                <a:gd name="T21" fmla="*/ 30 h 30"/>
                <a:gd name="T22" fmla="*/ 51 w 61"/>
                <a:gd name="T23" fmla="*/ 29 h 30"/>
                <a:gd name="T24" fmla="*/ 56 w 61"/>
                <a:gd name="T25" fmla="*/ 25 h 30"/>
                <a:gd name="T26" fmla="*/ 60 w 61"/>
                <a:gd name="T27" fmla="*/ 21 h 30"/>
                <a:gd name="T28" fmla="*/ 61 w 61"/>
                <a:gd name="T29" fmla="*/ 14 h 30"/>
                <a:gd name="T30" fmla="*/ 60 w 61"/>
                <a:gd name="T31" fmla="*/ 8 h 30"/>
                <a:gd name="T32" fmla="*/ 56 w 61"/>
                <a:gd name="T33" fmla="*/ 5 h 30"/>
                <a:gd name="T34" fmla="*/ 51 w 61"/>
                <a:gd name="T35" fmla="*/ 1 h 30"/>
                <a:gd name="T36" fmla="*/ 45 w 61"/>
                <a:gd name="T37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61" h="30">
                  <a:moveTo>
                    <a:pt x="45" y="0"/>
                  </a:moveTo>
                  <a:lnTo>
                    <a:pt x="16" y="0"/>
                  </a:lnTo>
                  <a:lnTo>
                    <a:pt x="10" y="1"/>
                  </a:lnTo>
                  <a:lnTo>
                    <a:pt x="5" y="5"/>
                  </a:lnTo>
                  <a:lnTo>
                    <a:pt x="1" y="8"/>
                  </a:lnTo>
                  <a:lnTo>
                    <a:pt x="0" y="14"/>
                  </a:lnTo>
                  <a:lnTo>
                    <a:pt x="1" y="21"/>
                  </a:lnTo>
                  <a:lnTo>
                    <a:pt x="5" y="25"/>
                  </a:lnTo>
                  <a:lnTo>
                    <a:pt x="10" y="29"/>
                  </a:lnTo>
                  <a:lnTo>
                    <a:pt x="16" y="30"/>
                  </a:lnTo>
                  <a:lnTo>
                    <a:pt x="45" y="30"/>
                  </a:lnTo>
                  <a:lnTo>
                    <a:pt x="51" y="29"/>
                  </a:lnTo>
                  <a:lnTo>
                    <a:pt x="56" y="25"/>
                  </a:lnTo>
                  <a:lnTo>
                    <a:pt x="60" y="21"/>
                  </a:lnTo>
                  <a:lnTo>
                    <a:pt x="61" y="14"/>
                  </a:lnTo>
                  <a:lnTo>
                    <a:pt x="60" y="8"/>
                  </a:lnTo>
                  <a:lnTo>
                    <a:pt x="56" y="5"/>
                  </a:lnTo>
                  <a:lnTo>
                    <a:pt x="51" y="1"/>
                  </a:lnTo>
                  <a:lnTo>
                    <a:pt x="4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2133">
              <a:extLst>
                <a:ext uri="{FF2B5EF4-FFF2-40B4-BE49-F238E27FC236}">
                  <a16:creationId xmlns="" xmlns:a16="http://schemas.microsoft.com/office/drawing/2014/main" id="{F7E4A850-34EA-4C15-A4EE-F78C8B097FE4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95038" y="877888"/>
              <a:ext cx="161925" cy="177800"/>
            </a:xfrm>
            <a:custGeom>
              <a:avLst/>
              <a:gdLst>
                <a:gd name="T0" fmla="*/ 242 w 511"/>
                <a:gd name="T1" fmla="*/ 1 h 556"/>
                <a:gd name="T2" fmla="*/ 217 w 511"/>
                <a:gd name="T3" fmla="*/ 3 h 556"/>
                <a:gd name="T4" fmla="*/ 192 w 511"/>
                <a:gd name="T5" fmla="*/ 8 h 556"/>
                <a:gd name="T6" fmla="*/ 168 w 511"/>
                <a:gd name="T7" fmla="*/ 15 h 556"/>
                <a:gd name="T8" fmla="*/ 134 w 511"/>
                <a:gd name="T9" fmla="*/ 31 h 556"/>
                <a:gd name="T10" fmla="*/ 93 w 511"/>
                <a:gd name="T11" fmla="*/ 58 h 556"/>
                <a:gd name="T12" fmla="*/ 59 w 511"/>
                <a:gd name="T13" fmla="*/ 94 h 556"/>
                <a:gd name="T14" fmla="*/ 31 w 511"/>
                <a:gd name="T15" fmla="*/ 134 h 556"/>
                <a:gd name="T16" fmla="*/ 15 w 511"/>
                <a:gd name="T17" fmla="*/ 168 h 556"/>
                <a:gd name="T18" fmla="*/ 8 w 511"/>
                <a:gd name="T19" fmla="*/ 191 h 556"/>
                <a:gd name="T20" fmla="*/ 3 w 511"/>
                <a:gd name="T21" fmla="*/ 217 h 556"/>
                <a:gd name="T22" fmla="*/ 0 w 511"/>
                <a:gd name="T23" fmla="*/ 243 h 556"/>
                <a:gd name="T24" fmla="*/ 0 w 511"/>
                <a:gd name="T25" fmla="*/ 277 h 556"/>
                <a:gd name="T26" fmla="*/ 8 w 511"/>
                <a:gd name="T27" fmla="*/ 317 h 556"/>
                <a:gd name="T28" fmla="*/ 20 w 511"/>
                <a:gd name="T29" fmla="*/ 355 h 556"/>
                <a:gd name="T30" fmla="*/ 39 w 511"/>
                <a:gd name="T31" fmla="*/ 392 h 556"/>
                <a:gd name="T32" fmla="*/ 63 w 511"/>
                <a:gd name="T33" fmla="*/ 423 h 556"/>
                <a:gd name="T34" fmla="*/ 91 w 511"/>
                <a:gd name="T35" fmla="*/ 451 h 556"/>
                <a:gd name="T36" fmla="*/ 124 w 511"/>
                <a:gd name="T37" fmla="*/ 475 h 556"/>
                <a:gd name="T38" fmla="*/ 160 w 511"/>
                <a:gd name="T39" fmla="*/ 493 h 556"/>
                <a:gd name="T40" fmla="*/ 180 w 511"/>
                <a:gd name="T41" fmla="*/ 542 h 556"/>
                <a:gd name="T42" fmla="*/ 185 w 511"/>
                <a:gd name="T43" fmla="*/ 552 h 556"/>
                <a:gd name="T44" fmla="*/ 196 w 511"/>
                <a:gd name="T45" fmla="*/ 556 h 556"/>
                <a:gd name="T46" fmla="*/ 322 w 511"/>
                <a:gd name="T47" fmla="*/ 555 h 556"/>
                <a:gd name="T48" fmla="*/ 330 w 511"/>
                <a:gd name="T49" fmla="*/ 547 h 556"/>
                <a:gd name="T50" fmla="*/ 331 w 511"/>
                <a:gd name="T51" fmla="*/ 500 h 556"/>
                <a:gd name="T52" fmla="*/ 369 w 511"/>
                <a:gd name="T53" fmla="*/ 484 h 556"/>
                <a:gd name="T54" fmla="*/ 405 w 511"/>
                <a:gd name="T55" fmla="*/ 464 h 556"/>
                <a:gd name="T56" fmla="*/ 435 w 511"/>
                <a:gd name="T57" fmla="*/ 438 h 556"/>
                <a:gd name="T58" fmla="*/ 461 w 511"/>
                <a:gd name="T59" fmla="*/ 407 h 556"/>
                <a:gd name="T60" fmla="*/ 483 w 511"/>
                <a:gd name="T61" fmla="*/ 373 h 556"/>
                <a:gd name="T62" fmla="*/ 499 w 511"/>
                <a:gd name="T63" fmla="*/ 337 h 556"/>
                <a:gd name="T64" fmla="*/ 508 w 511"/>
                <a:gd name="T65" fmla="*/ 298 h 556"/>
                <a:gd name="T66" fmla="*/ 511 w 511"/>
                <a:gd name="T67" fmla="*/ 256 h 556"/>
                <a:gd name="T68" fmla="*/ 510 w 511"/>
                <a:gd name="T69" fmla="*/ 229 h 556"/>
                <a:gd name="T70" fmla="*/ 506 w 511"/>
                <a:gd name="T71" fmla="*/ 205 h 556"/>
                <a:gd name="T72" fmla="*/ 500 w 511"/>
                <a:gd name="T73" fmla="*/ 179 h 556"/>
                <a:gd name="T74" fmla="*/ 491 w 511"/>
                <a:gd name="T75" fmla="*/ 156 h 556"/>
                <a:gd name="T76" fmla="*/ 468 w 511"/>
                <a:gd name="T77" fmla="*/ 113 h 556"/>
                <a:gd name="T78" fmla="*/ 436 w 511"/>
                <a:gd name="T79" fmla="*/ 75 h 556"/>
                <a:gd name="T80" fmla="*/ 399 w 511"/>
                <a:gd name="T81" fmla="*/ 44 h 556"/>
                <a:gd name="T82" fmla="*/ 355 w 511"/>
                <a:gd name="T83" fmla="*/ 20 h 556"/>
                <a:gd name="T84" fmla="*/ 331 w 511"/>
                <a:gd name="T85" fmla="*/ 12 h 556"/>
                <a:gd name="T86" fmla="*/ 307 w 511"/>
                <a:gd name="T87" fmla="*/ 6 h 556"/>
                <a:gd name="T88" fmla="*/ 281 w 511"/>
                <a:gd name="T89" fmla="*/ 1 h 556"/>
                <a:gd name="T90" fmla="*/ 256 w 511"/>
                <a:gd name="T91" fmla="*/ 0 h 5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511" h="556">
                  <a:moveTo>
                    <a:pt x="256" y="0"/>
                  </a:moveTo>
                  <a:lnTo>
                    <a:pt x="242" y="1"/>
                  </a:lnTo>
                  <a:lnTo>
                    <a:pt x="230" y="1"/>
                  </a:lnTo>
                  <a:lnTo>
                    <a:pt x="217" y="3"/>
                  </a:lnTo>
                  <a:lnTo>
                    <a:pt x="204" y="6"/>
                  </a:lnTo>
                  <a:lnTo>
                    <a:pt x="192" y="8"/>
                  </a:lnTo>
                  <a:lnTo>
                    <a:pt x="180" y="12"/>
                  </a:lnTo>
                  <a:lnTo>
                    <a:pt x="168" y="15"/>
                  </a:lnTo>
                  <a:lnTo>
                    <a:pt x="157" y="20"/>
                  </a:lnTo>
                  <a:lnTo>
                    <a:pt x="134" y="31"/>
                  </a:lnTo>
                  <a:lnTo>
                    <a:pt x="113" y="44"/>
                  </a:lnTo>
                  <a:lnTo>
                    <a:pt x="93" y="58"/>
                  </a:lnTo>
                  <a:lnTo>
                    <a:pt x="75" y="75"/>
                  </a:lnTo>
                  <a:lnTo>
                    <a:pt x="59" y="94"/>
                  </a:lnTo>
                  <a:lnTo>
                    <a:pt x="43" y="113"/>
                  </a:lnTo>
                  <a:lnTo>
                    <a:pt x="31" y="134"/>
                  </a:lnTo>
                  <a:lnTo>
                    <a:pt x="20" y="156"/>
                  </a:lnTo>
                  <a:lnTo>
                    <a:pt x="15" y="168"/>
                  </a:lnTo>
                  <a:lnTo>
                    <a:pt x="11" y="179"/>
                  </a:lnTo>
                  <a:lnTo>
                    <a:pt x="8" y="191"/>
                  </a:lnTo>
                  <a:lnTo>
                    <a:pt x="5" y="205"/>
                  </a:lnTo>
                  <a:lnTo>
                    <a:pt x="3" y="217"/>
                  </a:lnTo>
                  <a:lnTo>
                    <a:pt x="2" y="229"/>
                  </a:lnTo>
                  <a:lnTo>
                    <a:pt x="0" y="243"/>
                  </a:lnTo>
                  <a:lnTo>
                    <a:pt x="0" y="256"/>
                  </a:lnTo>
                  <a:lnTo>
                    <a:pt x="0" y="277"/>
                  </a:lnTo>
                  <a:lnTo>
                    <a:pt x="3" y="298"/>
                  </a:lnTo>
                  <a:lnTo>
                    <a:pt x="8" y="317"/>
                  </a:lnTo>
                  <a:lnTo>
                    <a:pt x="13" y="337"/>
                  </a:lnTo>
                  <a:lnTo>
                    <a:pt x="20" y="355"/>
                  </a:lnTo>
                  <a:lnTo>
                    <a:pt x="28" y="373"/>
                  </a:lnTo>
                  <a:lnTo>
                    <a:pt x="39" y="392"/>
                  </a:lnTo>
                  <a:lnTo>
                    <a:pt x="50" y="407"/>
                  </a:lnTo>
                  <a:lnTo>
                    <a:pt x="63" y="423"/>
                  </a:lnTo>
                  <a:lnTo>
                    <a:pt x="76" y="438"/>
                  </a:lnTo>
                  <a:lnTo>
                    <a:pt x="91" y="451"/>
                  </a:lnTo>
                  <a:lnTo>
                    <a:pt x="107" y="464"/>
                  </a:lnTo>
                  <a:lnTo>
                    <a:pt x="124" y="475"/>
                  </a:lnTo>
                  <a:lnTo>
                    <a:pt x="142" y="484"/>
                  </a:lnTo>
                  <a:lnTo>
                    <a:pt x="160" y="493"/>
                  </a:lnTo>
                  <a:lnTo>
                    <a:pt x="180" y="500"/>
                  </a:lnTo>
                  <a:lnTo>
                    <a:pt x="180" y="542"/>
                  </a:lnTo>
                  <a:lnTo>
                    <a:pt x="181" y="547"/>
                  </a:lnTo>
                  <a:lnTo>
                    <a:pt x="185" y="552"/>
                  </a:lnTo>
                  <a:lnTo>
                    <a:pt x="190" y="555"/>
                  </a:lnTo>
                  <a:lnTo>
                    <a:pt x="196" y="556"/>
                  </a:lnTo>
                  <a:lnTo>
                    <a:pt x="316" y="556"/>
                  </a:lnTo>
                  <a:lnTo>
                    <a:pt x="322" y="555"/>
                  </a:lnTo>
                  <a:lnTo>
                    <a:pt x="327" y="552"/>
                  </a:lnTo>
                  <a:lnTo>
                    <a:pt x="330" y="547"/>
                  </a:lnTo>
                  <a:lnTo>
                    <a:pt x="331" y="542"/>
                  </a:lnTo>
                  <a:lnTo>
                    <a:pt x="331" y="500"/>
                  </a:lnTo>
                  <a:lnTo>
                    <a:pt x="351" y="493"/>
                  </a:lnTo>
                  <a:lnTo>
                    <a:pt x="369" y="484"/>
                  </a:lnTo>
                  <a:lnTo>
                    <a:pt x="388" y="475"/>
                  </a:lnTo>
                  <a:lnTo>
                    <a:pt x="405" y="464"/>
                  </a:lnTo>
                  <a:lnTo>
                    <a:pt x="421" y="451"/>
                  </a:lnTo>
                  <a:lnTo>
                    <a:pt x="435" y="438"/>
                  </a:lnTo>
                  <a:lnTo>
                    <a:pt x="449" y="423"/>
                  </a:lnTo>
                  <a:lnTo>
                    <a:pt x="461" y="407"/>
                  </a:lnTo>
                  <a:lnTo>
                    <a:pt x="473" y="392"/>
                  </a:lnTo>
                  <a:lnTo>
                    <a:pt x="483" y="373"/>
                  </a:lnTo>
                  <a:lnTo>
                    <a:pt x="491" y="355"/>
                  </a:lnTo>
                  <a:lnTo>
                    <a:pt x="499" y="337"/>
                  </a:lnTo>
                  <a:lnTo>
                    <a:pt x="504" y="317"/>
                  </a:lnTo>
                  <a:lnTo>
                    <a:pt x="508" y="298"/>
                  </a:lnTo>
                  <a:lnTo>
                    <a:pt x="511" y="277"/>
                  </a:lnTo>
                  <a:lnTo>
                    <a:pt x="511" y="256"/>
                  </a:lnTo>
                  <a:lnTo>
                    <a:pt x="511" y="243"/>
                  </a:lnTo>
                  <a:lnTo>
                    <a:pt x="510" y="229"/>
                  </a:lnTo>
                  <a:lnTo>
                    <a:pt x="508" y="217"/>
                  </a:lnTo>
                  <a:lnTo>
                    <a:pt x="506" y="205"/>
                  </a:lnTo>
                  <a:lnTo>
                    <a:pt x="504" y="191"/>
                  </a:lnTo>
                  <a:lnTo>
                    <a:pt x="500" y="179"/>
                  </a:lnTo>
                  <a:lnTo>
                    <a:pt x="496" y="168"/>
                  </a:lnTo>
                  <a:lnTo>
                    <a:pt x="491" y="156"/>
                  </a:lnTo>
                  <a:lnTo>
                    <a:pt x="480" y="134"/>
                  </a:lnTo>
                  <a:lnTo>
                    <a:pt x="468" y="113"/>
                  </a:lnTo>
                  <a:lnTo>
                    <a:pt x="452" y="94"/>
                  </a:lnTo>
                  <a:lnTo>
                    <a:pt x="436" y="75"/>
                  </a:lnTo>
                  <a:lnTo>
                    <a:pt x="418" y="58"/>
                  </a:lnTo>
                  <a:lnTo>
                    <a:pt x="399" y="44"/>
                  </a:lnTo>
                  <a:lnTo>
                    <a:pt x="378" y="31"/>
                  </a:lnTo>
                  <a:lnTo>
                    <a:pt x="355" y="20"/>
                  </a:lnTo>
                  <a:lnTo>
                    <a:pt x="344" y="15"/>
                  </a:lnTo>
                  <a:lnTo>
                    <a:pt x="331" y="12"/>
                  </a:lnTo>
                  <a:lnTo>
                    <a:pt x="319" y="8"/>
                  </a:lnTo>
                  <a:lnTo>
                    <a:pt x="307" y="6"/>
                  </a:lnTo>
                  <a:lnTo>
                    <a:pt x="295" y="3"/>
                  </a:lnTo>
                  <a:lnTo>
                    <a:pt x="281" y="1"/>
                  </a:lnTo>
                  <a:lnTo>
                    <a:pt x="269" y="1"/>
                  </a:lnTo>
                  <a:lnTo>
                    <a:pt x="25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2134">
              <a:extLst>
                <a:ext uri="{FF2B5EF4-FFF2-40B4-BE49-F238E27FC236}">
                  <a16:creationId xmlns="" xmlns:a16="http://schemas.microsoft.com/office/drawing/2014/main" id="{D9E6AF31-C3BE-4FEF-B08D-A5961D3B942E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45825" y="949325"/>
              <a:ext cx="28575" cy="11113"/>
            </a:xfrm>
            <a:custGeom>
              <a:avLst/>
              <a:gdLst>
                <a:gd name="T0" fmla="*/ 76 w 90"/>
                <a:gd name="T1" fmla="*/ 0 h 31"/>
                <a:gd name="T2" fmla="*/ 16 w 90"/>
                <a:gd name="T3" fmla="*/ 0 h 31"/>
                <a:gd name="T4" fmla="*/ 10 w 90"/>
                <a:gd name="T5" fmla="*/ 2 h 31"/>
                <a:gd name="T6" fmla="*/ 5 w 90"/>
                <a:gd name="T7" fmla="*/ 5 h 31"/>
                <a:gd name="T8" fmla="*/ 1 w 90"/>
                <a:gd name="T9" fmla="*/ 10 h 31"/>
                <a:gd name="T10" fmla="*/ 0 w 90"/>
                <a:gd name="T11" fmla="*/ 15 h 31"/>
                <a:gd name="T12" fmla="*/ 1 w 90"/>
                <a:gd name="T13" fmla="*/ 21 h 31"/>
                <a:gd name="T14" fmla="*/ 5 w 90"/>
                <a:gd name="T15" fmla="*/ 26 h 31"/>
                <a:gd name="T16" fmla="*/ 10 w 90"/>
                <a:gd name="T17" fmla="*/ 30 h 31"/>
                <a:gd name="T18" fmla="*/ 16 w 90"/>
                <a:gd name="T19" fmla="*/ 31 h 31"/>
                <a:gd name="T20" fmla="*/ 76 w 90"/>
                <a:gd name="T21" fmla="*/ 31 h 31"/>
                <a:gd name="T22" fmla="*/ 82 w 90"/>
                <a:gd name="T23" fmla="*/ 30 h 31"/>
                <a:gd name="T24" fmla="*/ 87 w 90"/>
                <a:gd name="T25" fmla="*/ 26 h 31"/>
                <a:gd name="T26" fmla="*/ 89 w 90"/>
                <a:gd name="T27" fmla="*/ 21 h 31"/>
                <a:gd name="T28" fmla="*/ 90 w 90"/>
                <a:gd name="T29" fmla="*/ 15 h 31"/>
                <a:gd name="T30" fmla="*/ 89 w 90"/>
                <a:gd name="T31" fmla="*/ 10 h 31"/>
                <a:gd name="T32" fmla="*/ 87 w 90"/>
                <a:gd name="T33" fmla="*/ 5 h 31"/>
                <a:gd name="T34" fmla="*/ 82 w 90"/>
                <a:gd name="T35" fmla="*/ 2 h 31"/>
                <a:gd name="T36" fmla="*/ 76 w 90"/>
                <a:gd name="T37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90" h="31">
                  <a:moveTo>
                    <a:pt x="76" y="0"/>
                  </a:moveTo>
                  <a:lnTo>
                    <a:pt x="16" y="0"/>
                  </a:lnTo>
                  <a:lnTo>
                    <a:pt x="10" y="2"/>
                  </a:lnTo>
                  <a:lnTo>
                    <a:pt x="5" y="5"/>
                  </a:lnTo>
                  <a:lnTo>
                    <a:pt x="1" y="10"/>
                  </a:lnTo>
                  <a:lnTo>
                    <a:pt x="0" y="15"/>
                  </a:lnTo>
                  <a:lnTo>
                    <a:pt x="1" y="21"/>
                  </a:lnTo>
                  <a:lnTo>
                    <a:pt x="5" y="26"/>
                  </a:lnTo>
                  <a:lnTo>
                    <a:pt x="10" y="30"/>
                  </a:lnTo>
                  <a:lnTo>
                    <a:pt x="16" y="31"/>
                  </a:lnTo>
                  <a:lnTo>
                    <a:pt x="76" y="31"/>
                  </a:lnTo>
                  <a:lnTo>
                    <a:pt x="82" y="30"/>
                  </a:lnTo>
                  <a:lnTo>
                    <a:pt x="87" y="26"/>
                  </a:lnTo>
                  <a:lnTo>
                    <a:pt x="89" y="21"/>
                  </a:lnTo>
                  <a:lnTo>
                    <a:pt x="90" y="15"/>
                  </a:lnTo>
                  <a:lnTo>
                    <a:pt x="89" y="10"/>
                  </a:lnTo>
                  <a:lnTo>
                    <a:pt x="87" y="5"/>
                  </a:lnTo>
                  <a:lnTo>
                    <a:pt x="82" y="2"/>
                  </a:lnTo>
                  <a:lnTo>
                    <a:pt x="7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2135">
              <a:extLst>
                <a:ext uri="{FF2B5EF4-FFF2-40B4-BE49-F238E27FC236}">
                  <a16:creationId xmlns="" xmlns:a16="http://schemas.microsoft.com/office/drawing/2014/main" id="{20138F21-76E0-4AAB-92F9-6861309E1376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74400" y="863600"/>
              <a:ext cx="34925" cy="34925"/>
            </a:xfrm>
            <a:custGeom>
              <a:avLst/>
              <a:gdLst>
                <a:gd name="T0" fmla="*/ 91 w 107"/>
                <a:gd name="T1" fmla="*/ 107 h 107"/>
                <a:gd name="T2" fmla="*/ 97 w 107"/>
                <a:gd name="T3" fmla="*/ 105 h 107"/>
                <a:gd name="T4" fmla="*/ 102 w 107"/>
                <a:gd name="T5" fmla="*/ 102 h 107"/>
                <a:gd name="T6" fmla="*/ 105 w 107"/>
                <a:gd name="T7" fmla="*/ 97 h 107"/>
                <a:gd name="T8" fmla="*/ 107 w 107"/>
                <a:gd name="T9" fmla="*/ 91 h 107"/>
                <a:gd name="T10" fmla="*/ 105 w 107"/>
                <a:gd name="T11" fmla="*/ 86 h 107"/>
                <a:gd name="T12" fmla="*/ 102 w 107"/>
                <a:gd name="T13" fmla="*/ 81 h 107"/>
                <a:gd name="T14" fmla="*/ 26 w 107"/>
                <a:gd name="T15" fmla="*/ 5 h 107"/>
                <a:gd name="T16" fmla="*/ 21 w 107"/>
                <a:gd name="T17" fmla="*/ 2 h 107"/>
                <a:gd name="T18" fmla="*/ 16 w 107"/>
                <a:gd name="T19" fmla="*/ 0 h 107"/>
                <a:gd name="T20" fmla="*/ 10 w 107"/>
                <a:gd name="T21" fmla="*/ 2 h 107"/>
                <a:gd name="T22" fmla="*/ 5 w 107"/>
                <a:gd name="T23" fmla="*/ 5 h 107"/>
                <a:gd name="T24" fmla="*/ 2 w 107"/>
                <a:gd name="T25" fmla="*/ 10 h 107"/>
                <a:gd name="T26" fmla="*/ 0 w 107"/>
                <a:gd name="T27" fmla="*/ 16 h 107"/>
                <a:gd name="T28" fmla="*/ 2 w 107"/>
                <a:gd name="T29" fmla="*/ 21 h 107"/>
                <a:gd name="T30" fmla="*/ 5 w 107"/>
                <a:gd name="T31" fmla="*/ 26 h 107"/>
                <a:gd name="T32" fmla="*/ 81 w 107"/>
                <a:gd name="T33" fmla="*/ 102 h 107"/>
                <a:gd name="T34" fmla="*/ 86 w 107"/>
                <a:gd name="T35" fmla="*/ 105 h 107"/>
                <a:gd name="T36" fmla="*/ 91 w 107"/>
                <a:gd name="T37" fmla="*/ 107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07" h="107">
                  <a:moveTo>
                    <a:pt x="91" y="107"/>
                  </a:moveTo>
                  <a:lnTo>
                    <a:pt x="97" y="105"/>
                  </a:lnTo>
                  <a:lnTo>
                    <a:pt x="102" y="102"/>
                  </a:lnTo>
                  <a:lnTo>
                    <a:pt x="105" y="97"/>
                  </a:lnTo>
                  <a:lnTo>
                    <a:pt x="107" y="91"/>
                  </a:lnTo>
                  <a:lnTo>
                    <a:pt x="105" y="86"/>
                  </a:lnTo>
                  <a:lnTo>
                    <a:pt x="102" y="81"/>
                  </a:lnTo>
                  <a:lnTo>
                    <a:pt x="26" y="5"/>
                  </a:lnTo>
                  <a:lnTo>
                    <a:pt x="21" y="2"/>
                  </a:lnTo>
                  <a:lnTo>
                    <a:pt x="16" y="0"/>
                  </a:lnTo>
                  <a:lnTo>
                    <a:pt x="10" y="2"/>
                  </a:lnTo>
                  <a:lnTo>
                    <a:pt x="5" y="5"/>
                  </a:lnTo>
                  <a:lnTo>
                    <a:pt x="2" y="10"/>
                  </a:lnTo>
                  <a:lnTo>
                    <a:pt x="0" y="16"/>
                  </a:lnTo>
                  <a:lnTo>
                    <a:pt x="2" y="21"/>
                  </a:lnTo>
                  <a:lnTo>
                    <a:pt x="5" y="26"/>
                  </a:lnTo>
                  <a:lnTo>
                    <a:pt x="81" y="102"/>
                  </a:lnTo>
                  <a:lnTo>
                    <a:pt x="86" y="105"/>
                  </a:lnTo>
                  <a:lnTo>
                    <a:pt x="91" y="10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2136">
              <a:extLst>
                <a:ext uri="{FF2B5EF4-FFF2-40B4-BE49-F238E27FC236}">
                  <a16:creationId xmlns="" xmlns:a16="http://schemas.microsoft.com/office/drawing/2014/main" id="{2A0C011F-3960-4A53-B82D-8BDC55691C28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71238" y="835025"/>
              <a:ext cx="9525" cy="28575"/>
            </a:xfrm>
            <a:custGeom>
              <a:avLst/>
              <a:gdLst>
                <a:gd name="T0" fmla="*/ 15 w 29"/>
                <a:gd name="T1" fmla="*/ 90 h 90"/>
                <a:gd name="T2" fmla="*/ 21 w 29"/>
                <a:gd name="T3" fmla="*/ 89 h 90"/>
                <a:gd name="T4" fmla="*/ 26 w 29"/>
                <a:gd name="T5" fmla="*/ 87 h 90"/>
                <a:gd name="T6" fmla="*/ 28 w 29"/>
                <a:gd name="T7" fmla="*/ 82 h 90"/>
                <a:gd name="T8" fmla="*/ 29 w 29"/>
                <a:gd name="T9" fmla="*/ 76 h 90"/>
                <a:gd name="T10" fmla="*/ 29 w 29"/>
                <a:gd name="T11" fmla="*/ 16 h 90"/>
                <a:gd name="T12" fmla="*/ 28 w 29"/>
                <a:gd name="T13" fmla="*/ 10 h 90"/>
                <a:gd name="T14" fmla="*/ 26 w 29"/>
                <a:gd name="T15" fmla="*/ 5 h 90"/>
                <a:gd name="T16" fmla="*/ 21 w 29"/>
                <a:gd name="T17" fmla="*/ 1 h 90"/>
                <a:gd name="T18" fmla="*/ 15 w 29"/>
                <a:gd name="T19" fmla="*/ 0 h 90"/>
                <a:gd name="T20" fmla="*/ 9 w 29"/>
                <a:gd name="T21" fmla="*/ 1 h 90"/>
                <a:gd name="T22" fmla="*/ 4 w 29"/>
                <a:gd name="T23" fmla="*/ 5 h 90"/>
                <a:gd name="T24" fmla="*/ 1 w 29"/>
                <a:gd name="T25" fmla="*/ 10 h 90"/>
                <a:gd name="T26" fmla="*/ 0 w 29"/>
                <a:gd name="T27" fmla="*/ 16 h 90"/>
                <a:gd name="T28" fmla="*/ 0 w 29"/>
                <a:gd name="T29" fmla="*/ 76 h 90"/>
                <a:gd name="T30" fmla="*/ 1 w 29"/>
                <a:gd name="T31" fmla="*/ 82 h 90"/>
                <a:gd name="T32" fmla="*/ 4 w 29"/>
                <a:gd name="T33" fmla="*/ 87 h 90"/>
                <a:gd name="T34" fmla="*/ 9 w 29"/>
                <a:gd name="T35" fmla="*/ 89 h 90"/>
                <a:gd name="T36" fmla="*/ 15 w 29"/>
                <a:gd name="T37" fmla="*/ 9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9" h="90">
                  <a:moveTo>
                    <a:pt x="15" y="90"/>
                  </a:moveTo>
                  <a:lnTo>
                    <a:pt x="21" y="89"/>
                  </a:lnTo>
                  <a:lnTo>
                    <a:pt x="26" y="87"/>
                  </a:lnTo>
                  <a:lnTo>
                    <a:pt x="28" y="82"/>
                  </a:lnTo>
                  <a:lnTo>
                    <a:pt x="29" y="76"/>
                  </a:lnTo>
                  <a:lnTo>
                    <a:pt x="29" y="16"/>
                  </a:lnTo>
                  <a:lnTo>
                    <a:pt x="28" y="10"/>
                  </a:lnTo>
                  <a:lnTo>
                    <a:pt x="26" y="5"/>
                  </a:lnTo>
                  <a:lnTo>
                    <a:pt x="21" y="1"/>
                  </a:lnTo>
                  <a:lnTo>
                    <a:pt x="15" y="0"/>
                  </a:lnTo>
                  <a:lnTo>
                    <a:pt x="9" y="1"/>
                  </a:lnTo>
                  <a:lnTo>
                    <a:pt x="4" y="5"/>
                  </a:lnTo>
                  <a:lnTo>
                    <a:pt x="1" y="10"/>
                  </a:lnTo>
                  <a:lnTo>
                    <a:pt x="0" y="16"/>
                  </a:lnTo>
                  <a:lnTo>
                    <a:pt x="0" y="76"/>
                  </a:lnTo>
                  <a:lnTo>
                    <a:pt x="1" y="82"/>
                  </a:lnTo>
                  <a:lnTo>
                    <a:pt x="4" y="87"/>
                  </a:lnTo>
                  <a:lnTo>
                    <a:pt x="9" y="89"/>
                  </a:lnTo>
                  <a:lnTo>
                    <a:pt x="15" y="9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2137">
              <a:extLst>
                <a:ext uri="{FF2B5EF4-FFF2-40B4-BE49-F238E27FC236}">
                  <a16:creationId xmlns="" xmlns:a16="http://schemas.microsoft.com/office/drawing/2014/main" id="{95AC5EAB-4D3E-48E2-83F2-F66714FE3406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42675" y="863600"/>
              <a:ext cx="33338" cy="34925"/>
            </a:xfrm>
            <a:custGeom>
              <a:avLst/>
              <a:gdLst>
                <a:gd name="T0" fmla="*/ 101 w 106"/>
                <a:gd name="T1" fmla="*/ 5 h 107"/>
                <a:gd name="T2" fmla="*/ 96 w 106"/>
                <a:gd name="T3" fmla="*/ 2 h 107"/>
                <a:gd name="T4" fmla="*/ 90 w 106"/>
                <a:gd name="T5" fmla="*/ 0 h 107"/>
                <a:gd name="T6" fmla="*/ 85 w 106"/>
                <a:gd name="T7" fmla="*/ 2 h 107"/>
                <a:gd name="T8" fmla="*/ 80 w 106"/>
                <a:gd name="T9" fmla="*/ 5 h 107"/>
                <a:gd name="T10" fmla="*/ 5 w 106"/>
                <a:gd name="T11" fmla="*/ 80 h 107"/>
                <a:gd name="T12" fmla="*/ 1 w 106"/>
                <a:gd name="T13" fmla="*/ 86 h 107"/>
                <a:gd name="T14" fmla="*/ 0 w 106"/>
                <a:gd name="T15" fmla="*/ 91 h 107"/>
                <a:gd name="T16" fmla="*/ 1 w 106"/>
                <a:gd name="T17" fmla="*/ 97 h 107"/>
                <a:gd name="T18" fmla="*/ 5 w 106"/>
                <a:gd name="T19" fmla="*/ 102 h 107"/>
                <a:gd name="T20" fmla="*/ 10 w 106"/>
                <a:gd name="T21" fmla="*/ 105 h 107"/>
                <a:gd name="T22" fmla="*/ 16 w 106"/>
                <a:gd name="T23" fmla="*/ 107 h 107"/>
                <a:gd name="T24" fmla="*/ 21 w 106"/>
                <a:gd name="T25" fmla="*/ 105 h 107"/>
                <a:gd name="T26" fmla="*/ 25 w 106"/>
                <a:gd name="T27" fmla="*/ 102 h 107"/>
                <a:gd name="T28" fmla="*/ 101 w 106"/>
                <a:gd name="T29" fmla="*/ 26 h 107"/>
                <a:gd name="T30" fmla="*/ 105 w 106"/>
                <a:gd name="T31" fmla="*/ 21 h 107"/>
                <a:gd name="T32" fmla="*/ 106 w 106"/>
                <a:gd name="T33" fmla="*/ 16 h 107"/>
                <a:gd name="T34" fmla="*/ 105 w 106"/>
                <a:gd name="T35" fmla="*/ 10 h 107"/>
                <a:gd name="T36" fmla="*/ 101 w 106"/>
                <a:gd name="T37" fmla="*/ 5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06" h="107">
                  <a:moveTo>
                    <a:pt x="101" y="5"/>
                  </a:moveTo>
                  <a:lnTo>
                    <a:pt x="96" y="2"/>
                  </a:lnTo>
                  <a:lnTo>
                    <a:pt x="90" y="0"/>
                  </a:lnTo>
                  <a:lnTo>
                    <a:pt x="85" y="2"/>
                  </a:lnTo>
                  <a:lnTo>
                    <a:pt x="80" y="5"/>
                  </a:lnTo>
                  <a:lnTo>
                    <a:pt x="5" y="80"/>
                  </a:lnTo>
                  <a:lnTo>
                    <a:pt x="1" y="86"/>
                  </a:lnTo>
                  <a:lnTo>
                    <a:pt x="0" y="91"/>
                  </a:lnTo>
                  <a:lnTo>
                    <a:pt x="1" y="97"/>
                  </a:lnTo>
                  <a:lnTo>
                    <a:pt x="5" y="102"/>
                  </a:lnTo>
                  <a:lnTo>
                    <a:pt x="10" y="105"/>
                  </a:lnTo>
                  <a:lnTo>
                    <a:pt x="16" y="107"/>
                  </a:lnTo>
                  <a:lnTo>
                    <a:pt x="21" y="105"/>
                  </a:lnTo>
                  <a:lnTo>
                    <a:pt x="25" y="102"/>
                  </a:lnTo>
                  <a:lnTo>
                    <a:pt x="101" y="26"/>
                  </a:lnTo>
                  <a:lnTo>
                    <a:pt x="105" y="21"/>
                  </a:lnTo>
                  <a:lnTo>
                    <a:pt x="106" y="16"/>
                  </a:lnTo>
                  <a:lnTo>
                    <a:pt x="105" y="10"/>
                  </a:lnTo>
                  <a:lnTo>
                    <a:pt x="101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2138">
              <a:extLst>
                <a:ext uri="{FF2B5EF4-FFF2-40B4-BE49-F238E27FC236}">
                  <a16:creationId xmlns="" xmlns:a16="http://schemas.microsoft.com/office/drawing/2014/main" id="{091EB9D4-F0DA-4562-A84A-59CB710FBD9A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76013" y="949325"/>
              <a:ext cx="28575" cy="11113"/>
            </a:xfrm>
            <a:custGeom>
              <a:avLst/>
              <a:gdLst>
                <a:gd name="T0" fmla="*/ 75 w 90"/>
                <a:gd name="T1" fmla="*/ 0 h 31"/>
                <a:gd name="T2" fmla="*/ 15 w 90"/>
                <a:gd name="T3" fmla="*/ 0 h 31"/>
                <a:gd name="T4" fmla="*/ 9 w 90"/>
                <a:gd name="T5" fmla="*/ 2 h 31"/>
                <a:gd name="T6" fmla="*/ 4 w 90"/>
                <a:gd name="T7" fmla="*/ 5 h 31"/>
                <a:gd name="T8" fmla="*/ 1 w 90"/>
                <a:gd name="T9" fmla="*/ 10 h 31"/>
                <a:gd name="T10" fmla="*/ 0 w 90"/>
                <a:gd name="T11" fmla="*/ 15 h 31"/>
                <a:gd name="T12" fmla="*/ 1 w 90"/>
                <a:gd name="T13" fmla="*/ 21 h 31"/>
                <a:gd name="T14" fmla="*/ 4 w 90"/>
                <a:gd name="T15" fmla="*/ 26 h 31"/>
                <a:gd name="T16" fmla="*/ 9 w 90"/>
                <a:gd name="T17" fmla="*/ 30 h 31"/>
                <a:gd name="T18" fmla="*/ 15 w 90"/>
                <a:gd name="T19" fmla="*/ 31 h 31"/>
                <a:gd name="T20" fmla="*/ 75 w 90"/>
                <a:gd name="T21" fmla="*/ 31 h 31"/>
                <a:gd name="T22" fmla="*/ 81 w 90"/>
                <a:gd name="T23" fmla="*/ 30 h 31"/>
                <a:gd name="T24" fmla="*/ 86 w 90"/>
                <a:gd name="T25" fmla="*/ 26 h 31"/>
                <a:gd name="T26" fmla="*/ 89 w 90"/>
                <a:gd name="T27" fmla="*/ 21 h 31"/>
                <a:gd name="T28" fmla="*/ 90 w 90"/>
                <a:gd name="T29" fmla="*/ 15 h 31"/>
                <a:gd name="T30" fmla="*/ 89 w 90"/>
                <a:gd name="T31" fmla="*/ 10 h 31"/>
                <a:gd name="T32" fmla="*/ 86 w 90"/>
                <a:gd name="T33" fmla="*/ 5 h 31"/>
                <a:gd name="T34" fmla="*/ 81 w 90"/>
                <a:gd name="T35" fmla="*/ 2 h 31"/>
                <a:gd name="T36" fmla="*/ 75 w 90"/>
                <a:gd name="T37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90" h="31">
                  <a:moveTo>
                    <a:pt x="75" y="0"/>
                  </a:moveTo>
                  <a:lnTo>
                    <a:pt x="15" y="0"/>
                  </a:lnTo>
                  <a:lnTo>
                    <a:pt x="9" y="2"/>
                  </a:lnTo>
                  <a:lnTo>
                    <a:pt x="4" y="5"/>
                  </a:lnTo>
                  <a:lnTo>
                    <a:pt x="1" y="10"/>
                  </a:lnTo>
                  <a:lnTo>
                    <a:pt x="0" y="15"/>
                  </a:lnTo>
                  <a:lnTo>
                    <a:pt x="1" y="21"/>
                  </a:lnTo>
                  <a:lnTo>
                    <a:pt x="4" y="26"/>
                  </a:lnTo>
                  <a:lnTo>
                    <a:pt x="9" y="30"/>
                  </a:lnTo>
                  <a:lnTo>
                    <a:pt x="15" y="31"/>
                  </a:lnTo>
                  <a:lnTo>
                    <a:pt x="75" y="31"/>
                  </a:lnTo>
                  <a:lnTo>
                    <a:pt x="81" y="30"/>
                  </a:lnTo>
                  <a:lnTo>
                    <a:pt x="86" y="26"/>
                  </a:lnTo>
                  <a:lnTo>
                    <a:pt x="89" y="21"/>
                  </a:lnTo>
                  <a:lnTo>
                    <a:pt x="90" y="15"/>
                  </a:lnTo>
                  <a:lnTo>
                    <a:pt x="89" y="10"/>
                  </a:lnTo>
                  <a:lnTo>
                    <a:pt x="86" y="5"/>
                  </a:lnTo>
                  <a:lnTo>
                    <a:pt x="81" y="2"/>
                  </a:lnTo>
                  <a:lnTo>
                    <a:pt x="7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7" name="Rectangle 6"/>
          <p:cNvSpPr/>
          <p:nvPr/>
        </p:nvSpPr>
        <p:spPr>
          <a:xfrm>
            <a:off x="0" y="6520077"/>
            <a:ext cx="12192000" cy="337923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13668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Flowchart: Process 54">
            <a:extLst>
              <a:ext uri="{FF2B5EF4-FFF2-40B4-BE49-F238E27FC236}">
                <a16:creationId xmlns="" xmlns:a16="http://schemas.microsoft.com/office/drawing/2014/main" id="{15A13C55-6AE7-4C57-835A-F218B22DC778}"/>
              </a:ext>
            </a:extLst>
          </p:cNvPr>
          <p:cNvSpPr/>
          <p:nvPr/>
        </p:nvSpPr>
        <p:spPr>
          <a:xfrm>
            <a:off x="907151" y="1355684"/>
            <a:ext cx="4513932" cy="1146629"/>
          </a:xfrm>
          <a:prstGeom prst="flowChartProcess">
            <a:avLst/>
          </a:prstGeom>
          <a:solidFill>
            <a:srgbClr val="9A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Flowchart: Process 55">
            <a:extLst>
              <a:ext uri="{FF2B5EF4-FFF2-40B4-BE49-F238E27FC236}">
                <a16:creationId xmlns="" xmlns:a16="http://schemas.microsoft.com/office/drawing/2014/main" id="{A6DFC013-EA03-4ED3-8AC4-B5B9F61F716C}"/>
              </a:ext>
            </a:extLst>
          </p:cNvPr>
          <p:cNvSpPr/>
          <p:nvPr/>
        </p:nvSpPr>
        <p:spPr>
          <a:xfrm>
            <a:off x="907151" y="2570289"/>
            <a:ext cx="4513932" cy="1146629"/>
          </a:xfrm>
          <a:prstGeom prst="flowChartProcess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Flowchart: Process 56">
            <a:extLst>
              <a:ext uri="{FF2B5EF4-FFF2-40B4-BE49-F238E27FC236}">
                <a16:creationId xmlns="" xmlns:a16="http://schemas.microsoft.com/office/drawing/2014/main" id="{14E3E991-D4DA-4CFF-9CE3-9FB29CF5DE09}"/>
              </a:ext>
            </a:extLst>
          </p:cNvPr>
          <p:cNvSpPr/>
          <p:nvPr/>
        </p:nvSpPr>
        <p:spPr>
          <a:xfrm>
            <a:off x="907151" y="3784894"/>
            <a:ext cx="4513932" cy="1146629"/>
          </a:xfrm>
          <a:prstGeom prst="flowChartProcess">
            <a:avLst/>
          </a:prstGeom>
          <a:solidFill>
            <a:srgbClr val="9A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Flowchart: Process 57">
            <a:extLst>
              <a:ext uri="{FF2B5EF4-FFF2-40B4-BE49-F238E27FC236}">
                <a16:creationId xmlns="" xmlns:a16="http://schemas.microsoft.com/office/drawing/2014/main" id="{52128A6B-CCF9-4E5B-9103-695C5C39AFF4}"/>
              </a:ext>
            </a:extLst>
          </p:cNvPr>
          <p:cNvSpPr/>
          <p:nvPr/>
        </p:nvSpPr>
        <p:spPr>
          <a:xfrm>
            <a:off x="907151" y="4999500"/>
            <a:ext cx="4513932" cy="1146629"/>
          </a:xfrm>
          <a:prstGeom prst="flowChartProcess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4" name="Group 53">
            <a:extLst>
              <a:ext uri="{FF2B5EF4-FFF2-40B4-BE49-F238E27FC236}">
                <a16:creationId xmlns="" xmlns:a16="http://schemas.microsoft.com/office/drawing/2014/main" id="{DC60743A-1C2D-4B1C-9F3D-861576FBE643}"/>
              </a:ext>
            </a:extLst>
          </p:cNvPr>
          <p:cNvGrpSpPr/>
          <p:nvPr/>
        </p:nvGrpSpPr>
        <p:grpSpPr>
          <a:xfrm>
            <a:off x="3164117" y="888586"/>
            <a:ext cx="5085879" cy="5579520"/>
            <a:chOff x="3524712" y="888586"/>
            <a:chExt cx="5085879" cy="5579520"/>
          </a:xfrm>
        </p:grpSpPr>
        <p:sp>
          <p:nvSpPr>
            <p:cNvPr id="31" name="Parallelogram 30">
              <a:extLst>
                <a:ext uri="{FF2B5EF4-FFF2-40B4-BE49-F238E27FC236}">
                  <a16:creationId xmlns="" xmlns:a16="http://schemas.microsoft.com/office/drawing/2014/main" id="{196EC63D-A5CA-4934-A58A-D1A59A0FBFEC}"/>
                </a:ext>
              </a:extLst>
            </p:cNvPr>
            <p:cNvSpPr/>
            <p:nvPr/>
          </p:nvSpPr>
          <p:spPr>
            <a:xfrm>
              <a:off x="3608751" y="952500"/>
              <a:ext cx="4513932" cy="5448299"/>
            </a:xfrm>
            <a:prstGeom prst="parallelogram">
              <a:avLst>
                <a:gd name="adj" fmla="val 46865"/>
              </a:avLst>
            </a:prstGeom>
            <a:solidFill>
              <a:schemeClr val="bg1"/>
            </a:solidFill>
            <a:ln>
              <a:noFill/>
            </a:ln>
            <a:effectLst>
              <a:outerShdw blurRad="50800" dist="38100" dir="10800000" algn="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Rectangle 52">
              <a:extLst>
                <a:ext uri="{FF2B5EF4-FFF2-40B4-BE49-F238E27FC236}">
                  <a16:creationId xmlns="" xmlns:a16="http://schemas.microsoft.com/office/drawing/2014/main" id="{329AC97E-B5DA-4A3A-86ED-9A55214CFB09}"/>
                </a:ext>
              </a:extLst>
            </p:cNvPr>
            <p:cNvSpPr/>
            <p:nvPr/>
          </p:nvSpPr>
          <p:spPr>
            <a:xfrm>
              <a:off x="5286379" y="888586"/>
              <a:ext cx="3324212" cy="254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Rectangle 58">
              <a:extLst>
                <a:ext uri="{FF2B5EF4-FFF2-40B4-BE49-F238E27FC236}">
                  <a16:creationId xmlns="" xmlns:a16="http://schemas.microsoft.com/office/drawing/2014/main" id="{7A973CE4-9558-48F7-A31B-55B3DF7F22F6}"/>
                </a:ext>
              </a:extLst>
            </p:cNvPr>
            <p:cNvSpPr/>
            <p:nvPr/>
          </p:nvSpPr>
          <p:spPr>
            <a:xfrm>
              <a:off x="3524712" y="6214106"/>
              <a:ext cx="2979406" cy="254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4" name="Freeform: Shape 73">
            <a:extLst>
              <a:ext uri="{FF2B5EF4-FFF2-40B4-BE49-F238E27FC236}">
                <a16:creationId xmlns="" xmlns:a16="http://schemas.microsoft.com/office/drawing/2014/main" id="{C10EFB07-D248-4E1F-891B-C03F1706D667}"/>
              </a:ext>
            </a:extLst>
          </p:cNvPr>
          <p:cNvSpPr/>
          <p:nvPr/>
        </p:nvSpPr>
        <p:spPr>
          <a:xfrm>
            <a:off x="4340879" y="2429025"/>
            <a:ext cx="6667633" cy="1146629"/>
          </a:xfrm>
          <a:custGeom>
            <a:avLst/>
            <a:gdLst>
              <a:gd name="connsiteX0" fmla="*/ 445210 w 6667633"/>
              <a:gd name="connsiteY0" fmla="*/ 0 h 1146629"/>
              <a:gd name="connsiteX1" fmla="*/ 2843688 w 6667633"/>
              <a:gd name="connsiteY1" fmla="*/ 0 h 1146629"/>
              <a:gd name="connsiteX2" fmla="*/ 6667633 w 6667633"/>
              <a:gd name="connsiteY2" fmla="*/ 0 h 1146629"/>
              <a:gd name="connsiteX3" fmla="*/ 6667633 w 6667633"/>
              <a:gd name="connsiteY3" fmla="*/ 1146629 h 1146629"/>
              <a:gd name="connsiteX4" fmla="*/ 2398478 w 6667633"/>
              <a:gd name="connsiteY4" fmla="*/ 1146629 h 1146629"/>
              <a:gd name="connsiteX5" fmla="*/ 0 w 6667633"/>
              <a:gd name="connsiteY5" fmla="*/ 1146629 h 1146629"/>
              <a:gd name="connsiteX6" fmla="*/ 445210 w 6667633"/>
              <a:gd name="connsiteY6" fmla="*/ 0 h 11466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667633" h="1146629">
                <a:moveTo>
                  <a:pt x="445210" y="0"/>
                </a:moveTo>
                <a:lnTo>
                  <a:pt x="2843688" y="0"/>
                </a:lnTo>
                <a:lnTo>
                  <a:pt x="6667633" y="0"/>
                </a:lnTo>
                <a:lnTo>
                  <a:pt x="6667633" y="1146629"/>
                </a:lnTo>
                <a:lnTo>
                  <a:pt x="2398478" y="1146629"/>
                </a:lnTo>
                <a:lnTo>
                  <a:pt x="0" y="1146629"/>
                </a:lnTo>
                <a:lnTo>
                  <a:pt x="445210" y="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Freeform: Shape 75">
            <a:extLst>
              <a:ext uri="{FF2B5EF4-FFF2-40B4-BE49-F238E27FC236}">
                <a16:creationId xmlns="" xmlns:a16="http://schemas.microsoft.com/office/drawing/2014/main" id="{27971973-E1CE-44A9-B9E4-7EB9C0FA9D25}"/>
              </a:ext>
            </a:extLst>
          </p:cNvPr>
          <p:cNvSpPr/>
          <p:nvPr/>
        </p:nvSpPr>
        <p:spPr>
          <a:xfrm>
            <a:off x="3868525" y="3645559"/>
            <a:ext cx="6860668" cy="1146629"/>
          </a:xfrm>
          <a:custGeom>
            <a:avLst/>
            <a:gdLst>
              <a:gd name="connsiteX0" fmla="*/ 445211 w 6860668"/>
              <a:gd name="connsiteY0" fmla="*/ 0 h 1146629"/>
              <a:gd name="connsiteX1" fmla="*/ 2843688 w 6860668"/>
              <a:gd name="connsiteY1" fmla="*/ 0 h 1146629"/>
              <a:gd name="connsiteX2" fmla="*/ 2843689 w 6860668"/>
              <a:gd name="connsiteY2" fmla="*/ 0 h 1146629"/>
              <a:gd name="connsiteX3" fmla="*/ 6860668 w 6860668"/>
              <a:gd name="connsiteY3" fmla="*/ 0 h 1146629"/>
              <a:gd name="connsiteX4" fmla="*/ 6860668 w 6860668"/>
              <a:gd name="connsiteY4" fmla="*/ 1146629 h 1146629"/>
              <a:gd name="connsiteX5" fmla="*/ 2398478 w 6860668"/>
              <a:gd name="connsiteY5" fmla="*/ 1146629 h 1146629"/>
              <a:gd name="connsiteX6" fmla="*/ 2398477 w 6860668"/>
              <a:gd name="connsiteY6" fmla="*/ 1146629 h 1146629"/>
              <a:gd name="connsiteX7" fmla="*/ 0 w 6860668"/>
              <a:gd name="connsiteY7" fmla="*/ 1146629 h 1146629"/>
              <a:gd name="connsiteX8" fmla="*/ 445211 w 6860668"/>
              <a:gd name="connsiteY8" fmla="*/ 0 h 11466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860668" h="1146629">
                <a:moveTo>
                  <a:pt x="445211" y="0"/>
                </a:moveTo>
                <a:lnTo>
                  <a:pt x="2843688" y="0"/>
                </a:lnTo>
                <a:lnTo>
                  <a:pt x="2843689" y="0"/>
                </a:lnTo>
                <a:lnTo>
                  <a:pt x="6860668" y="0"/>
                </a:lnTo>
                <a:lnTo>
                  <a:pt x="6860668" y="1146629"/>
                </a:lnTo>
                <a:lnTo>
                  <a:pt x="2398478" y="1146629"/>
                </a:lnTo>
                <a:lnTo>
                  <a:pt x="2398477" y="1146629"/>
                </a:lnTo>
                <a:lnTo>
                  <a:pt x="0" y="1146629"/>
                </a:lnTo>
                <a:lnTo>
                  <a:pt x="445211" y="0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Freeform: Shape 76">
            <a:extLst>
              <a:ext uri="{FF2B5EF4-FFF2-40B4-BE49-F238E27FC236}">
                <a16:creationId xmlns="" xmlns:a16="http://schemas.microsoft.com/office/drawing/2014/main" id="{56231670-A437-48E8-9B99-649D9FAF61EF}"/>
              </a:ext>
            </a:extLst>
          </p:cNvPr>
          <p:cNvSpPr/>
          <p:nvPr/>
        </p:nvSpPr>
        <p:spPr>
          <a:xfrm>
            <a:off x="3396171" y="4862094"/>
            <a:ext cx="7053704" cy="1146629"/>
          </a:xfrm>
          <a:custGeom>
            <a:avLst/>
            <a:gdLst>
              <a:gd name="connsiteX0" fmla="*/ 445211 w 7053704"/>
              <a:gd name="connsiteY0" fmla="*/ 0 h 1146629"/>
              <a:gd name="connsiteX1" fmla="*/ 2843688 w 7053704"/>
              <a:gd name="connsiteY1" fmla="*/ 0 h 1146629"/>
              <a:gd name="connsiteX2" fmla="*/ 2843689 w 7053704"/>
              <a:gd name="connsiteY2" fmla="*/ 0 h 1146629"/>
              <a:gd name="connsiteX3" fmla="*/ 7053704 w 7053704"/>
              <a:gd name="connsiteY3" fmla="*/ 0 h 1146629"/>
              <a:gd name="connsiteX4" fmla="*/ 7053704 w 7053704"/>
              <a:gd name="connsiteY4" fmla="*/ 1146629 h 1146629"/>
              <a:gd name="connsiteX5" fmla="*/ 2398478 w 7053704"/>
              <a:gd name="connsiteY5" fmla="*/ 1146629 h 1146629"/>
              <a:gd name="connsiteX6" fmla="*/ 2398477 w 7053704"/>
              <a:gd name="connsiteY6" fmla="*/ 1146629 h 1146629"/>
              <a:gd name="connsiteX7" fmla="*/ 0 w 7053704"/>
              <a:gd name="connsiteY7" fmla="*/ 1146629 h 1146629"/>
              <a:gd name="connsiteX8" fmla="*/ 445211 w 7053704"/>
              <a:gd name="connsiteY8" fmla="*/ 0 h 11466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053704" h="1146629">
                <a:moveTo>
                  <a:pt x="445211" y="0"/>
                </a:moveTo>
                <a:lnTo>
                  <a:pt x="2843688" y="0"/>
                </a:lnTo>
                <a:lnTo>
                  <a:pt x="2843689" y="0"/>
                </a:lnTo>
                <a:lnTo>
                  <a:pt x="7053704" y="0"/>
                </a:lnTo>
                <a:lnTo>
                  <a:pt x="7053704" y="1146629"/>
                </a:lnTo>
                <a:lnTo>
                  <a:pt x="2398478" y="1146629"/>
                </a:lnTo>
                <a:lnTo>
                  <a:pt x="2398477" y="1146629"/>
                </a:lnTo>
                <a:lnTo>
                  <a:pt x="0" y="1146629"/>
                </a:lnTo>
                <a:lnTo>
                  <a:pt x="445211" y="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lide Number Placeholder 2">
            <a:extLst>
              <a:ext uri="{FF2B5EF4-FFF2-40B4-BE49-F238E27FC236}">
                <a16:creationId xmlns="" xmlns:a16="http://schemas.microsoft.com/office/drawing/2014/main" id="{EC5C9067-C0C6-4FAB-9F0B-599C5244C06B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8610600" y="6594777"/>
            <a:ext cx="2743200" cy="184666"/>
          </a:xfrm>
        </p:spPr>
        <p:txBody>
          <a:bodyPr lIns="0" tIns="0" rIns="0" bIns="0">
            <a:spAutoFit/>
          </a:bodyPr>
          <a:lstStyle/>
          <a:p>
            <a:fld id="{E142C5B5-C342-4328-8806-2E2AAC9E4457}" type="slidenum">
              <a:rPr lang="en-US" smtClean="0">
                <a:solidFill>
                  <a:schemeClr val="bg1"/>
                </a:solidFill>
              </a:rPr>
              <a:t>4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7" name="Title 4">
            <a:extLst>
              <a:ext uri="{FF2B5EF4-FFF2-40B4-BE49-F238E27FC236}">
                <a16:creationId xmlns="" xmlns:a16="http://schemas.microsoft.com/office/drawing/2014/main" id="{F8860019-DE49-4EAA-8713-BB90B79789CE}"/>
              </a:ext>
            </a:extLst>
          </p:cNvPr>
          <p:cNvSpPr txBox="1">
            <a:spLocks/>
          </p:cNvSpPr>
          <p:nvPr/>
        </p:nvSpPr>
        <p:spPr>
          <a:xfrm>
            <a:off x="431800" y="310709"/>
            <a:ext cx="11328400" cy="498598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/>
              <a:t>PRODUCTION PROCESS</a:t>
            </a:r>
          </a:p>
        </p:txBody>
      </p:sp>
      <p:sp>
        <p:nvSpPr>
          <p:cNvPr id="49" name="Freeform: Shape 48">
            <a:extLst>
              <a:ext uri="{FF2B5EF4-FFF2-40B4-BE49-F238E27FC236}">
                <a16:creationId xmlns="" xmlns:a16="http://schemas.microsoft.com/office/drawing/2014/main" id="{F689493A-20AB-4B1A-B758-2A64ED555336}"/>
              </a:ext>
            </a:extLst>
          </p:cNvPr>
          <p:cNvSpPr/>
          <p:nvPr/>
        </p:nvSpPr>
        <p:spPr>
          <a:xfrm>
            <a:off x="4813231" y="1212491"/>
            <a:ext cx="6471618" cy="1146629"/>
          </a:xfrm>
          <a:custGeom>
            <a:avLst/>
            <a:gdLst>
              <a:gd name="connsiteX0" fmla="*/ 2843689 w 6471618"/>
              <a:gd name="connsiteY0" fmla="*/ 0 h 1146629"/>
              <a:gd name="connsiteX1" fmla="*/ 6471618 w 6471618"/>
              <a:gd name="connsiteY1" fmla="*/ 0 h 1146629"/>
              <a:gd name="connsiteX2" fmla="*/ 6471618 w 6471618"/>
              <a:gd name="connsiteY2" fmla="*/ 1146629 h 1146629"/>
              <a:gd name="connsiteX3" fmla="*/ 2398479 w 6471618"/>
              <a:gd name="connsiteY3" fmla="*/ 1146629 h 1146629"/>
              <a:gd name="connsiteX4" fmla="*/ 445210 w 6471618"/>
              <a:gd name="connsiteY4" fmla="*/ 0 h 1146629"/>
              <a:gd name="connsiteX5" fmla="*/ 2843688 w 6471618"/>
              <a:gd name="connsiteY5" fmla="*/ 0 h 1146629"/>
              <a:gd name="connsiteX6" fmla="*/ 2398478 w 6471618"/>
              <a:gd name="connsiteY6" fmla="*/ 1146629 h 1146629"/>
              <a:gd name="connsiteX7" fmla="*/ 0 w 6471618"/>
              <a:gd name="connsiteY7" fmla="*/ 1146629 h 11466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471618" h="1146629">
                <a:moveTo>
                  <a:pt x="2843689" y="0"/>
                </a:moveTo>
                <a:lnTo>
                  <a:pt x="6471618" y="0"/>
                </a:lnTo>
                <a:lnTo>
                  <a:pt x="6471618" y="1146629"/>
                </a:lnTo>
                <a:lnTo>
                  <a:pt x="2398479" y="1146629"/>
                </a:lnTo>
                <a:close/>
                <a:moveTo>
                  <a:pt x="445210" y="0"/>
                </a:moveTo>
                <a:lnTo>
                  <a:pt x="2843688" y="0"/>
                </a:lnTo>
                <a:lnTo>
                  <a:pt x="2398478" y="1146629"/>
                </a:lnTo>
                <a:lnTo>
                  <a:pt x="0" y="1146629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  <a:effectLst>
            <a:outerShdw blurRad="50800" dist="381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Hexagon 60">
            <a:extLst>
              <a:ext uri="{FF2B5EF4-FFF2-40B4-BE49-F238E27FC236}">
                <a16:creationId xmlns="" xmlns:a16="http://schemas.microsoft.com/office/drawing/2014/main" id="{EDA44762-3260-4774-A432-418D12C9514B}"/>
              </a:ext>
            </a:extLst>
          </p:cNvPr>
          <p:cNvSpPr/>
          <p:nvPr/>
        </p:nvSpPr>
        <p:spPr>
          <a:xfrm rot="5400000">
            <a:off x="10307448" y="1408360"/>
            <a:ext cx="875672" cy="754890"/>
          </a:xfrm>
          <a:prstGeom prst="hexagon">
            <a:avLst/>
          </a:prstGeom>
          <a:solidFill>
            <a:schemeClr val="bg1"/>
          </a:solidFill>
          <a:ln>
            <a:noFill/>
          </a:ln>
          <a:effectLst>
            <a:outerShdw blurRad="50800" dist="38100" dir="5400000" algn="t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2" name="Hexagon 61">
            <a:extLst>
              <a:ext uri="{FF2B5EF4-FFF2-40B4-BE49-F238E27FC236}">
                <a16:creationId xmlns="" xmlns:a16="http://schemas.microsoft.com/office/drawing/2014/main" id="{CED17501-1395-4AC0-80FD-CE3A63B90819}"/>
              </a:ext>
            </a:extLst>
          </p:cNvPr>
          <p:cNvSpPr/>
          <p:nvPr/>
        </p:nvSpPr>
        <p:spPr>
          <a:xfrm rot="5400000">
            <a:off x="10028131" y="2621038"/>
            <a:ext cx="875672" cy="754890"/>
          </a:xfrm>
          <a:prstGeom prst="hexagon">
            <a:avLst/>
          </a:prstGeom>
          <a:solidFill>
            <a:schemeClr val="bg1"/>
          </a:solidFill>
          <a:ln>
            <a:noFill/>
          </a:ln>
          <a:effectLst>
            <a:outerShdw blurRad="50800" dist="38100" dir="5400000" algn="t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Hexagon 62">
            <a:extLst>
              <a:ext uri="{FF2B5EF4-FFF2-40B4-BE49-F238E27FC236}">
                <a16:creationId xmlns="" xmlns:a16="http://schemas.microsoft.com/office/drawing/2014/main" id="{24CDF3DB-A748-4ABB-AF8D-2814063DB5DD}"/>
              </a:ext>
            </a:extLst>
          </p:cNvPr>
          <p:cNvSpPr/>
          <p:nvPr/>
        </p:nvSpPr>
        <p:spPr>
          <a:xfrm rot="5400000">
            <a:off x="9748813" y="3849257"/>
            <a:ext cx="875672" cy="754890"/>
          </a:xfrm>
          <a:prstGeom prst="hexagon">
            <a:avLst/>
          </a:prstGeom>
          <a:solidFill>
            <a:schemeClr val="bg1"/>
          </a:solidFill>
          <a:ln>
            <a:noFill/>
          </a:ln>
          <a:effectLst>
            <a:outerShdw blurRad="50800" dist="38100" dir="5400000" algn="t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Hexagon 64">
            <a:extLst>
              <a:ext uri="{FF2B5EF4-FFF2-40B4-BE49-F238E27FC236}">
                <a16:creationId xmlns="" xmlns:a16="http://schemas.microsoft.com/office/drawing/2014/main" id="{5AD64267-4289-41DD-A75D-6DE4F60E29FA}"/>
              </a:ext>
            </a:extLst>
          </p:cNvPr>
          <p:cNvSpPr/>
          <p:nvPr/>
        </p:nvSpPr>
        <p:spPr>
          <a:xfrm rot="5400000">
            <a:off x="9469495" y="5048633"/>
            <a:ext cx="875672" cy="754890"/>
          </a:xfrm>
          <a:prstGeom prst="hexagon">
            <a:avLst/>
          </a:prstGeom>
          <a:solidFill>
            <a:schemeClr val="bg1"/>
          </a:solidFill>
          <a:ln>
            <a:noFill/>
          </a:ln>
          <a:effectLst>
            <a:outerShdw blurRad="50800" dist="38100" dir="5400000" algn="t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TextBox 65">
            <a:extLst>
              <a:ext uri="{FF2B5EF4-FFF2-40B4-BE49-F238E27FC236}">
                <a16:creationId xmlns="" xmlns:a16="http://schemas.microsoft.com/office/drawing/2014/main" id="{DD771A12-BB31-48E0-A0E1-2AE59A8A7437}"/>
              </a:ext>
            </a:extLst>
          </p:cNvPr>
          <p:cNvSpPr txBox="1"/>
          <p:nvPr/>
        </p:nvSpPr>
        <p:spPr>
          <a:xfrm>
            <a:off x="5766396" y="1462640"/>
            <a:ext cx="4322126" cy="64633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r"/>
            <a:r>
              <a:rPr lang="en-US" sz="1400" dirty="0">
                <a:solidFill>
                  <a:schemeClr val="bg1"/>
                </a:solidFill>
              </a:rPr>
              <a:t>Lorem ipsum dolor sit </a:t>
            </a:r>
            <a:r>
              <a:rPr lang="en-US" sz="1400" dirty="0" err="1">
                <a:solidFill>
                  <a:schemeClr val="bg1"/>
                </a:solidFill>
              </a:rPr>
              <a:t>amet</a:t>
            </a:r>
            <a:r>
              <a:rPr lang="en-US" sz="1400" dirty="0">
                <a:solidFill>
                  <a:schemeClr val="bg1"/>
                </a:solidFill>
              </a:rPr>
              <a:t>, </a:t>
            </a:r>
            <a:r>
              <a:rPr lang="en-US" sz="1400" dirty="0" err="1">
                <a:solidFill>
                  <a:schemeClr val="bg1"/>
                </a:solidFill>
              </a:rPr>
              <a:t>consectetur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adipiscing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elit</a:t>
            </a:r>
            <a:r>
              <a:rPr lang="en-US" sz="1400" dirty="0">
                <a:solidFill>
                  <a:schemeClr val="bg1"/>
                </a:solidFill>
              </a:rPr>
              <a:t>. Nam </a:t>
            </a:r>
            <a:r>
              <a:rPr lang="en-US" sz="1400" dirty="0" err="1">
                <a:solidFill>
                  <a:schemeClr val="bg1"/>
                </a:solidFill>
              </a:rPr>
              <a:t>venenatis</a:t>
            </a:r>
            <a:r>
              <a:rPr lang="en-US" sz="1400" dirty="0">
                <a:solidFill>
                  <a:schemeClr val="bg1"/>
                </a:solidFill>
              </a:rPr>
              <a:t> mi </a:t>
            </a:r>
            <a:r>
              <a:rPr lang="en-US" sz="1400" dirty="0" err="1">
                <a:solidFill>
                  <a:schemeClr val="bg1"/>
                </a:solidFill>
              </a:rPr>
              <a:t>neque</a:t>
            </a:r>
            <a:r>
              <a:rPr lang="en-US" sz="1400" dirty="0">
                <a:solidFill>
                  <a:schemeClr val="bg1"/>
                </a:solidFill>
              </a:rPr>
              <a:t>, non </a:t>
            </a:r>
            <a:r>
              <a:rPr lang="en-US" sz="1400" dirty="0" err="1">
                <a:solidFill>
                  <a:schemeClr val="bg1"/>
                </a:solidFill>
              </a:rPr>
              <a:t>elementum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mauris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tempor</a:t>
            </a:r>
            <a:r>
              <a:rPr lang="en-US" sz="1400" dirty="0">
                <a:solidFill>
                  <a:schemeClr val="bg1"/>
                </a:solidFill>
              </a:rPr>
              <a:t> sit </a:t>
            </a:r>
            <a:r>
              <a:rPr lang="en-US" sz="1400" dirty="0" err="1">
                <a:solidFill>
                  <a:schemeClr val="bg1"/>
                </a:solidFill>
              </a:rPr>
              <a:t>amet</a:t>
            </a:r>
            <a:r>
              <a:rPr lang="en-US" sz="1400" dirty="0">
                <a:solidFill>
                  <a:schemeClr val="bg1"/>
                </a:solidFill>
              </a:rPr>
              <a:t>. 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="" xmlns:a16="http://schemas.microsoft.com/office/drawing/2014/main" id="{62BE94FA-3FB0-4191-9948-FEF06AA39910}"/>
              </a:ext>
            </a:extLst>
          </p:cNvPr>
          <p:cNvSpPr txBox="1"/>
          <p:nvPr/>
        </p:nvSpPr>
        <p:spPr>
          <a:xfrm>
            <a:off x="5486192" y="2679174"/>
            <a:ext cx="4322126" cy="64633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r"/>
            <a:r>
              <a:rPr lang="en-US" sz="1400" dirty="0">
                <a:solidFill>
                  <a:schemeClr val="bg1"/>
                </a:solidFill>
              </a:rPr>
              <a:t>Lorem ipsum dolor sit </a:t>
            </a:r>
            <a:r>
              <a:rPr lang="en-US" sz="1400" dirty="0" err="1">
                <a:solidFill>
                  <a:schemeClr val="bg1"/>
                </a:solidFill>
              </a:rPr>
              <a:t>amet</a:t>
            </a:r>
            <a:r>
              <a:rPr lang="en-US" sz="1400" dirty="0">
                <a:solidFill>
                  <a:schemeClr val="bg1"/>
                </a:solidFill>
              </a:rPr>
              <a:t>, </a:t>
            </a:r>
            <a:r>
              <a:rPr lang="en-US" sz="1400" dirty="0" err="1">
                <a:solidFill>
                  <a:schemeClr val="bg1"/>
                </a:solidFill>
              </a:rPr>
              <a:t>consectetur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adipiscing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elit</a:t>
            </a:r>
            <a:r>
              <a:rPr lang="en-US" sz="1400" dirty="0">
                <a:solidFill>
                  <a:schemeClr val="bg1"/>
                </a:solidFill>
              </a:rPr>
              <a:t>. Nam </a:t>
            </a:r>
            <a:r>
              <a:rPr lang="en-US" sz="1400" dirty="0" err="1">
                <a:solidFill>
                  <a:schemeClr val="bg1"/>
                </a:solidFill>
              </a:rPr>
              <a:t>venenatis</a:t>
            </a:r>
            <a:r>
              <a:rPr lang="en-US" sz="1400" dirty="0">
                <a:solidFill>
                  <a:schemeClr val="bg1"/>
                </a:solidFill>
              </a:rPr>
              <a:t> mi </a:t>
            </a:r>
            <a:r>
              <a:rPr lang="en-US" sz="1400" dirty="0" err="1">
                <a:solidFill>
                  <a:schemeClr val="bg1"/>
                </a:solidFill>
              </a:rPr>
              <a:t>neque</a:t>
            </a:r>
            <a:r>
              <a:rPr lang="en-US" sz="1400" dirty="0">
                <a:solidFill>
                  <a:schemeClr val="bg1"/>
                </a:solidFill>
              </a:rPr>
              <a:t>, non </a:t>
            </a:r>
            <a:r>
              <a:rPr lang="en-US" sz="1400" dirty="0" err="1">
                <a:solidFill>
                  <a:schemeClr val="bg1"/>
                </a:solidFill>
              </a:rPr>
              <a:t>elementum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mauris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tempor</a:t>
            </a:r>
            <a:r>
              <a:rPr lang="en-US" sz="1400" dirty="0">
                <a:solidFill>
                  <a:schemeClr val="bg1"/>
                </a:solidFill>
              </a:rPr>
              <a:t> sit </a:t>
            </a:r>
            <a:r>
              <a:rPr lang="en-US" sz="1400" dirty="0" err="1">
                <a:solidFill>
                  <a:schemeClr val="bg1"/>
                </a:solidFill>
              </a:rPr>
              <a:t>amet</a:t>
            </a:r>
            <a:r>
              <a:rPr lang="en-US" sz="1400" dirty="0">
                <a:solidFill>
                  <a:schemeClr val="bg1"/>
                </a:solidFill>
              </a:rPr>
              <a:t>. 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="" xmlns:a16="http://schemas.microsoft.com/office/drawing/2014/main" id="{1DE225FC-B738-4B1A-97D4-C663D819CF0C}"/>
              </a:ext>
            </a:extLst>
          </p:cNvPr>
          <p:cNvSpPr txBox="1"/>
          <p:nvPr/>
        </p:nvSpPr>
        <p:spPr>
          <a:xfrm>
            <a:off x="5205988" y="3895708"/>
            <a:ext cx="4322126" cy="64633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r"/>
            <a:r>
              <a:rPr lang="en-US" sz="1400" dirty="0">
                <a:solidFill>
                  <a:schemeClr val="bg1"/>
                </a:solidFill>
              </a:rPr>
              <a:t>Lorem ipsum dolor sit </a:t>
            </a:r>
            <a:r>
              <a:rPr lang="en-US" sz="1400" dirty="0" err="1">
                <a:solidFill>
                  <a:schemeClr val="bg1"/>
                </a:solidFill>
              </a:rPr>
              <a:t>amet</a:t>
            </a:r>
            <a:r>
              <a:rPr lang="en-US" sz="1400" dirty="0">
                <a:solidFill>
                  <a:schemeClr val="bg1"/>
                </a:solidFill>
              </a:rPr>
              <a:t>, </a:t>
            </a:r>
            <a:r>
              <a:rPr lang="en-US" sz="1400" dirty="0" err="1">
                <a:solidFill>
                  <a:schemeClr val="bg1"/>
                </a:solidFill>
              </a:rPr>
              <a:t>consectetur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adipiscing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elit</a:t>
            </a:r>
            <a:r>
              <a:rPr lang="en-US" sz="1400" dirty="0">
                <a:solidFill>
                  <a:schemeClr val="bg1"/>
                </a:solidFill>
              </a:rPr>
              <a:t>. Nam </a:t>
            </a:r>
            <a:r>
              <a:rPr lang="en-US" sz="1400" dirty="0" err="1">
                <a:solidFill>
                  <a:schemeClr val="bg1"/>
                </a:solidFill>
              </a:rPr>
              <a:t>venenatis</a:t>
            </a:r>
            <a:r>
              <a:rPr lang="en-US" sz="1400" dirty="0">
                <a:solidFill>
                  <a:schemeClr val="bg1"/>
                </a:solidFill>
              </a:rPr>
              <a:t> mi </a:t>
            </a:r>
            <a:r>
              <a:rPr lang="en-US" sz="1400" dirty="0" err="1">
                <a:solidFill>
                  <a:schemeClr val="bg1"/>
                </a:solidFill>
              </a:rPr>
              <a:t>neque</a:t>
            </a:r>
            <a:r>
              <a:rPr lang="en-US" sz="1400" dirty="0">
                <a:solidFill>
                  <a:schemeClr val="bg1"/>
                </a:solidFill>
              </a:rPr>
              <a:t>, non </a:t>
            </a:r>
            <a:r>
              <a:rPr lang="en-US" sz="1400" dirty="0" err="1">
                <a:solidFill>
                  <a:schemeClr val="bg1"/>
                </a:solidFill>
              </a:rPr>
              <a:t>elementum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mauris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tempor</a:t>
            </a:r>
            <a:r>
              <a:rPr lang="en-US" sz="1400" dirty="0">
                <a:solidFill>
                  <a:schemeClr val="bg1"/>
                </a:solidFill>
              </a:rPr>
              <a:t> sit </a:t>
            </a:r>
            <a:r>
              <a:rPr lang="en-US" sz="1400" dirty="0" err="1">
                <a:solidFill>
                  <a:schemeClr val="bg1"/>
                </a:solidFill>
              </a:rPr>
              <a:t>amet</a:t>
            </a:r>
            <a:r>
              <a:rPr lang="en-US" sz="1400" dirty="0">
                <a:solidFill>
                  <a:schemeClr val="bg1"/>
                </a:solidFill>
              </a:rPr>
              <a:t>. 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="" xmlns:a16="http://schemas.microsoft.com/office/drawing/2014/main" id="{BEC5899F-5545-465B-955B-13C9DE5FC7B6}"/>
              </a:ext>
            </a:extLst>
          </p:cNvPr>
          <p:cNvSpPr txBox="1"/>
          <p:nvPr/>
        </p:nvSpPr>
        <p:spPr>
          <a:xfrm>
            <a:off x="4925784" y="5112241"/>
            <a:ext cx="4322126" cy="64633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r"/>
            <a:r>
              <a:rPr lang="en-US" sz="1400" dirty="0">
                <a:solidFill>
                  <a:schemeClr val="bg1"/>
                </a:solidFill>
              </a:rPr>
              <a:t>Lorem ipsum dolor sit </a:t>
            </a:r>
            <a:r>
              <a:rPr lang="en-US" sz="1400" dirty="0" err="1">
                <a:solidFill>
                  <a:schemeClr val="bg1"/>
                </a:solidFill>
              </a:rPr>
              <a:t>amet</a:t>
            </a:r>
            <a:r>
              <a:rPr lang="en-US" sz="1400" dirty="0">
                <a:solidFill>
                  <a:schemeClr val="bg1"/>
                </a:solidFill>
              </a:rPr>
              <a:t>, </a:t>
            </a:r>
            <a:r>
              <a:rPr lang="en-US" sz="1400" dirty="0" err="1">
                <a:solidFill>
                  <a:schemeClr val="bg1"/>
                </a:solidFill>
              </a:rPr>
              <a:t>consectetur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adipiscing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elit</a:t>
            </a:r>
            <a:r>
              <a:rPr lang="en-US" sz="1400" dirty="0">
                <a:solidFill>
                  <a:schemeClr val="bg1"/>
                </a:solidFill>
              </a:rPr>
              <a:t>. Nam </a:t>
            </a:r>
            <a:r>
              <a:rPr lang="en-US" sz="1400" dirty="0" err="1">
                <a:solidFill>
                  <a:schemeClr val="bg1"/>
                </a:solidFill>
              </a:rPr>
              <a:t>venenatis</a:t>
            </a:r>
            <a:r>
              <a:rPr lang="en-US" sz="1400" dirty="0">
                <a:solidFill>
                  <a:schemeClr val="bg1"/>
                </a:solidFill>
              </a:rPr>
              <a:t> mi </a:t>
            </a:r>
            <a:r>
              <a:rPr lang="en-US" sz="1400" dirty="0" err="1">
                <a:solidFill>
                  <a:schemeClr val="bg1"/>
                </a:solidFill>
              </a:rPr>
              <a:t>neque</a:t>
            </a:r>
            <a:r>
              <a:rPr lang="en-US" sz="1400" dirty="0">
                <a:solidFill>
                  <a:schemeClr val="bg1"/>
                </a:solidFill>
              </a:rPr>
              <a:t>, non </a:t>
            </a:r>
            <a:r>
              <a:rPr lang="en-US" sz="1400" dirty="0" err="1">
                <a:solidFill>
                  <a:schemeClr val="bg1"/>
                </a:solidFill>
              </a:rPr>
              <a:t>elementum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mauris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tempor</a:t>
            </a:r>
            <a:r>
              <a:rPr lang="en-US" sz="1400" dirty="0">
                <a:solidFill>
                  <a:schemeClr val="bg1"/>
                </a:solidFill>
              </a:rPr>
              <a:t> sit </a:t>
            </a:r>
            <a:r>
              <a:rPr lang="en-US" sz="1400" dirty="0" err="1">
                <a:solidFill>
                  <a:schemeClr val="bg1"/>
                </a:solidFill>
              </a:rPr>
              <a:t>amet</a:t>
            </a:r>
            <a:r>
              <a:rPr lang="en-US" sz="1400" dirty="0">
                <a:solidFill>
                  <a:schemeClr val="bg1"/>
                </a:solidFill>
              </a:rPr>
              <a:t>. </a:t>
            </a:r>
          </a:p>
        </p:txBody>
      </p:sp>
      <p:sp>
        <p:nvSpPr>
          <p:cNvPr id="80" name="TextBox 79">
            <a:extLst>
              <a:ext uri="{FF2B5EF4-FFF2-40B4-BE49-F238E27FC236}">
                <a16:creationId xmlns="" xmlns:a16="http://schemas.microsoft.com/office/drawing/2014/main" id="{34803886-C5B9-45B3-AA98-DD299A8EAB2D}"/>
              </a:ext>
            </a:extLst>
          </p:cNvPr>
          <p:cNvSpPr txBox="1"/>
          <p:nvPr/>
        </p:nvSpPr>
        <p:spPr>
          <a:xfrm>
            <a:off x="1201040" y="1744333"/>
            <a:ext cx="2249320" cy="369332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LOREM IPSUM</a:t>
            </a:r>
          </a:p>
        </p:txBody>
      </p:sp>
      <p:sp>
        <p:nvSpPr>
          <p:cNvPr id="81" name="TextBox 80">
            <a:extLst>
              <a:ext uri="{FF2B5EF4-FFF2-40B4-BE49-F238E27FC236}">
                <a16:creationId xmlns="" xmlns:a16="http://schemas.microsoft.com/office/drawing/2014/main" id="{28A6807B-8963-4831-A244-16B4D1A61AC2}"/>
              </a:ext>
            </a:extLst>
          </p:cNvPr>
          <p:cNvSpPr txBox="1"/>
          <p:nvPr/>
        </p:nvSpPr>
        <p:spPr>
          <a:xfrm>
            <a:off x="1201040" y="2958937"/>
            <a:ext cx="2249320" cy="369332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LOREM IPSUM</a:t>
            </a:r>
          </a:p>
        </p:txBody>
      </p:sp>
      <p:sp>
        <p:nvSpPr>
          <p:cNvPr id="82" name="TextBox 81">
            <a:extLst>
              <a:ext uri="{FF2B5EF4-FFF2-40B4-BE49-F238E27FC236}">
                <a16:creationId xmlns="" xmlns:a16="http://schemas.microsoft.com/office/drawing/2014/main" id="{F4C93EC8-0477-4DB5-8C7C-E0DD829EAB29}"/>
              </a:ext>
            </a:extLst>
          </p:cNvPr>
          <p:cNvSpPr txBox="1"/>
          <p:nvPr/>
        </p:nvSpPr>
        <p:spPr>
          <a:xfrm>
            <a:off x="1201040" y="4173542"/>
            <a:ext cx="2249320" cy="369332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LOREM IPSUM</a:t>
            </a:r>
          </a:p>
        </p:txBody>
      </p:sp>
      <p:sp>
        <p:nvSpPr>
          <p:cNvPr id="83" name="TextBox 82">
            <a:extLst>
              <a:ext uri="{FF2B5EF4-FFF2-40B4-BE49-F238E27FC236}">
                <a16:creationId xmlns="" xmlns:a16="http://schemas.microsoft.com/office/drawing/2014/main" id="{14F5651F-9040-46D3-9866-D396256EB220}"/>
              </a:ext>
            </a:extLst>
          </p:cNvPr>
          <p:cNvSpPr txBox="1"/>
          <p:nvPr/>
        </p:nvSpPr>
        <p:spPr>
          <a:xfrm>
            <a:off x="1201040" y="5388148"/>
            <a:ext cx="2249320" cy="369332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LOREM IPSUM</a:t>
            </a:r>
          </a:p>
        </p:txBody>
      </p:sp>
      <p:sp>
        <p:nvSpPr>
          <p:cNvPr id="84" name="Freeform 1438">
            <a:extLst>
              <a:ext uri="{FF2B5EF4-FFF2-40B4-BE49-F238E27FC236}">
                <a16:creationId xmlns="" xmlns:a16="http://schemas.microsoft.com/office/drawing/2014/main" id="{6040F8C5-FD00-4395-8BDF-2CF188FDBF3C}"/>
              </a:ext>
            </a:extLst>
          </p:cNvPr>
          <p:cNvSpPr>
            <a:spLocks noEditPoints="1"/>
          </p:cNvSpPr>
          <p:nvPr/>
        </p:nvSpPr>
        <p:spPr bwMode="auto">
          <a:xfrm>
            <a:off x="10047743" y="4154471"/>
            <a:ext cx="277813" cy="144463"/>
          </a:xfrm>
          <a:custGeom>
            <a:avLst/>
            <a:gdLst>
              <a:gd name="T0" fmla="*/ 543 w 875"/>
              <a:gd name="T1" fmla="*/ 363 h 454"/>
              <a:gd name="T2" fmla="*/ 664 w 875"/>
              <a:gd name="T3" fmla="*/ 91 h 454"/>
              <a:gd name="T4" fmla="*/ 514 w 875"/>
              <a:gd name="T5" fmla="*/ 363 h 454"/>
              <a:gd name="T6" fmla="*/ 393 w 875"/>
              <a:gd name="T7" fmla="*/ 91 h 454"/>
              <a:gd name="T8" fmla="*/ 514 w 875"/>
              <a:gd name="T9" fmla="*/ 363 h 454"/>
              <a:gd name="T10" fmla="*/ 242 w 875"/>
              <a:gd name="T11" fmla="*/ 363 h 454"/>
              <a:gd name="T12" fmla="*/ 363 w 875"/>
              <a:gd name="T13" fmla="*/ 91 h 454"/>
              <a:gd name="T14" fmla="*/ 212 w 875"/>
              <a:gd name="T15" fmla="*/ 363 h 454"/>
              <a:gd name="T16" fmla="*/ 91 w 875"/>
              <a:gd name="T17" fmla="*/ 91 h 454"/>
              <a:gd name="T18" fmla="*/ 212 w 875"/>
              <a:gd name="T19" fmla="*/ 363 h 454"/>
              <a:gd name="T20" fmla="*/ 755 w 875"/>
              <a:gd name="T21" fmla="*/ 91 h 454"/>
              <a:gd name="T22" fmla="*/ 755 w 875"/>
              <a:gd name="T23" fmla="*/ 13 h 454"/>
              <a:gd name="T24" fmla="*/ 753 w 875"/>
              <a:gd name="T25" fmla="*/ 7 h 454"/>
              <a:gd name="T26" fmla="*/ 748 w 875"/>
              <a:gd name="T27" fmla="*/ 4 h 454"/>
              <a:gd name="T28" fmla="*/ 743 w 875"/>
              <a:gd name="T29" fmla="*/ 2 h 454"/>
              <a:gd name="T30" fmla="*/ 16 w 875"/>
              <a:gd name="T31" fmla="*/ 0 h 454"/>
              <a:gd name="T32" fmla="*/ 10 w 875"/>
              <a:gd name="T33" fmla="*/ 2 h 454"/>
              <a:gd name="T34" fmla="*/ 5 w 875"/>
              <a:gd name="T35" fmla="*/ 5 h 454"/>
              <a:gd name="T36" fmla="*/ 2 w 875"/>
              <a:gd name="T37" fmla="*/ 10 h 454"/>
              <a:gd name="T38" fmla="*/ 0 w 875"/>
              <a:gd name="T39" fmla="*/ 16 h 454"/>
              <a:gd name="T40" fmla="*/ 0 w 875"/>
              <a:gd name="T41" fmla="*/ 442 h 454"/>
              <a:gd name="T42" fmla="*/ 4 w 875"/>
              <a:gd name="T43" fmla="*/ 447 h 454"/>
              <a:gd name="T44" fmla="*/ 7 w 875"/>
              <a:gd name="T45" fmla="*/ 451 h 454"/>
              <a:gd name="T46" fmla="*/ 13 w 875"/>
              <a:gd name="T47" fmla="*/ 453 h 454"/>
              <a:gd name="T48" fmla="*/ 740 w 875"/>
              <a:gd name="T49" fmla="*/ 454 h 454"/>
              <a:gd name="T50" fmla="*/ 746 w 875"/>
              <a:gd name="T51" fmla="*/ 452 h 454"/>
              <a:gd name="T52" fmla="*/ 750 w 875"/>
              <a:gd name="T53" fmla="*/ 450 h 454"/>
              <a:gd name="T54" fmla="*/ 754 w 875"/>
              <a:gd name="T55" fmla="*/ 444 h 454"/>
              <a:gd name="T56" fmla="*/ 755 w 875"/>
              <a:gd name="T57" fmla="*/ 439 h 454"/>
              <a:gd name="T58" fmla="*/ 861 w 875"/>
              <a:gd name="T59" fmla="*/ 363 h 454"/>
              <a:gd name="T60" fmla="*/ 866 w 875"/>
              <a:gd name="T61" fmla="*/ 362 h 454"/>
              <a:gd name="T62" fmla="*/ 871 w 875"/>
              <a:gd name="T63" fmla="*/ 359 h 454"/>
              <a:gd name="T64" fmla="*/ 874 w 875"/>
              <a:gd name="T65" fmla="*/ 353 h 454"/>
              <a:gd name="T66" fmla="*/ 875 w 875"/>
              <a:gd name="T67" fmla="*/ 348 h 454"/>
              <a:gd name="T68" fmla="*/ 875 w 875"/>
              <a:gd name="T69" fmla="*/ 103 h 454"/>
              <a:gd name="T70" fmla="*/ 873 w 875"/>
              <a:gd name="T71" fmla="*/ 98 h 454"/>
              <a:gd name="T72" fmla="*/ 869 w 875"/>
              <a:gd name="T73" fmla="*/ 95 h 454"/>
              <a:gd name="T74" fmla="*/ 863 w 875"/>
              <a:gd name="T75" fmla="*/ 91 h 454"/>
              <a:gd name="T76" fmla="*/ 861 w 875"/>
              <a:gd name="T77" fmla="*/ 91 h 4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875" h="454">
                <a:moveTo>
                  <a:pt x="664" y="363"/>
                </a:moveTo>
                <a:lnTo>
                  <a:pt x="543" y="363"/>
                </a:lnTo>
                <a:lnTo>
                  <a:pt x="543" y="91"/>
                </a:lnTo>
                <a:lnTo>
                  <a:pt x="664" y="91"/>
                </a:lnTo>
                <a:lnTo>
                  <a:pt x="664" y="363"/>
                </a:lnTo>
                <a:close/>
                <a:moveTo>
                  <a:pt x="514" y="363"/>
                </a:moveTo>
                <a:lnTo>
                  <a:pt x="393" y="363"/>
                </a:lnTo>
                <a:lnTo>
                  <a:pt x="393" y="91"/>
                </a:lnTo>
                <a:lnTo>
                  <a:pt x="514" y="91"/>
                </a:lnTo>
                <a:lnTo>
                  <a:pt x="514" y="363"/>
                </a:lnTo>
                <a:close/>
                <a:moveTo>
                  <a:pt x="363" y="363"/>
                </a:moveTo>
                <a:lnTo>
                  <a:pt x="242" y="363"/>
                </a:lnTo>
                <a:lnTo>
                  <a:pt x="242" y="91"/>
                </a:lnTo>
                <a:lnTo>
                  <a:pt x="363" y="91"/>
                </a:lnTo>
                <a:lnTo>
                  <a:pt x="363" y="363"/>
                </a:lnTo>
                <a:close/>
                <a:moveTo>
                  <a:pt x="212" y="363"/>
                </a:moveTo>
                <a:lnTo>
                  <a:pt x="91" y="363"/>
                </a:lnTo>
                <a:lnTo>
                  <a:pt x="91" y="91"/>
                </a:lnTo>
                <a:lnTo>
                  <a:pt x="212" y="91"/>
                </a:lnTo>
                <a:lnTo>
                  <a:pt x="212" y="363"/>
                </a:lnTo>
                <a:close/>
                <a:moveTo>
                  <a:pt x="861" y="91"/>
                </a:moveTo>
                <a:lnTo>
                  <a:pt x="755" y="91"/>
                </a:lnTo>
                <a:lnTo>
                  <a:pt x="755" y="16"/>
                </a:lnTo>
                <a:lnTo>
                  <a:pt x="755" y="13"/>
                </a:lnTo>
                <a:lnTo>
                  <a:pt x="754" y="10"/>
                </a:lnTo>
                <a:lnTo>
                  <a:pt x="753" y="7"/>
                </a:lnTo>
                <a:lnTo>
                  <a:pt x="750" y="5"/>
                </a:lnTo>
                <a:lnTo>
                  <a:pt x="748" y="4"/>
                </a:lnTo>
                <a:lnTo>
                  <a:pt x="746" y="2"/>
                </a:lnTo>
                <a:lnTo>
                  <a:pt x="743" y="2"/>
                </a:lnTo>
                <a:lnTo>
                  <a:pt x="740" y="0"/>
                </a:lnTo>
                <a:lnTo>
                  <a:pt x="16" y="0"/>
                </a:lnTo>
                <a:lnTo>
                  <a:pt x="13" y="2"/>
                </a:lnTo>
                <a:lnTo>
                  <a:pt x="10" y="2"/>
                </a:lnTo>
                <a:lnTo>
                  <a:pt x="7" y="4"/>
                </a:lnTo>
                <a:lnTo>
                  <a:pt x="5" y="5"/>
                </a:lnTo>
                <a:lnTo>
                  <a:pt x="4" y="7"/>
                </a:lnTo>
                <a:lnTo>
                  <a:pt x="2" y="10"/>
                </a:lnTo>
                <a:lnTo>
                  <a:pt x="0" y="13"/>
                </a:lnTo>
                <a:lnTo>
                  <a:pt x="0" y="16"/>
                </a:lnTo>
                <a:lnTo>
                  <a:pt x="0" y="439"/>
                </a:lnTo>
                <a:lnTo>
                  <a:pt x="0" y="442"/>
                </a:lnTo>
                <a:lnTo>
                  <a:pt x="2" y="444"/>
                </a:lnTo>
                <a:lnTo>
                  <a:pt x="4" y="447"/>
                </a:lnTo>
                <a:lnTo>
                  <a:pt x="5" y="450"/>
                </a:lnTo>
                <a:lnTo>
                  <a:pt x="7" y="451"/>
                </a:lnTo>
                <a:lnTo>
                  <a:pt x="10" y="453"/>
                </a:lnTo>
                <a:lnTo>
                  <a:pt x="13" y="453"/>
                </a:lnTo>
                <a:lnTo>
                  <a:pt x="16" y="454"/>
                </a:lnTo>
                <a:lnTo>
                  <a:pt x="740" y="454"/>
                </a:lnTo>
                <a:lnTo>
                  <a:pt x="743" y="453"/>
                </a:lnTo>
                <a:lnTo>
                  <a:pt x="746" y="452"/>
                </a:lnTo>
                <a:lnTo>
                  <a:pt x="748" y="451"/>
                </a:lnTo>
                <a:lnTo>
                  <a:pt x="750" y="450"/>
                </a:lnTo>
                <a:lnTo>
                  <a:pt x="753" y="447"/>
                </a:lnTo>
                <a:lnTo>
                  <a:pt x="754" y="444"/>
                </a:lnTo>
                <a:lnTo>
                  <a:pt x="755" y="442"/>
                </a:lnTo>
                <a:lnTo>
                  <a:pt x="755" y="439"/>
                </a:lnTo>
                <a:lnTo>
                  <a:pt x="755" y="363"/>
                </a:lnTo>
                <a:lnTo>
                  <a:pt x="861" y="363"/>
                </a:lnTo>
                <a:lnTo>
                  <a:pt x="863" y="362"/>
                </a:lnTo>
                <a:lnTo>
                  <a:pt x="866" y="362"/>
                </a:lnTo>
                <a:lnTo>
                  <a:pt x="869" y="360"/>
                </a:lnTo>
                <a:lnTo>
                  <a:pt x="871" y="359"/>
                </a:lnTo>
                <a:lnTo>
                  <a:pt x="873" y="357"/>
                </a:lnTo>
                <a:lnTo>
                  <a:pt x="874" y="353"/>
                </a:lnTo>
                <a:lnTo>
                  <a:pt x="875" y="351"/>
                </a:lnTo>
                <a:lnTo>
                  <a:pt x="875" y="348"/>
                </a:lnTo>
                <a:lnTo>
                  <a:pt x="875" y="107"/>
                </a:lnTo>
                <a:lnTo>
                  <a:pt x="875" y="103"/>
                </a:lnTo>
                <a:lnTo>
                  <a:pt x="874" y="101"/>
                </a:lnTo>
                <a:lnTo>
                  <a:pt x="873" y="98"/>
                </a:lnTo>
                <a:lnTo>
                  <a:pt x="871" y="96"/>
                </a:lnTo>
                <a:lnTo>
                  <a:pt x="869" y="95"/>
                </a:lnTo>
                <a:lnTo>
                  <a:pt x="866" y="92"/>
                </a:lnTo>
                <a:lnTo>
                  <a:pt x="863" y="91"/>
                </a:lnTo>
                <a:lnTo>
                  <a:pt x="861" y="91"/>
                </a:lnTo>
                <a:lnTo>
                  <a:pt x="861" y="91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85" name="Group 84">
            <a:extLst>
              <a:ext uri="{FF2B5EF4-FFF2-40B4-BE49-F238E27FC236}">
                <a16:creationId xmlns="" xmlns:a16="http://schemas.microsoft.com/office/drawing/2014/main" id="{B0650B6A-7388-4CA5-A7B4-78F831431B0E}"/>
              </a:ext>
            </a:extLst>
          </p:cNvPr>
          <p:cNvGrpSpPr/>
          <p:nvPr/>
        </p:nvGrpSpPr>
        <p:grpSpPr>
          <a:xfrm>
            <a:off x="10322298" y="2864339"/>
            <a:ext cx="287338" cy="268288"/>
            <a:chOff x="4329113" y="1382713"/>
            <a:chExt cx="287338" cy="268288"/>
          </a:xfrm>
          <a:solidFill>
            <a:schemeClr val="bg1">
              <a:lumMod val="50000"/>
            </a:schemeClr>
          </a:solidFill>
        </p:grpSpPr>
        <p:sp>
          <p:nvSpPr>
            <p:cNvPr id="86" name="Freeform 1471">
              <a:extLst>
                <a:ext uri="{FF2B5EF4-FFF2-40B4-BE49-F238E27FC236}">
                  <a16:creationId xmlns="" xmlns:a16="http://schemas.microsoft.com/office/drawing/2014/main" id="{010DC9C4-BFCF-4B88-A819-B2F3D3579EAD}"/>
                </a:ext>
              </a:extLst>
            </p:cNvPr>
            <p:cNvSpPr>
              <a:spLocks/>
            </p:cNvSpPr>
            <p:nvPr/>
          </p:nvSpPr>
          <p:spPr bwMode="auto">
            <a:xfrm>
              <a:off x="4357688" y="1487488"/>
              <a:ext cx="19050" cy="19050"/>
            </a:xfrm>
            <a:custGeom>
              <a:avLst/>
              <a:gdLst>
                <a:gd name="T0" fmla="*/ 29 w 59"/>
                <a:gd name="T1" fmla="*/ 0 h 61"/>
                <a:gd name="T2" fmla="*/ 24 w 59"/>
                <a:gd name="T3" fmla="*/ 1 h 61"/>
                <a:gd name="T4" fmla="*/ 17 w 59"/>
                <a:gd name="T5" fmla="*/ 3 h 61"/>
                <a:gd name="T6" fmla="*/ 13 w 59"/>
                <a:gd name="T7" fmla="*/ 6 h 61"/>
                <a:gd name="T8" fmla="*/ 8 w 59"/>
                <a:gd name="T9" fmla="*/ 9 h 61"/>
                <a:gd name="T10" fmla="*/ 4 w 59"/>
                <a:gd name="T11" fmla="*/ 14 h 61"/>
                <a:gd name="T12" fmla="*/ 2 w 59"/>
                <a:gd name="T13" fmla="*/ 19 h 61"/>
                <a:gd name="T14" fmla="*/ 0 w 59"/>
                <a:gd name="T15" fmla="*/ 25 h 61"/>
                <a:gd name="T16" fmla="*/ 0 w 59"/>
                <a:gd name="T17" fmla="*/ 30 h 61"/>
                <a:gd name="T18" fmla="*/ 0 w 59"/>
                <a:gd name="T19" fmla="*/ 37 h 61"/>
                <a:gd name="T20" fmla="*/ 2 w 59"/>
                <a:gd name="T21" fmla="*/ 42 h 61"/>
                <a:gd name="T22" fmla="*/ 4 w 59"/>
                <a:gd name="T23" fmla="*/ 48 h 61"/>
                <a:gd name="T24" fmla="*/ 8 w 59"/>
                <a:gd name="T25" fmla="*/ 52 h 61"/>
                <a:gd name="T26" fmla="*/ 13 w 59"/>
                <a:gd name="T27" fmla="*/ 56 h 61"/>
                <a:gd name="T28" fmla="*/ 17 w 59"/>
                <a:gd name="T29" fmla="*/ 58 h 61"/>
                <a:gd name="T30" fmla="*/ 24 w 59"/>
                <a:gd name="T31" fmla="*/ 60 h 61"/>
                <a:gd name="T32" fmla="*/ 29 w 59"/>
                <a:gd name="T33" fmla="*/ 61 h 61"/>
                <a:gd name="T34" fmla="*/ 35 w 59"/>
                <a:gd name="T35" fmla="*/ 60 h 61"/>
                <a:gd name="T36" fmla="*/ 42 w 59"/>
                <a:gd name="T37" fmla="*/ 58 h 61"/>
                <a:gd name="T38" fmla="*/ 46 w 59"/>
                <a:gd name="T39" fmla="*/ 56 h 61"/>
                <a:gd name="T40" fmla="*/ 50 w 59"/>
                <a:gd name="T41" fmla="*/ 52 h 61"/>
                <a:gd name="T42" fmla="*/ 55 w 59"/>
                <a:gd name="T43" fmla="*/ 48 h 61"/>
                <a:gd name="T44" fmla="*/ 57 w 59"/>
                <a:gd name="T45" fmla="*/ 42 h 61"/>
                <a:gd name="T46" fmla="*/ 59 w 59"/>
                <a:gd name="T47" fmla="*/ 37 h 61"/>
                <a:gd name="T48" fmla="*/ 59 w 59"/>
                <a:gd name="T49" fmla="*/ 30 h 61"/>
                <a:gd name="T50" fmla="*/ 59 w 59"/>
                <a:gd name="T51" fmla="*/ 25 h 61"/>
                <a:gd name="T52" fmla="*/ 57 w 59"/>
                <a:gd name="T53" fmla="*/ 19 h 61"/>
                <a:gd name="T54" fmla="*/ 55 w 59"/>
                <a:gd name="T55" fmla="*/ 14 h 61"/>
                <a:gd name="T56" fmla="*/ 50 w 59"/>
                <a:gd name="T57" fmla="*/ 9 h 61"/>
                <a:gd name="T58" fmla="*/ 46 w 59"/>
                <a:gd name="T59" fmla="*/ 6 h 61"/>
                <a:gd name="T60" fmla="*/ 42 w 59"/>
                <a:gd name="T61" fmla="*/ 3 h 61"/>
                <a:gd name="T62" fmla="*/ 35 w 59"/>
                <a:gd name="T63" fmla="*/ 1 h 61"/>
                <a:gd name="T64" fmla="*/ 29 w 59"/>
                <a:gd name="T65" fmla="*/ 0 h 61"/>
                <a:gd name="T66" fmla="*/ 29 w 59"/>
                <a:gd name="T67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59" h="61">
                  <a:moveTo>
                    <a:pt x="29" y="0"/>
                  </a:moveTo>
                  <a:lnTo>
                    <a:pt x="24" y="1"/>
                  </a:lnTo>
                  <a:lnTo>
                    <a:pt x="17" y="3"/>
                  </a:lnTo>
                  <a:lnTo>
                    <a:pt x="13" y="6"/>
                  </a:lnTo>
                  <a:lnTo>
                    <a:pt x="8" y="9"/>
                  </a:lnTo>
                  <a:lnTo>
                    <a:pt x="4" y="14"/>
                  </a:lnTo>
                  <a:lnTo>
                    <a:pt x="2" y="19"/>
                  </a:lnTo>
                  <a:lnTo>
                    <a:pt x="0" y="25"/>
                  </a:lnTo>
                  <a:lnTo>
                    <a:pt x="0" y="30"/>
                  </a:lnTo>
                  <a:lnTo>
                    <a:pt x="0" y="37"/>
                  </a:lnTo>
                  <a:lnTo>
                    <a:pt x="2" y="42"/>
                  </a:lnTo>
                  <a:lnTo>
                    <a:pt x="4" y="48"/>
                  </a:lnTo>
                  <a:lnTo>
                    <a:pt x="8" y="52"/>
                  </a:lnTo>
                  <a:lnTo>
                    <a:pt x="13" y="56"/>
                  </a:lnTo>
                  <a:lnTo>
                    <a:pt x="17" y="58"/>
                  </a:lnTo>
                  <a:lnTo>
                    <a:pt x="24" y="60"/>
                  </a:lnTo>
                  <a:lnTo>
                    <a:pt x="29" y="61"/>
                  </a:lnTo>
                  <a:lnTo>
                    <a:pt x="35" y="60"/>
                  </a:lnTo>
                  <a:lnTo>
                    <a:pt x="42" y="58"/>
                  </a:lnTo>
                  <a:lnTo>
                    <a:pt x="46" y="56"/>
                  </a:lnTo>
                  <a:lnTo>
                    <a:pt x="50" y="52"/>
                  </a:lnTo>
                  <a:lnTo>
                    <a:pt x="55" y="48"/>
                  </a:lnTo>
                  <a:lnTo>
                    <a:pt x="57" y="42"/>
                  </a:lnTo>
                  <a:lnTo>
                    <a:pt x="59" y="37"/>
                  </a:lnTo>
                  <a:lnTo>
                    <a:pt x="59" y="30"/>
                  </a:lnTo>
                  <a:lnTo>
                    <a:pt x="59" y="25"/>
                  </a:lnTo>
                  <a:lnTo>
                    <a:pt x="57" y="19"/>
                  </a:lnTo>
                  <a:lnTo>
                    <a:pt x="55" y="14"/>
                  </a:lnTo>
                  <a:lnTo>
                    <a:pt x="50" y="9"/>
                  </a:lnTo>
                  <a:lnTo>
                    <a:pt x="46" y="6"/>
                  </a:lnTo>
                  <a:lnTo>
                    <a:pt x="42" y="3"/>
                  </a:lnTo>
                  <a:lnTo>
                    <a:pt x="35" y="1"/>
                  </a:lnTo>
                  <a:lnTo>
                    <a:pt x="29" y="0"/>
                  </a:lnTo>
                  <a:lnTo>
                    <a:pt x="2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" name="Freeform 1472">
              <a:extLst>
                <a:ext uri="{FF2B5EF4-FFF2-40B4-BE49-F238E27FC236}">
                  <a16:creationId xmlns="" xmlns:a16="http://schemas.microsoft.com/office/drawing/2014/main" id="{7A67825B-0201-43F6-B72C-263A1D0F8F3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329113" y="1458913"/>
              <a:ext cx="287338" cy="192088"/>
            </a:xfrm>
            <a:custGeom>
              <a:avLst/>
              <a:gdLst>
                <a:gd name="T0" fmla="*/ 211 w 905"/>
                <a:gd name="T1" fmla="*/ 302 h 604"/>
                <a:gd name="T2" fmla="*/ 120 w 905"/>
                <a:gd name="T3" fmla="*/ 181 h 604"/>
                <a:gd name="T4" fmla="*/ 103 w 905"/>
                <a:gd name="T5" fmla="*/ 178 h 604"/>
                <a:gd name="T6" fmla="*/ 87 w 905"/>
                <a:gd name="T7" fmla="*/ 170 h 604"/>
                <a:gd name="T8" fmla="*/ 74 w 905"/>
                <a:gd name="T9" fmla="*/ 159 h 604"/>
                <a:gd name="T10" fmla="*/ 65 w 905"/>
                <a:gd name="T11" fmla="*/ 143 h 604"/>
                <a:gd name="T12" fmla="*/ 61 w 905"/>
                <a:gd name="T13" fmla="*/ 127 h 604"/>
                <a:gd name="T14" fmla="*/ 62 w 905"/>
                <a:gd name="T15" fmla="*/ 108 h 604"/>
                <a:gd name="T16" fmla="*/ 67 w 905"/>
                <a:gd name="T17" fmla="*/ 91 h 604"/>
                <a:gd name="T18" fmla="*/ 77 w 905"/>
                <a:gd name="T19" fmla="*/ 78 h 604"/>
                <a:gd name="T20" fmla="*/ 92 w 905"/>
                <a:gd name="T21" fmla="*/ 67 h 604"/>
                <a:gd name="T22" fmla="*/ 108 w 905"/>
                <a:gd name="T23" fmla="*/ 62 h 604"/>
                <a:gd name="T24" fmla="*/ 127 w 905"/>
                <a:gd name="T25" fmla="*/ 61 h 604"/>
                <a:gd name="T26" fmla="*/ 144 w 905"/>
                <a:gd name="T27" fmla="*/ 65 h 604"/>
                <a:gd name="T28" fmla="*/ 159 w 905"/>
                <a:gd name="T29" fmla="*/ 74 h 604"/>
                <a:gd name="T30" fmla="*/ 170 w 905"/>
                <a:gd name="T31" fmla="*/ 87 h 604"/>
                <a:gd name="T32" fmla="*/ 178 w 905"/>
                <a:gd name="T33" fmla="*/ 103 h 604"/>
                <a:gd name="T34" fmla="*/ 181 w 905"/>
                <a:gd name="T35" fmla="*/ 120 h 604"/>
                <a:gd name="T36" fmla="*/ 178 w 905"/>
                <a:gd name="T37" fmla="*/ 138 h 604"/>
                <a:gd name="T38" fmla="*/ 170 w 905"/>
                <a:gd name="T39" fmla="*/ 155 h 604"/>
                <a:gd name="T40" fmla="*/ 159 w 905"/>
                <a:gd name="T41" fmla="*/ 167 h 604"/>
                <a:gd name="T42" fmla="*/ 144 w 905"/>
                <a:gd name="T43" fmla="*/ 177 h 604"/>
                <a:gd name="T44" fmla="*/ 127 w 905"/>
                <a:gd name="T45" fmla="*/ 181 h 604"/>
                <a:gd name="T46" fmla="*/ 829 w 905"/>
                <a:gd name="T47" fmla="*/ 0 h 604"/>
                <a:gd name="T48" fmla="*/ 60 w 905"/>
                <a:gd name="T49" fmla="*/ 2 h 604"/>
                <a:gd name="T50" fmla="*/ 40 w 905"/>
                <a:gd name="T51" fmla="*/ 9 h 604"/>
                <a:gd name="T52" fmla="*/ 22 w 905"/>
                <a:gd name="T53" fmla="*/ 22 h 604"/>
                <a:gd name="T54" fmla="*/ 9 w 905"/>
                <a:gd name="T55" fmla="*/ 39 h 604"/>
                <a:gd name="T56" fmla="*/ 1 w 905"/>
                <a:gd name="T57" fmla="*/ 61 h 604"/>
                <a:gd name="T58" fmla="*/ 0 w 905"/>
                <a:gd name="T59" fmla="*/ 347 h 604"/>
                <a:gd name="T60" fmla="*/ 3 w 905"/>
                <a:gd name="T61" fmla="*/ 369 h 604"/>
                <a:gd name="T62" fmla="*/ 13 w 905"/>
                <a:gd name="T63" fmla="*/ 389 h 604"/>
                <a:gd name="T64" fmla="*/ 27 w 905"/>
                <a:gd name="T65" fmla="*/ 405 h 604"/>
                <a:gd name="T66" fmla="*/ 46 w 905"/>
                <a:gd name="T67" fmla="*/ 417 h 604"/>
                <a:gd name="T68" fmla="*/ 67 w 905"/>
                <a:gd name="T69" fmla="*/ 422 h 604"/>
                <a:gd name="T70" fmla="*/ 181 w 905"/>
                <a:gd name="T71" fmla="*/ 588 h 604"/>
                <a:gd name="T72" fmla="*/ 183 w 905"/>
                <a:gd name="T73" fmla="*/ 597 h 604"/>
                <a:gd name="T74" fmla="*/ 190 w 905"/>
                <a:gd name="T75" fmla="*/ 603 h 604"/>
                <a:gd name="T76" fmla="*/ 709 w 905"/>
                <a:gd name="T77" fmla="*/ 604 h 604"/>
                <a:gd name="T78" fmla="*/ 718 w 905"/>
                <a:gd name="T79" fmla="*/ 600 h 604"/>
                <a:gd name="T80" fmla="*/ 723 w 905"/>
                <a:gd name="T81" fmla="*/ 594 h 604"/>
                <a:gd name="T82" fmla="*/ 724 w 905"/>
                <a:gd name="T83" fmla="*/ 422 h 604"/>
                <a:gd name="T84" fmla="*/ 845 w 905"/>
                <a:gd name="T85" fmla="*/ 421 h 604"/>
                <a:gd name="T86" fmla="*/ 866 w 905"/>
                <a:gd name="T87" fmla="*/ 413 h 604"/>
                <a:gd name="T88" fmla="*/ 882 w 905"/>
                <a:gd name="T89" fmla="*/ 400 h 604"/>
                <a:gd name="T90" fmla="*/ 896 w 905"/>
                <a:gd name="T91" fmla="*/ 382 h 604"/>
                <a:gd name="T92" fmla="*/ 903 w 905"/>
                <a:gd name="T93" fmla="*/ 363 h 604"/>
                <a:gd name="T94" fmla="*/ 905 w 905"/>
                <a:gd name="T95" fmla="*/ 75 h 604"/>
                <a:gd name="T96" fmla="*/ 901 w 905"/>
                <a:gd name="T97" fmla="*/ 53 h 604"/>
                <a:gd name="T98" fmla="*/ 892 w 905"/>
                <a:gd name="T99" fmla="*/ 33 h 604"/>
                <a:gd name="T100" fmla="*/ 877 w 905"/>
                <a:gd name="T101" fmla="*/ 17 h 604"/>
                <a:gd name="T102" fmla="*/ 859 w 905"/>
                <a:gd name="T103" fmla="*/ 6 h 604"/>
                <a:gd name="T104" fmla="*/ 837 w 905"/>
                <a:gd name="T105" fmla="*/ 1 h 6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905" h="604">
                  <a:moveTo>
                    <a:pt x="693" y="573"/>
                  </a:moveTo>
                  <a:lnTo>
                    <a:pt x="211" y="573"/>
                  </a:lnTo>
                  <a:lnTo>
                    <a:pt x="211" y="302"/>
                  </a:lnTo>
                  <a:lnTo>
                    <a:pt x="693" y="302"/>
                  </a:lnTo>
                  <a:lnTo>
                    <a:pt x="693" y="573"/>
                  </a:lnTo>
                  <a:close/>
                  <a:moveTo>
                    <a:pt x="120" y="181"/>
                  </a:moveTo>
                  <a:lnTo>
                    <a:pt x="114" y="181"/>
                  </a:lnTo>
                  <a:lnTo>
                    <a:pt x="108" y="180"/>
                  </a:lnTo>
                  <a:lnTo>
                    <a:pt x="103" y="178"/>
                  </a:lnTo>
                  <a:lnTo>
                    <a:pt x="97" y="177"/>
                  </a:lnTo>
                  <a:lnTo>
                    <a:pt x="92" y="173"/>
                  </a:lnTo>
                  <a:lnTo>
                    <a:pt x="87" y="170"/>
                  </a:lnTo>
                  <a:lnTo>
                    <a:pt x="82" y="167"/>
                  </a:lnTo>
                  <a:lnTo>
                    <a:pt x="77" y="163"/>
                  </a:lnTo>
                  <a:lnTo>
                    <a:pt x="74" y="159"/>
                  </a:lnTo>
                  <a:lnTo>
                    <a:pt x="71" y="155"/>
                  </a:lnTo>
                  <a:lnTo>
                    <a:pt x="67" y="149"/>
                  </a:lnTo>
                  <a:lnTo>
                    <a:pt x="65" y="143"/>
                  </a:lnTo>
                  <a:lnTo>
                    <a:pt x="63" y="138"/>
                  </a:lnTo>
                  <a:lnTo>
                    <a:pt x="62" y="132"/>
                  </a:lnTo>
                  <a:lnTo>
                    <a:pt x="61" y="127"/>
                  </a:lnTo>
                  <a:lnTo>
                    <a:pt x="60" y="120"/>
                  </a:lnTo>
                  <a:lnTo>
                    <a:pt x="61" y="115"/>
                  </a:lnTo>
                  <a:lnTo>
                    <a:pt x="62" y="108"/>
                  </a:lnTo>
                  <a:lnTo>
                    <a:pt x="63" y="103"/>
                  </a:lnTo>
                  <a:lnTo>
                    <a:pt x="65" y="97"/>
                  </a:lnTo>
                  <a:lnTo>
                    <a:pt x="67" y="91"/>
                  </a:lnTo>
                  <a:lnTo>
                    <a:pt x="71" y="87"/>
                  </a:lnTo>
                  <a:lnTo>
                    <a:pt x="74" y="83"/>
                  </a:lnTo>
                  <a:lnTo>
                    <a:pt x="77" y="78"/>
                  </a:lnTo>
                  <a:lnTo>
                    <a:pt x="82" y="74"/>
                  </a:lnTo>
                  <a:lnTo>
                    <a:pt x="87" y="70"/>
                  </a:lnTo>
                  <a:lnTo>
                    <a:pt x="92" y="67"/>
                  </a:lnTo>
                  <a:lnTo>
                    <a:pt x="97" y="65"/>
                  </a:lnTo>
                  <a:lnTo>
                    <a:pt x="103" y="63"/>
                  </a:lnTo>
                  <a:lnTo>
                    <a:pt x="108" y="62"/>
                  </a:lnTo>
                  <a:lnTo>
                    <a:pt x="114" y="61"/>
                  </a:lnTo>
                  <a:lnTo>
                    <a:pt x="120" y="61"/>
                  </a:lnTo>
                  <a:lnTo>
                    <a:pt x="127" y="61"/>
                  </a:lnTo>
                  <a:lnTo>
                    <a:pt x="133" y="62"/>
                  </a:lnTo>
                  <a:lnTo>
                    <a:pt x="138" y="63"/>
                  </a:lnTo>
                  <a:lnTo>
                    <a:pt x="144" y="65"/>
                  </a:lnTo>
                  <a:lnTo>
                    <a:pt x="149" y="67"/>
                  </a:lnTo>
                  <a:lnTo>
                    <a:pt x="155" y="70"/>
                  </a:lnTo>
                  <a:lnTo>
                    <a:pt x="159" y="74"/>
                  </a:lnTo>
                  <a:lnTo>
                    <a:pt x="164" y="78"/>
                  </a:lnTo>
                  <a:lnTo>
                    <a:pt x="167" y="83"/>
                  </a:lnTo>
                  <a:lnTo>
                    <a:pt x="170" y="87"/>
                  </a:lnTo>
                  <a:lnTo>
                    <a:pt x="173" y="91"/>
                  </a:lnTo>
                  <a:lnTo>
                    <a:pt x="176" y="97"/>
                  </a:lnTo>
                  <a:lnTo>
                    <a:pt x="178" y="103"/>
                  </a:lnTo>
                  <a:lnTo>
                    <a:pt x="179" y="108"/>
                  </a:lnTo>
                  <a:lnTo>
                    <a:pt x="180" y="115"/>
                  </a:lnTo>
                  <a:lnTo>
                    <a:pt x="181" y="120"/>
                  </a:lnTo>
                  <a:lnTo>
                    <a:pt x="180" y="127"/>
                  </a:lnTo>
                  <a:lnTo>
                    <a:pt x="179" y="132"/>
                  </a:lnTo>
                  <a:lnTo>
                    <a:pt x="178" y="138"/>
                  </a:lnTo>
                  <a:lnTo>
                    <a:pt x="176" y="143"/>
                  </a:lnTo>
                  <a:lnTo>
                    <a:pt x="173" y="149"/>
                  </a:lnTo>
                  <a:lnTo>
                    <a:pt x="170" y="155"/>
                  </a:lnTo>
                  <a:lnTo>
                    <a:pt x="167" y="159"/>
                  </a:lnTo>
                  <a:lnTo>
                    <a:pt x="164" y="163"/>
                  </a:lnTo>
                  <a:lnTo>
                    <a:pt x="159" y="167"/>
                  </a:lnTo>
                  <a:lnTo>
                    <a:pt x="155" y="171"/>
                  </a:lnTo>
                  <a:lnTo>
                    <a:pt x="149" y="173"/>
                  </a:lnTo>
                  <a:lnTo>
                    <a:pt x="144" y="177"/>
                  </a:lnTo>
                  <a:lnTo>
                    <a:pt x="138" y="178"/>
                  </a:lnTo>
                  <a:lnTo>
                    <a:pt x="133" y="180"/>
                  </a:lnTo>
                  <a:lnTo>
                    <a:pt x="127" y="181"/>
                  </a:lnTo>
                  <a:lnTo>
                    <a:pt x="120" y="181"/>
                  </a:lnTo>
                  <a:lnTo>
                    <a:pt x="120" y="181"/>
                  </a:lnTo>
                  <a:close/>
                  <a:moveTo>
                    <a:pt x="829" y="0"/>
                  </a:moveTo>
                  <a:lnTo>
                    <a:pt x="75" y="0"/>
                  </a:lnTo>
                  <a:lnTo>
                    <a:pt x="67" y="1"/>
                  </a:lnTo>
                  <a:lnTo>
                    <a:pt x="60" y="2"/>
                  </a:lnTo>
                  <a:lnTo>
                    <a:pt x="53" y="3"/>
                  </a:lnTo>
                  <a:lnTo>
                    <a:pt x="46" y="6"/>
                  </a:lnTo>
                  <a:lnTo>
                    <a:pt x="40" y="9"/>
                  </a:lnTo>
                  <a:lnTo>
                    <a:pt x="33" y="13"/>
                  </a:lnTo>
                  <a:lnTo>
                    <a:pt x="27" y="17"/>
                  </a:lnTo>
                  <a:lnTo>
                    <a:pt x="22" y="22"/>
                  </a:lnTo>
                  <a:lnTo>
                    <a:pt x="16" y="27"/>
                  </a:lnTo>
                  <a:lnTo>
                    <a:pt x="13" y="33"/>
                  </a:lnTo>
                  <a:lnTo>
                    <a:pt x="9" y="39"/>
                  </a:lnTo>
                  <a:lnTo>
                    <a:pt x="5" y="46"/>
                  </a:lnTo>
                  <a:lnTo>
                    <a:pt x="3" y="53"/>
                  </a:lnTo>
                  <a:lnTo>
                    <a:pt x="1" y="61"/>
                  </a:lnTo>
                  <a:lnTo>
                    <a:pt x="0" y="67"/>
                  </a:lnTo>
                  <a:lnTo>
                    <a:pt x="0" y="75"/>
                  </a:lnTo>
                  <a:lnTo>
                    <a:pt x="0" y="347"/>
                  </a:lnTo>
                  <a:lnTo>
                    <a:pt x="0" y="355"/>
                  </a:lnTo>
                  <a:lnTo>
                    <a:pt x="1" y="363"/>
                  </a:lnTo>
                  <a:lnTo>
                    <a:pt x="3" y="369"/>
                  </a:lnTo>
                  <a:lnTo>
                    <a:pt x="5" y="376"/>
                  </a:lnTo>
                  <a:lnTo>
                    <a:pt x="9" y="382"/>
                  </a:lnTo>
                  <a:lnTo>
                    <a:pt x="13" y="389"/>
                  </a:lnTo>
                  <a:lnTo>
                    <a:pt x="16" y="395"/>
                  </a:lnTo>
                  <a:lnTo>
                    <a:pt x="22" y="400"/>
                  </a:lnTo>
                  <a:lnTo>
                    <a:pt x="27" y="405"/>
                  </a:lnTo>
                  <a:lnTo>
                    <a:pt x="33" y="409"/>
                  </a:lnTo>
                  <a:lnTo>
                    <a:pt x="40" y="413"/>
                  </a:lnTo>
                  <a:lnTo>
                    <a:pt x="46" y="417"/>
                  </a:lnTo>
                  <a:lnTo>
                    <a:pt x="53" y="419"/>
                  </a:lnTo>
                  <a:lnTo>
                    <a:pt x="60" y="421"/>
                  </a:lnTo>
                  <a:lnTo>
                    <a:pt x="67" y="422"/>
                  </a:lnTo>
                  <a:lnTo>
                    <a:pt x="75" y="422"/>
                  </a:lnTo>
                  <a:lnTo>
                    <a:pt x="181" y="422"/>
                  </a:lnTo>
                  <a:lnTo>
                    <a:pt x="181" y="588"/>
                  </a:lnTo>
                  <a:lnTo>
                    <a:pt x="181" y="592"/>
                  </a:lnTo>
                  <a:lnTo>
                    <a:pt x="182" y="594"/>
                  </a:lnTo>
                  <a:lnTo>
                    <a:pt x="183" y="597"/>
                  </a:lnTo>
                  <a:lnTo>
                    <a:pt x="186" y="599"/>
                  </a:lnTo>
                  <a:lnTo>
                    <a:pt x="188" y="600"/>
                  </a:lnTo>
                  <a:lnTo>
                    <a:pt x="190" y="603"/>
                  </a:lnTo>
                  <a:lnTo>
                    <a:pt x="192" y="604"/>
                  </a:lnTo>
                  <a:lnTo>
                    <a:pt x="196" y="604"/>
                  </a:lnTo>
                  <a:lnTo>
                    <a:pt x="709" y="604"/>
                  </a:lnTo>
                  <a:lnTo>
                    <a:pt x="712" y="603"/>
                  </a:lnTo>
                  <a:lnTo>
                    <a:pt x="714" y="603"/>
                  </a:lnTo>
                  <a:lnTo>
                    <a:pt x="718" y="600"/>
                  </a:lnTo>
                  <a:lnTo>
                    <a:pt x="720" y="599"/>
                  </a:lnTo>
                  <a:lnTo>
                    <a:pt x="721" y="597"/>
                  </a:lnTo>
                  <a:lnTo>
                    <a:pt x="723" y="594"/>
                  </a:lnTo>
                  <a:lnTo>
                    <a:pt x="723" y="592"/>
                  </a:lnTo>
                  <a:lnTo>
                    <a:pt x="724" y="588"/>
                  </a:lnTo>
                  <a:lnTo>
                    <a:pt x="724" y="422"/>
                  </a:lnTo>
                  <a:lnTo>
                    <a:pt x="829" y="422"/>
                  </a:lnTo>
                  <a:lnTo>
                    <a:pt x="837" y="422"/>
                  </a:lnTo>
                  <a:lnTo>
                    <a:pt x="845" y="421"/>
                  </a:lnTo>
                  <a:lnTo>
                    <a:pt x="852" y="419"/>
                  </a:lnTo>
                  <a:lnTo>
                    <a:pt x="859" y="417"/>
                  </a:lnTo>
                  <a:lnTo>
                    <a:pt x="866" y="413"/>
                  </a:lnTo>
                  <a:lnTo>
                    <a:pt x="871" y="409"/>
                  </a:lnTo>
                  <a:lnTo>
                    <a:pt x="877" y="405"/>
                  </a:lnTo>
                  <a:lnTo>
                    <a:pt x="882" y="400"/>
                  </a:lnTo>
                  <a:lnTo>
                    <a:pt x="888" y="395"/>
                  </a:lnTo>
                  <a:lnTo>
                    <a:pt x="892" y="389"/>
                  </a:lnTo>
                  <a:lnTo>
                    <a:pt x="896" y="382"/>
                  </a:lnTo>
                  <a:lnTo>
                    <a:pt x="899" y="376"/>
                  </a:lnTo>
                  <a:lnTo>
                    <a:pt x="901" y="369"/>
                  </a:lnTo>
                  <a:lnTo>
                    <a:pt x="903" y="363"/>
                  </a:lnTo>
                  <a:lnTo>
                    <a:pt x="905" y="355"/>
                  </a:lnTo>
                  <a:lnTo>
                    <a:pt x="905" y="347"/>
                  </a:lnTo>
                  <a:lnTo>
                    <a:pt x="905" y="75"/>
                  </a:lnTo>
                  <a:lnTo>
                    <a:pt x="905" y="67"/>
                  </a:lnTo>
                  <a:lnTo>
                    <a:pt x="903" y="61"/>
                  </a:lnTo>
                  <a:lnTo>
                    <a:pt x="901" y="53"/>
                  </a:lnTo>
                  <a:lnTo>
                    <a:pt x="899" y="46"/>
                  </a:lnTo>
                  <a:lnTo>
                    <a:pt x="896" y="39"/>
                  </a:lnTo>
                  <a:lnTo>
                    <a:pt x="892" y="33"/>
                  </a:lnTo>
                  <a:lnTo>
                    <a:pt x="888" y="27"/>
                  </a:lnTo>
                  <a:lnTo>
                    <a:pt x="882" y="22"/>
                  </a:lnTo>
                  <a:lnTo>
                    <a:pt x="877" y="17"/>
                  </a:lnTo>
                  <a:lnTo>
                    <a:pt x="871" y="13"/>
                  </a:lnTo>
                  <a:lnTo>
                    <a:pt x="866" y="9"/>
                  </a:lnTo>
                  <a:lnTo>
                    <a:pt x="859" y="6"/>
                  </a:lnTo>
                  <a:lnTo>
                    <a:pt x="852" y="3"/>
                  </a:lnTo>
                  <a:lnTo>
                    <a:pt x="845" y="2"/>
                  </a:lnTo>
                  <a:lnTo>
                    <a:pt x="837" y="1"/>
                  </a:lnTo>
                  <a:lnTo>
                    <a:pt x="82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" name="Freeform 1473">
              <a:extLst>
                <a:ext uri="{FF2B5EF4-FFF2-40B4-BE49-F238E27FC236}">
                  <a16:creationId xmlns="" xmlns:a16="http://schemas.microsoft.com/office/drawing/2014/main" id="{43EC9BAC-0BD7-4AED-8A0E-131EC4F52AD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386263" y="1382713"/>
              <a:ext cx="173038" cy="66675"/>
            </a:xfrm>
            <a:custGeom>
              <a:avLst/>
              <a:gdLst>
                <a:gd name="T0" fmla="*/ 407 w 543"/>
                <a:gd name="T1" fmla="*/ 15 h 211"/>
                <a:gd name="T2" fmla="*/ 528 w 543"/>
                <a:gd name="T3" fmla="*/ 136 h 211"/>
                <a:gd name="T4" fmla="*/ 407 w 543"/>
                <a:gd name="T5" fmla="*/ 136 h 211"/>
                <a:gd name="T6" fmla="*/ 407 w 543"/>
                <a:gd name="T7" fmla="*/ 15 h 211"/>
                <a:gd name="T8" fmla="*/ 15 w 543"/>
                <a:gd name="T9" fmla="*/ 211 h 211"/>
                <a:gd name="T10" fmla="*/ 528 w 543"/>
                <a:gd name="T11" fmla="*/ 211 h 211"/>
                <a:gd name="T12" fmla="*/ 531 w 543"/>
                <a:gd name="T13" fmla="*/ 211 h 211"/>
                <a:gd name="T14" fmla="*/ 533 w 543"/>
                <a:gd name="T15" fmla="*/ 210 h 211"/>
                <a:gd name="T16" fmla="*/ 537 w 543"/>
                <a:gd name="T17" fmla="*/ 209 h 211"/>
                <a:gd name="T18" fmla="*/ 539 w 543"/>
                <a:gd name="T19" fmla="*/ 206 h 211"/>
                <a:gd name="T20" fmla="*/ 540 w 543"/>
                <a:gd name="T21" fmla="*/ 204 h 211"/>
                <a:gd name="T22" fmla="*/ 542 w 543"/>
                <a:gd name="T23" fmla="*/ 202 h 211"/>
                <a:gd name="T24" fmla="*/ 542 w 543"/>
                <a:gd name="T25" fmla="*/ 199 h 211"/>
                <a:gd name="T26" fmla="*/ 543 w 543"/>
                <a:gd name="T27" fmla="*/ 195 h 211"/>
                <a:gd name="T28" fmla="*/ 543 w 543"/>
                <a:gd name="T29" fmla="*/ 136 h 211"/>
                <a:gd name="T30" fmla="*/ 542 w 543"/>
                <a:gd name="T31" fmla="*/ 132 h 211"/>
                <a:gd name="T32" fmla="*/ 542 w 543"/>
                <a:gd name="T33" fmla="*/ 129 h 211"/>
                <a:gd name="T34" fmla="*/ 540 w 543"/>
                <a:gd name="T35" fmla="*/ 127 h 211"/>
                <a:gd name="T36" fmla="*/ 539 w 543"/>
                <a:gd name="T37" fmla="*/ 125 h 211"/>
                <a:gd name="T38" fmla="*/ 418 w 543"/>
                <a:gd name="T39" fmla="*/ 4 h 211"/>
                <a:gd name="T40" fmla="*/ 415 w 543"/>
                <a:gd name="T41" fmla="*/ 2 h 211"/>
                <a:gd name="T42" fmla="*/ 413 w 543"/>
                <a:gd name="T43" fmla="*/ 1 h 211"/>
                <a:gd name="T44" fmla="*/ 411 w 543"/>
                <a:gd name="T45" fmla="*/ 0 h 211"/>
                <a:gd name="T46" fmla="*/ 407 w 543"/>
                <a:gd name="T47" fmla="*/ 0 h 211"/>
                <a:gd name="T48" fmla="*/ 15 w 543"/>
                <a:gd name="T49" fmla="*/ 0 h 211"/>
                <a:gd name="T50" fmla="*/ 11 w 543"/>
                <a:gd name="T51" fmla="*/ 0 h 211"/>
                <a:gd name="T52" fmla="*/ 9 w 543"/>
                <a:gd name="T53" fmla="*/ 1 h 211"/>
                <a:gd name="T54" fmla="*/ 7 w 543"/>
                <a:gd name="T55" fmla="*/ 2 h 211"/>
                <a:gd name="T56" fmla="*/ 5 w 543"/>
                <a:gd name="T57" fmla="*/ 4 h 211"/>
                <a:gd name="T58" fmla="*/ 2 w 543"/>
                <a:gd name="T59" fmla="*/ 6 h 211"/>
                <a:gd name="T60" fmla="*/ 1 w 543"/>
                <a:gd name="T61" fmla="*/ 8 h 211"/>
                <a:gd name="T62" fmla="*/ 0 w 543"/>
                <a:gd name="T63" fmla="*/ 12 h 211"/>
                <a:gd name="T64" fmla="*/ 0 w 543"/>
                <a:gd name="T65" fmla="*/ 15 h 211"/>
                <a:gd name="T66" fmla="*/ 0 w 543"/>
                <a:gd name="T67" fmla="*/ 195 h 211"/>
                <a:gd name="T68" fmla="*/ 0 w 543"/>
                <a:gd name="T69" fmla="*/ 199 h 211"/>
                <a:gd name="T70" fmla="*/ 1 w 543"/>
                <a:gd name="T71" fmla="*/ 201 h 211"/>
                <a:gd name="T72" fmla="*/ 2 w 543"/>
                <a:gd name="T73" fmla="*/ 204 h 211"/>
                <a:gd name="T74" fmla="*/ 5 w 543"/>
                <a:gd name="T75" fmla="*/ 206 h 211"/>
                <a:gd name="T76" fmla="*/ 7 w 543"/>
                <a:gd name="T77" fmla="*/ 209 h 211"/>
                <a:gd name="T78" fmla="*/ 9 w 543"/>
                <a:gd name="T79" fmla="*/ 210 h 211"/>
                <a:gd name="T80" fmla="*/ 11 w 543"/>
                <a:gd name="T81" fmla="*/ 211 h 211"/>
                <a:gd name="T82" fmla="*/ 15 w 543"/>
                <a:gd name="T83" fmla="*/ 211 h 211"/>
                <a:gd name="T84" fmla="*/ 15 w 543"/>
                <a:gd name="T85" fmla="*/ 211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543" h="211">
                  <a:moveTo>
                    <a:pt x="407" y="15"/>
                  </a:moveTo>
                  <a:lnTo>
                    <a:pt x="528" y="136"/>
                  </a:lnTo>
                  <a:lnTo>
                    <a:pt x="407" y="136"/>
                  </a:lnTo>
                  <a:lnTo>
                    <a:pt x="407" y="15"/>
                  </a:lnTo>
                  <a:close/>
                  <a:moveTo>
                    <a:pt x="15" y="211"/>
                  </a:moveTo>
                  <a:lnTo>
                    <a:pt x="528" y="211"/>
                  </a:lnTo>
                  <a:lnTo>
                    <a:pt x="531" y="211"/>
                  </a:lnTo>
                  <a:lnTo>
                    <a:pt x="533" y="210"/>
                  </a:lnTo>
                  <a:lnTo>
                    <a:pt x="537" y="209"/>
                  </a:lnTo>
                  <a:lnTo>
                    <a:pt x="539" y="206"/>
                  </a:lnTo>
                  <a:lnTo>
                    <a:pt x="540" y="204"/>
                  </a:lnTo>
                  <a:lnTo>
                    <a:pt x="542" y="202"/>
                  </a:lnTo>
                  <a:lnTo>
                    <a:pt x="542" y="199"/>
                  </a:lnTo>
                  <a:lnTo>
                    <a:pt x="543" y="195"/>
                  </a:lnTo>
                  <a:lnTo>
                    <a:pt x="543" y="136"/>
                  </a:lnTo>
                  <a:lnTo>
                    <a:pt x="542" y="132"/>
                  </a:lnTo>
                  <a:lnTo>
                    <a:pt x="542" y="129"/>
                  </a:lnTo>
                  <a:lnTo>
                    <a:pt x="540" y="127"/>
                  </a:lnTo>
                  <a:lnTo>
                    <a:pt x="539" y="125"/>
                  </a:lnTo>
                  <a:lnTo>
                    <a:pt x="418" y="4"/>
                  </a:lnTo>
                  <a:lnTo>
                    <a:pt x="415" y="2"/>
                  </a:lnTo>
                  <a:lnTo>
                    <a:pt x="413" y="1"/>
                  </a:lnTo>
                  <a:lnTo>
                    <a:pt x="411" y="0"/>
                  </a:lnTo>
                  <a:lnTo>
                    <a:pt x="407" y="0"/>
                  </a:lnTo>
                  <a:lnTo>
                    <a:pt x="15" y="0"/>
                  </a:lnTo>
                  <a:lnTo>
                    <a:pt x="11" y="0"/>
                  </a:lnTo>
                  <a:lnTo>
                    <a:pt x="9" y="1"/>
                  </a:lnTo>
                  <a:lnTo>
                    <a:pt x="7" y="2"/>
                  </a:lnTo>
                  <a:lnTo>
                    <a:pt x="5" y="4"/>
                  </a:lnTo>
                  <a:lnTo>
                    <a:pt x="2" y="6"/>
                  </a:lnTo>
                  <a:lnTo>
                    <a:pt x="1" y="8"/>
                  </a:lnTo>
                  <a:lnTo>
                    <a:pt x="0" y="12"/>
                  </a:lnTo>
                  <a:lnTo>
                    <a:pt x="0" y="15"/>
                  </a:lnTo>
                  <a:lnTo>
                    <a:pt x="0" y="195"/>
                  </a:lnTo>
                  <a:lnTo>
                    <a:pt x="0" y="199"/>
                  </a:lnTo>
                  <a:lnTo>
                    <a:pt x="1" y="201"/>
                  </a:lnTo>
                  <a:lnTo>
                    <a:pt x="2" y="204"/>
                  </a:lnTo>
                  <a:lnTo>
                    <a:pt x="5" y="206"/>
                  </a:lnTo>
                  <a:lnTo>
                    <a:pt x="7" y="209"/>
                  </a:lnTo>
                  <a:lnTo>
                    <a:pt x="9" y="210"/>
                  </a:lnTo>
                  <a:lnTo>
                    <a:pt x="11" y="211"/>
                  </a:lnTo>
                  <a:lnTo>
                    <a:pt x="15" y="211"/>
                  </a:lnTo>
                  <a:lnTo>
                    <a:pt x="15" y="2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" name="Freeform 1474">
              <a:extLst>
                <a:ext uri="{FF2B5EF4-FFF2-40B4-BE49-F238E27FC236}">
                  <a16:creationId xmlns="" xmlns:a16="http://schemas.microsoft.com/office/drawing/2014/main" id="{A3BB6A8D-2358-4BF3-AF1D-CEB858C48807}"/>
                </a:ext>
              </a:extLst>
            </p:cNvPr>
            <p:cNvSpPr>
              <a:spLocks/>
            </p:cNvSpPr>
            <p:nvPr/>
          </p:nvSpPr>
          <p:spPr bwMode="auto">
            <a:xfrm>
              <a:off x="4414838" y="1573213"/>
              <a:ext cx="115888" cy="11113"/>
            </a:xfrm>
            <a:custGeom>
              <a:avLst/>
              <a:gdLst>
                <a:gd name="T0" fmla="*/ 15 w 363"/>
                <a:gd name="T1" fmla="*/ 31 h 31"/>
                <a:gd name="T2" fmla="*/ 347 w 363"/>
                <a:gd name="T3" fmla="*/ 31 h 31"/>
                <a:gd name="T4" fmla="*/ 350 w 363"/>
                <a:gd name="T5" fmla="*/ 31 h 31"/>
                <a:gd name="T6" fmla="*/ 353 w 363"/>
                <a:gd name="T7" fmla="*/ 30 h 31"/>
                <a:gd name="T8" fmla="*/ 356 w 363"/>
                <a:gd name="T9" fmla="*/ 29 h 31"/>
                <a:gd name="T10" fmla="*/ 358 w 363"/>
                <a:gd name="T11" fmla="*/ 27 h 31"/>
                <a:gd name="T12" fmla="*/ 359 w 363"/>
                <a:gd name="T13" fmla="*/ 25 h 31"/>
                <a:gd name="T14" fmla="*/ 361 w 363"/>
                <a:gd name="T15" fmla="*/ 21 h 31"/>
                <a:gd name="T16" fmla="*/ 363 w 363"/>
                <a:gd name="T17" fmla="*/ 19 h 31"/>
                <a:gd name="T18" fmla="*/ 363 w 363"/>
                <a:gd name="T19" fmla="*/ 16 h 31"/>
                <a:gd name="T20" fmla="*/ 363 w 363"/>
                <a:gd name="T21" fmla="*/ 13 h 31"/>
                <a:gd name="T22" fmla="*/ 361 w 363"/>
                <a:gd name="T23" fmla="*/ 10 h 31"/>
                <a:gd name="T24" fmla="*/ 359 w 363"/>
                <a:gd name="T25" fmla="*/ 8 h 31"/>
                <a:gd name="T26" fmla="*/ 358 w 363"/>
                <a:gd name="T27" fmla="*/ 6 h 31"/>
                <a:gd name="T28" fmla="*/ 356 w 363"/>
                <a:gd name="T29" fmla="*/ 4 h 31"/>
                <a:gd name="T30" fmla="*/ 353 w 363"/>
                <a:gd name="T31" fmla="*/ 3 h 31"/>
                <a:gd name="T32" fmla="*/ 350 w 363"/>
                <a:gd name="T33" fmla="*/ 2 h 31"/>
                <a:gd name="T34" fmla="*/ 347 w 363"/>
                <a:gd name="T35" fmla="*/ 2 h 31"/>
                <a:gd name="T36" fmla="*/ 15 w 363"/>
                <a:gd name="T37" fmla="*/ 0 h 31"/>
                <a:gd name="T38" fmla="*/ 12 w 363"/>
                <a:gd name="T39" fmla="*/ 2 h 31"/>
                <a:gd name="T40" fmla="*/ 10 w 363"/>
                <a:gd name="T41" fmla="*/ 3 h 31"/>
                <a:gd name="T42" fmla="*/ 6 w 363"/>
                <a:gd name="T43" fmla="*/ 4 h 31"/>
                <a:gd name="T44" fmla="*/ 4 w 363"/>
                <a:gd name="T45" fmla="*/ 6 h 31"/>
                <a:gd name="T46" fmla="*/ 3 w 363"/>
                <a:gd name="T47" fmla="*/ 8 h 31"/>
                <a:gd name="T48" fmla="*/ 1 w 363"/>
                <a:gd name="T49" fmla="*/ 10 h 31"/>
                <a:gd name="T50" fmla="*/ 1 w 363"/>
                <a:gd name="T51" fmla="*/ 13 h 31"/>
                <a:gd name="T52" fmla="*/ 0 w 363"/>
                <a:gd name="T53" fmla="*/ 16 h 31"/>
                <a:gd name="T54" fmla="*/ 1 w 363"/>
                <a:gd name="T55" fmla="*/ 19 h 31"/>
                <a:gd name="T56" fmla="*/ 1 w 363"/>
                <a:gd name="T57" fmla="*/ 21 h 31"/>
                <a:gd name="T58" fmla="*/ 3 w 363"/>
                <a:gd name="T59" fmla="*/ 25 h 31"/>
                <a:gd name="T60" fmla="*/ 4 w 363"/>
                <a:gd name="T61" fmla="*/ 27 h 31"/>
                <a:gd name="T62" fmla="*/ 6 w 363"/>
                <a:gd name="T63" fmla="*/ 29 h 31"/>
                <a:gd name="T64" fmla="*/ 10 w 363"/>
                <a:gd name="T65" fmla="*/ 30 h 31"/>
                <a:gd name="T66" fmla="*/ 12 w 363"/>
                <a:gd name="T67" fmla="*/ 31 h 31"/>
                <a:gd name="T68" fmla="*/ 15 w 363"/>
                <a:gd name="T69" fmla="*/ 3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63" h="31">
                  <a:moveTo>
                    <a:pt x="15" y="31"/>
                  </a:moveTo>
                  <a:lnTo>
                    <a:pt x="347" y="31"/>
                  </a:lnTo>
                  <a:lnTo>
                    <a:pt x="350" y="31"/>
                  </a:lnTo>
                  <a:lnTo>
                    <a:pt x="353" y="30"/>
                  </a:lnTo>
                  <a:lnTo>
                    <a:pt x="356" y="29"/>
                  </a:lnTo>
                  <a:lnTo>
                    <a:pt x="358" y="27"/>
                  </a:lnTo>
                  <a:lnTo>
                    <a:pt x="359" y="25"/>
                  </a:lnTo>
                  <a:lnTo>
                    <a:pt x="361" y="21"/>
                  </a:lnTo>
                  <a:lnTo>
                    <a:pt x="363" y="19"/>
                  </a:lnTo>
                  <a:lnTo>
                    <a:pt x="363" y="16"/>
                  </a:lnTo>
                  <a:lnTo>
                    <a:pt x="363" y="13"/>
                  </a:lnTo>
                  <a:lnTo>
                    <a:pt x="361" y="10"/>
                  </a:lnTo>
                  <a:lnTo>
                    <a:pt x="359" y="8"/>
                  </a:lnTo>
                  <a:lnTo>
                    <a:pt x="358" y="6"/>
                  </a:lnTo>
                  <a:lnTo>
                    <a:pt x="356" y="4"/>
                  </a:lnTo>
                  <a:lnTo>
                    <a:pt x="353" y="3"/>
                  </a:lnTo>
                  <a:lnTo>
                    <a:pt x="350" y="2"/>
                  </a:lnTo>
                  <a:lnTo>
                    <a:pt x="347" y="2"/>
                  </a:lnTo>
                  <a:lnTo>
                    <a:pt x="15" y="0"/>
                  </a:lnTo>
                  <a:lnTo>
                    <a:pt x="12" y="2"/>
                  </a:lnTo>
                  <a:lnTo>
                    <a:pt x="10" y="3"/>
                  </a:lnTo>
                  <a:lnTo>
                    <a:pt x="6" y="4"/>
                  </a:lnTo>
                  <a:lnTo>
                    <a:pt x="4" y="6"/>
                  </a:lnTo>
                  <a:lnTo>
                    <a:pt x="3" y="8"/>
                  </a:lnTo>
                  <a:lnTo>
                    <a:pt x="1" y="10"/>
                  </a:lnTo>
                  <a:lnTo>
                    <a:pt x="1" y="13"/>
                  </a:lnTo>
                  <a:lnTo>
                    <a:pt x="0" y="16"/>
                  </a:lnTo>
                  <a:lnTo>
                    <a:pt x="1" y="19"/>
                  </a:lnTo>
                  <a:lnTo>
                    <a:pt x="1" y="21"/>
                  </a:lnTo>
                  <a:lnTo>
                    <a:pt x="3" y="25"/>
                  </a:lnTo>
                  <a:lnTo>
                    <a:pt x="4" y="27"/>
                  </a:lnTo>
                  <a:lnTo>
                    <a:pt x="6" y="29"/>
                  </a:lnTo>
                  <a:lnTo>
                    <a:pt x="10" y="30"/>
                  </a:lnTo>
                  <a:lnTo>
                    <a:pt x="12" y="31"/>
                  </a:lnTo>
                  <a:lnTo>
                    <a:pt x="15" y="3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" name="Freeform 1475">
              <a:extLst>
                <a:ext uri="{FF2B5EF4-FFF2-40B4-BE49-F238E27FC236}">
                  <a16:creationId xmlns="" xmlns:a16="http://schemas.microsoft.com/office/drawing/2014/main" id="{847F6EF9-E65D-4D55-94E5-29ABEC3BDE7B}"/>
                </a:ext>
              </a:extLst>
            </p:cNvPr>
            <p:cNvSpPr>
              <a:spLocks/>
            </p:cNvSpPr>
            <p:nvPr/>
          </p:nvSpPr>
          <p:spPr bwMode="auto">
            <a:xfrm>
              <a:off x="4414838" y="1593850"/>
              <a:ext cx="115888" cy="9525"/>
            </a:xfrm>
            <a:custGeom>
              <a:avLst/>
              <a:gdLst>
                <a:gd name="T0" fmla="*/ 15 w 363"/>
                <a:gd name="T1" fmla="*/ 30 h 30"/>
                <a:gd name="T2" fmla="*/ 347 w 363"/>
                <a:gd name="T3" fmla="*/ 30 h 30"/>
                <a:gd name="T4" fmla="*/ 350 w 363"/>
                <a:gd name="T5" fmla="*/ 30 h 30"/>
                <a:gd name="T6" fmla="*/ 353 w 363"/>
                <a:gd name="T7" fmla="*/ 29 h 30"/>
                <a:gd name="T8" fmla="*/ 356 w 363"/>
                <a:gd name="T9" fmla="*/ 28 h 30"/>
                <a:gd name="T10" fmla="*/ 358 w 363"/>
                <a:gd name="T11" fmla="*/ 26 h 30"/>
                <a:gd name="T12" fmla="*/ 359 w 363"/>
                <a:gd name="T13" fmla="*/ 23 h 30"/>
                <a:gd name="T14" fmla="*/ 361 w 363"/>
                <a:gd name="T15" fmla="*/ 21 h 30"/>
                <a:gd name="T16" fmla="*/ 363 w 363"/>
                <a:gd name="T17" fmla="*/ 19 h 30"/>
                <a:gd name="T18" fmla="*/ 363 w 363"/>
                <a:gd name="T19" fmla="*/ 16 h 30"/>
                <a:gd name="T20" fmla="*/ 363 w 363"/>
                <a:gd name="T21" fmla="*/ 12 h 30"/>
                <a:gd name="T22" fmla="*/ 361 w 363"/>
                <a:gd name="T23" fmla="*/ 9 h 30"/>
                <a:gd name="T24" fmla="*/ 359 w 363"/>
                <a:gd name="T25" fmla="*/ 7 h 30"/>
                <a:gd name="T26" fmla="*/ 358 w 363"/>
                <a:gd name="T27" fmla="*/ 5 h 30"/>
                <a:gd name="T28" fmla="*/ 356 w 363"/>
                <a:gd name="T29" fmla="*/ 2 h 30"/>
                <a:gd name="T30" fmla="*/ 353 w 363"/>
                <a:gd name="T31" fmla="*/ 1 h 30"/>
                <a:gd name="T32" fmla="*/ 350 w 363"/>
                <a:gd name="T33" fmla="*/ 0 h 30"/>
                <a:gd name="T34" fmla="*/ 347 w 363"/>
                <a:gd name="T35" fmla="*/ 0 h 30"/>
                <a:gd name="T36" fmla="*/ 15 w 363"/>
                <a:gd name="T37" fmla="*/ 0 h 30"/>
                <a:gd name="T38" fmla="*/ 12 w 363"/>
                <a:gd name="T39" fmla="*/ 0 h 30"/>
                <a:gd name="T40" fmla="*/ 10 w 363"/>
                <a:gd name="T41" fmla="*/ 1 h 30"/>
                <a:gd name="T42" fmla="*/ 6 w 363"/>
                <a:gd name="T43" fmla="*/ 2 h 30"/>
                <a:gd name="T44" fmla="*/ 4 w 363"/>
                <a:gd name="T45" fmla="*/ 5 h 30"/>
                <a:gd name="T46" fmla="*/ 3 w 363"/>
                <a:gd name="T47" fmla="*/ 7 h 30"/>
                <a:gd name="T48" fmla="*/ 1 w 363"/>
                <a:gd name="T49" fmla="*/ 9 h 30"/>
                <a:gd name="T50" fmla="*/ 1 w 363"/>
                <a:gd name="T51" fmla="*/ 12 h 30"/>
                <a:gd name="T52" fmla="*/ 0 w 363"/>
                <a:gd name="T53" fmla="*/ 16 h 30"/>
                <a:gd name="T54" fmla="*/ 1 w 363"/>
                <a:gd name="T55" fmla="*/ 18 h 30"/>
                <a:gd name="T56" fmla="*/ 1 w 363"/>
                <a:gd name="T57" fmla="*/ 21 h 30"/>
                <a:gd name="T58" fmla="*/ 3 w 363"/>
                <a:gd name="T59" fmla="*/ 23 h 30"/>
                <a:gd name="T60" fmla="*/ 4 w 363"/>
                <a:gd name="T61" fmla="*/ 26 h 30"/>
                <a:gd name="T62" fmla="*/ 6 w 363"/>
                <a:gd name="T63" fmla="*/ 28 h 30"/>
                <a:gd name="T64" fmla="*/ 10 w 363"/>
                <a:gd name="T65" fmla="*/ 29 h 30"/>
                <a:gd name="T66" fmla="*/ 12 w 363"/>
                <a:gd name="T67" fmla="*/ 30 h 30"/>
                <a:gd name="T68" fmla="*/ 15 w 363"/>
                <a:gd name="T69" fmla="*/ 30 h 30"/>
                <a:gd name="T70" fmla="*/ 15 w 363"/>
                <a:gd name="T71" fmla="*/ 3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363" h="30">
                  <a:moveTo>
                    <a:pt x="15" y="30"/>
                  </a:moveTo>
                  <a:lnTo>
                    <a:pt x="347" y="30"/>
                  </a:lnTo>
                  <a:lnTo>
                    <a:pt x="350" y="30"/>
                  </a:lnTo>
                  <a:lnTo>
                    <a:pt x="353" y="29"/>
                  </a:lnTo>
                  <a:lnTo>
                    <a:pt x="356" y="28"/>
                  </a:lnTo>
                  <a:lnTo>
                    <a:pt x="358" y="26"/>
                  </a:lnTo>
                  <a:lnTo>
                    <a:pt x="359" y="23"/>
                  </a:lnTo>
                  <a:lnTo>
                    <a:pt x="361" y="21"/>
                  </a:lnTo>
                  <a:lnTo>
                    <a:pt x="363" y="19"/>
                  </a:lnTo>
                  <a:lnTo>
                    <a:pt x="363" y="16"/>
                  </a:lnTo>
                  <a:lnTo>
                    <a:pt x="363" y="12"/>
                  </a:lnTo>
                  <a:lnTo>
                    <a:pt x="361" y="9"/>
                  </a:lnTo>
                  <a:lnTo>
                    <a:pt x="359" y="7"/>
                  </a:lnTo>
                  <a:lnTo>
                    <a:pt x="358" y="5"/>
                  </a:lnTo>
                  <a:lnTo>
                    <a:pt x="356" y="2"/>
                  </a:lnTo>
                  <a:lnTo>
                    <a:pt x="353" y="1"/>
                  </a:lnTo>
                  <a:lnTo>
                    <a:pt x="350" y="0"/>
                  </a:lnTo>
                  <a:lnTo>
                    <a:pt x="347" y="0"/>
                  </a:lnTo>
                  <a:lnTo>
                    <a:pt x="15" y="0"/>
                  </a:lnTo>
                  <a:lnTo>
                    <a:pt x="12" y="0"/>
                  </a:lnTo>
                  <a:lnTo>
                    <a:pt x="10" y="1"/>
                  </a:lnTo>
                  <a:lnTo>
                    <a:pt x="6" y="2"/>
                  </a:lnTo>
                  <a:lnTo>
                    <a:pt x="4" y="5"/>
                  </a:lnTo>
                  <a:lnTo>
                    <a:pt x="3" y="7"/>
                  </a:lnTo>
                  <a:lnTo>
                    <a:pt x="1" y="9"/>
                  </a:lnTo>
                  <a:lnTo>
                    <a:pt x="1" y="12"/>
                  </a:lnTo>
                  <a:lnTo>
                    <a:pt x="0" y="16"/>
                  </a:lnTo>
                  <a:lnTo>
                    <a:pt x="1" y="18"/>
                  </a:lnTo>
                  <a:lnTo>
                    <a:pt x="1" y="21"/>
                  </a:lnTo>
                  <a:lnTo>
                    <a:pt x="3" y="23"/>
                  </a:lnTo>
                  <a:lnTo>
                    <a:pt x="4" y="26"/>
                  </a:lnTo>
                  <a:lnTo>
                    <a:pt x="6" y="28"/>
                  </a:lnTo>
                  <a:lnTo>
                    <a:pt x="10" y="29"/>
                  </a:lnTo>
                  <a:lnTo>
                    <a:pt x="12" y="30"/>
                  </a:lnTo>
                  <a:lnTo>
                    <a:pt x="15" y="30"/>
                  </a:lnTo>
                  <a:lnTo>
                    <a:pt x="15" y="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1" name="Freeform 1476">
              <a:extLst>
                <a:ext uri="{FF2B5EF4-FFF2-40B4-BE49-F238E27FC236}">
                  <a16:creationId xmlns="" xmlns:a16="http://schemas.microsoft.com/office/drawing/2014/main" id="{9949D6DF-A1B4-403F-B3B6-BF52D152C659}"/>
                </a:ext>
              </a:extLst>
            </p:cNvPr>
            <p:cNvSpPr>
              <a:spLocks/>
            </p:cNvSpPr>
            <p:nvPr/>
          </p:nvSpPr>
          <p:spPr bwMode="auto">
            <a:xfrm>
              <a:off x="4414838" y="1612900"/>
              <a:ext cx="115888" cy="9525"/>
            </a:xfrm>
            <a:custGeom>
              <a:avLst/>
              <a:gdLst>
                <a:gd name="T0" fmla="*/ 15 w 363"/>
                <a:gd name="T1" fmla="*/ 30 h 30"/>
                <a:gd name="T2" fmla="*/ 347 w 363"/>
                <a:gd name="T3" fmla="*/ 30 h 30"/>
                <a:gd name="T4" fmla="*/ 350 w 363"/>
                <a:gd name="T5" fmla="*/ 30 h 30"/>
                <a:gd name="T6" fmla="*/ 353 w 363"/>
                <a:gd name="T7" fmla="*/ 29 h 30"/>
                <a:gd name="T8" fmla="*/ 356 w 363"/>
                <a:gd name="T9" fmla="*/ 28 h 30"/>
                <a:gd name="T10" fmla="*/ 358 w 363"/>
                <a:gd name="T11" fmla="*/ 26 h 30"/>
                <a:gd name="T12" fmla="*/ 359 w 363"/>
                <a:gd name="T13" fmla="*/ 23 h 30"/>
                <a:gd name="T14" fmla="*/ 361 w 363"/>
                <a:gd name="T15" fmla="*/ 21 h 30"/>
                <a:gd name="T16" fmla="*/ 363 w 363"/>
                <a:gd name="T17" fmla="*/ 18 h 30"/>
                <a:gd name="T18" fmla="*/ 363 w 363"/>
                <a:gd name="T19" fmla="*/ 14 h 30"/>
                <a:gd name="T20" fmla="*/ 363 w 363"/>
                <a:gd name="T21" fmla="*/ 12 h 30"/>
                <a:gd name="T22" fmla="*/ 361 w 363"/>
                <a:gd name="T23" fmla="*/ 9 h 30"/>
                <a:gd name="T24" fmla="*/ 359 w 363"/>
                <a:gd name="T25" fmla="*/ 7 h 30"/>
                <a:gd name="T26" fmla="*/ 358 w 363"/>
                <a:gd name="T27" fmla="*/ 5 h 30"/>
                <a:gd name="T28" fmla="*/ 356 w 363"/>
                <a:gd name="T29" fmla="*/ 2 h 30"/>
                <a:gd name="T30" fmla="*/ 353 w 363"/>
                <a:gd name="T31" fmla="*/ 1 h 30"/>
                <a:gd name="T32" fmla="*/ 350 w 363"/>
                <a:gd name="T33" fmla="*/ 0 h 30"/>
                <a:gd name="T34" fmla="*/ 347 w 363"/>
                <a:gd name="T35" fmla="*/ 0 h 30"/>
                <a:gd name="T36" fmla="*/ 15 w 363"/>
                <a:gd name="T37" fmla="*/ 0 h 30"/>
                <a:gd name="T38" fmla="*/ 12 w 363"/>
                <a:gd name="T39" fmla="*/ 0 h 30"/>
                <a:gd name="T40" fmla="*/ 10 w 363"/>
                <a:gd name="T41" fmla="*/ 1 h 30"/>
                <a:gd name="T42" fmla="*/ 6 w 363"/>
                <a:gd name="T43" fmla="*/ 2 h 30"/>
                <a:gd name="T44" fmla="*/ 4 w 363"/>
                <a:gd name="T45" fmla="*/ 5 h 30"/>
                <a:gd name="T46" fmla="*/ 3 w 363"/>
                <a:gd name="T47" fmla="*/ 7 h 30"/>
                <a:gd name="T48" fmla="*/ 1 w 363"/>
                <a:gd name="T49" fmla="*/ 9 h 30"/>
                <a:gd name="T50" fmla="*/ 1 w 363"/>
                <a:gd name="T51" fmla="*/ 12 h 30"/>
                <a:gd name="T52" fmla="*/ 0 w 363"/>
                <a:gd name="T53" fmla="*/ 14 h 30"/>
                <a:gd name="T54" fmla="*/ 1 w 363"/>
                <a:gd name="T55" fmla="*/ 18 h 30"/>
                <a:gd name="T56" fmla="*/ 1 w 363"/>
                <a:gd name="T57" fmla="*/ 21 h 30"/>
                <a:gd name="T58" fmla="*/ 3 w 363"/>
                <a:gd name="T59" fmla="*/ 23 h 30"/>
                <a:gd name="T60" fmla="*/ 4 w 363"/>
                <a:gd name="T61" fmla="*/ 26 h 30"/>
                <a:gd name="T62" fmla="*/ 6 w 363"/>
                <a:gd name="T63" fmla="*/ 28 h 30"/>
                <a:gd name="T64" fmla="*/ 10 w 363"/>
                <a:gd name="T65" fmla="*/ 29 h 30"/>
                <a:gd name="T66" fmla="*/ 12 w 363"/>
                <a:gd name="T67" fmla="*/ 30 h 30"/>
                <a:gd name="T68" fmla="*/ 15 w 363"/>
                <a:gd name="T69" fmla="*/ 30 h 30"/>
                <a:gd name="T70" fmla="*/ 15 w 363"/>
                <a:gd name="T71" fmla="*/ 3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363" h="30">
                  <a:moveTo>
                    <a:pt x="15" y="30"/>
                  </a:moveTo>
                  <a:lnTo>
                    <a:pt x="347" y="30"/>
                  </a:lnTo>
                  <a:lnTo>
                    <a:pt x="350" y="30"/>
                  </a:lnTo>
                  <a:lnTo>
                    <a:pt x="353" y="29"/>
                  </a:lnTo>
                  <a:lnTo>
                    <a:pt x="356" y="28"/>
                  </a:lnTo>
                  <a:lnTo>
                    <a:pt x="358" y="26"/>
                  </a:lnTo>
                  <a:lnTo>
                    <a:pt x="359" y="23"/>
                  </a:lnTo>
                  <a:lnTo>
                    <a:pt x="361" y="21"/>
                  </a:lnTo>
                  <a:lnTo>
                    <a:pt x="363" y="18"/>
                  </a:lnTo>
                  <a:lnTo>
                    <a:pt x="363" y="14"/>
                  </a:lnTo>
                  <a:lnTo>
                    <a:pt x="363" y="12"/>
                  </a:lnTo>
                  <a:lnTo>
                    <a:pt x="361" y="9"/>
                  </a:lnTo>
                  <a:lnTo>
                    <a:pt x="359" y="7"/>
                  </a:lnTo>
                  <a:lnTo>
                    <a:pt x="358" y="5"/>
                  </a:lnTo>
                  <a:lnTo>
                    <a:pt x="356" y="2"/>
                  </a:lnTo>
                  <a:lnTo>
                    <a:pt x="353" y="1"/>
                  </a:lnTo>
                  <a:lnTo>
                    <a:pt x="350" y="0"/>
                  </a:lnTo>
                  <a:lnTo>
                    <a:pt x="347" y="0"/>
                  </a:lnTo>
                  <a:lnTo>
                    <a:pt x="15" y="0"/>
                  </a:lnTo>
                  <a:lnTo>
                    <a:pt x="12" y="0"/>
                  </a:lnTo>
                  <a:lnTo>
                    <a:pt x="10" y="1"/>
                  </a:lnTo>
                  <a:lnTo>
                    <a:pt x="6" y="2"/>
                  </a:lnTo>
                  <a:lnTo>
                    <a:pt x="4" y="5"/>
                  </a:lnTo>
                  <a:lnTo>
                    <a:pt x="3" y="7"/>
                  </a:lnTo>
                  <a:lnTo>
                    <a:pt x="1" y="9"/>
                  </a:lnTo>
                  <a:lnTo>
                    <a:pt x="1" y="12"/>
                  </a:lnTo>
                  <a:lnTo>
                    <a:pt x="0" y="14"/>
                  </a:lnTo>
                  <a:lnTo>
                    <a:pt x="1" y="18"/>
                  </a:lnTo>
                  <a:lnTo>
                    <a:pt x="1" y="21"/>
                  </a:lnTo>
                  <a:lnTo>
                    <a:pt x="3" y="23"/>
                  </a:lnTo>
                  <a:lnTo>
                    <a:pt x="4" y="26"/>
                  </a:lnTo>
                  <a:lnTo>
                    <a:pt x="6" y="28"/>
                  </a:lnTo>
                  <a:lnTo>
                    <a:pt x="10" y="29"/>
                  </a:lnTo>
                  <a:lnTo>
                    <a:pt x="12" y="30"/>
                  </a:lnTo>
                  <a:lnTo>
                    <a:pt x="15" y="30"/>
                  </a:lnTo>
                  <a:lnTo>
                    <a:pt x="15" y="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92" name="Freeform 3155">
            <a:extLst>
              <a:ext uri="{FF2B5EF4-FFF2-40B4-BE49-F238E27FC236}">
                <a16:creationId xmlns="" xmlns:a16="http://schemas.microsoft.com/office/drawing/2014/main" id="{A0F5DDB2-39EE-4836-9179-183AFBDB8CDA}"/>
              </a:ext>
            </a:extLst>
          </p:cNvPr>
          <p:cNvSpPr>
            <a:spLocks noEditPoints="1"/>
          </p:cNvSpPr>
          <p:nvPr/>
        </p:nvSpPr>
        <p:spPr bwMode="auto">
          <a:xfrm>
            <a:off x="10603203" y="1647693"/>
            <a:ext cx="284163" cy="276225"/>
          </a:xfrm>
          <a:custGeom>
            <a:avLst/>
            <a:gdLst>
              <a:gd name="T0" fmla="*/ 713 w 898"/>
              <a:gd name="T1" fmla="*/ 485 h 868"/>
              <a:gd name="T2" fmla="*/ 682 w 898"/>
              <a:gd name="T3" fmla="*/ 455 h 868"/>
              <a:gd name="T4" fmla="*/ 673 w 898"/>
              <a:gd name="T5" fmla="*/ 412 h 868"/>
              <a:gd name="T6" fmla="*/ 690 w 898"/>
              <a:gd name="T7" fmla="*/ 372 h 868"/>
              <a:gd name="T8" fmla="*/ 726 w 898"/>
              <a:gd name="T9" fmla="*/ 348 h 868"/>
              <a:gd name="T10" fmla="*/ 770 w 898"/>
              <a:gd name="T11" fmla="*/ 348 h 868"/>
              <a:gd name="T12" fmla="*/ 806 w 898"/>
              <a:gd name="T13" fmla="*/ 372 h 868"/>
              <a:gd name="T14" fmla="*/ 822 w 898"/>
              <a:gd name="T15" fmla="*/ 412 h 868"/>
              <a:gd name="T16" fmla="*/ 813 w 898"/>
              <a:gd name="T17" fmla="*/ 455 h 868"/>
              <a:gd name="T18" fmla="*/ 783 w 898"/>
              <a:gd name="T19" fmla="*/ 485 h 868"/>
              <a:gd name="T20" fmla="*/ 748 w 898"/>
              <a:gd name="T21" fmla="*/ 704 h 868"/>
              <a:gd name="T22" fmla="*/ 706 w 898"/>
              <a:gd name="T23" fmla="*/ 691 h 868"/>
              <a:gd name="T24" fmla="*/ 678 w 898"/>
              <a:gd name="T25" fmla="*/ 658 h 868"/>
              <a:gd name="T26" fmla="*/ 674 w 898"/>
              <a:gd name="T27" fmla="*/ 614 h 868"/>
              <a:gd name="T28" fmla="*/ 695 w 898"/>
              <a:gd name="T29" fmla="*/ 576 h 868"/>
              <a:gd name="T30" fmla="*/ 733 w 898"/>
              <a:gd name="T31" fmla="*/ 556 h 868"/>
              <a:gd name="T32" fmla="*/ 777 w 898"/>
              <a:gd name="T33" fmla="*/ 560 h 868"/>
              <a:gd name="T34" fmla="*/ 810 w 898"/>
              <a:gd name="T35" fmla="*/ 588 h 868"/>
              <a:gd name="T36" fmla="*/ 823 w 898"/>
              <a:gd name="T37" fmla="*/ 629 h 868"/>
              <a:gd name="T38" fmla="*/ 810 w 898"/>
              <a:gd name="T39" fmla="*/ 671 h 868"/>
              <a:gd name="T40" fmla="*/ 777 w 898"/>
              <a:gd name="T41" fmla="*/ 698 h 868"/>
              <a:gd name="T42" fmla="*/ 628 w 898"/>
              <a:gd name="T43" fmla="*/ 708 h 868"/>
              <a:gd name="T44" fmla="*/ 607 w 898"/>
              <a:gd name="T45" fmla="*/ 754 h 868"/>
              <a:gd name="T46" fmla="*/ 508 w 898"/>
              <a:gd name="T47" fmla="*/ 801 h 868"/>
              <a:gd name="T48" fmla="*/ 238 w 898"/>
              <a:gd name="T49" fmla="*/ 806 h 868"/>
              <a:gd name="T50" fmla="*/ 126 w 898"/>
              <a:gd name="T51" fmla="*/ 768 h 868"/>
              <a:gd name="T52" fmla="*/ 91 w 898"/>
              <a:gd name="T53" fmla="*/ 715 h 868"/>
              <a:gd name="T54" fmla="*/ 93 w 898"/>
              <a:gd name="T55" fmla="*/ 372 h 868"/>
              <a:gd name="T56" fmla="*/ 121 w 898"/>
              <a:gd name="T57" fmla="*/ 336 h 868"/>
              <a:gd name="T58" fmla="*/ 193 w 898"/>
              <a:gd name="T59" fmla="*/ 309 h 868"/>
              <a:gd name="T60" fmla="*/ 412 w 898"/>
              <a:gd name="T61" fmla="*/ 300 h 868"/>
              <a:gd name="T62" fmla="*/ 544 w 898"/>
              <a:gd name="T63" fmla="*/ 315 h 868"/>
              <a:gd name="T64" fmla="*/ 614 w 898"/>
              <a:gd name="T65" fmla="*/ 358 h 868"/>
              <a:gd name="T66" fmla="*/ 793 w 898"/>
              <a:gd name="T67" fmla="*/ 240 h 868"/>
              <a:gd name="T68" fmla="*/ 609 w 898"/>
              <a:gd name="T69" fmla="*/ 200 h 868"/>
              <a:gd name="T70" fmla="*/ 669 w 898"/>
              <a:gd name="T71" fmla="*/ 26 h 868"/>
              <a:gd name="T72" fmla="*/ 672 w 898"/>
              <a:gd name="T73" fmla="*/ 10 h 868"/>
              <a:gd name="T74" fmla="*/ 658 w 898"/>
              <a:gd name="T75" fmla="*/ 0 h 868"/>
              <a:gd name="T76" fmla="*/ 501 w 898"/>
              <a:gd name="T77" fmla="*/ 129 h 868"/>
              <a:gd name="T78" fmla="*/ 397 w 898"/>
              <a:gd name="T79" fmla="*/ 129 h 868"/>
              <a:gd name="T80" fmla="*/ 239 w 898"/>
              <a:gd name="T81" fmla="*/ 0 h 868"/>
              <a:gd name="T82" fmla="*/ 226 w 898"/>
              <a:gd name="T83" fmla="*/ 10 h 868"/>
              <a:gd name="T84" fmla="*/ 229 w 898"/>
              <a:gd name="T85" fmla="*/ 26 h 868"/>
              <a:gd name="T86" fmla="*/ 289 w 898"/>
              <a:gd name="T87" fmla="*/ 200 h 868"/>
              <a:gd name="T88" fmla="*/ 105 w 898"/>
              <a:gd name="T89" fmla="*/ 240 h 868"/>
              <a:gd name="T90" fmla="*/ 46 w 898"/>
              <a:gd name="T91" fmla="*/ 258 h 868"/>
              <a:gd name="T92" fmla="*/ 8 w 898"/>
              <a:gd name="T93" fmla="*/ 304 h 868"/>
              <a:gd name="T94" fmla="*/ 0 w 898"/>
              <a:gd name="T95" fmla="*/ 775 h 868"/>
              <a:gd name="T96" fmla="*/ 24 w 898"/>
              <a:gd name="T97" fmla="*/ 831 h 868"/>
              <a:gd name="T98" fmla="*/ 74 w 898"/>
              <a:gd name="T99" fmla="*/ 864 h 868"/>
              <a:gd name="T100" fmla="*/ 814 w 898"/>
              <a:gd name="T101" fmla="*/ 866 h 868"/>
              <a:gd name="T102" fmla="*/ 867 w 898"/>
              <a:gd name="T103" fmla="*/ 838 h 868"/>
              <a:gd name="T104" fmla="*/ 896 w 898"/>
              <a:gd name="T105" fmla="*/ 785 h 868"/>
              <a:gd name="T106" fmla="*/ 892 w 898"/>
              <a:gd name="T107" fmla="*/ 314 h 868"/>
              <a:gd name="T108" fmla="*/ 859 w 898"/>
              <a:gd name="T109" fmla="*/ 264 h 868"/>
              <a:gd name="T110" fmla="*/ 804 w 898"/>
              <a:gd name="T111" fmla="*/ 241 h 8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898" h="868">
                <a:moveTo>
                  <a:pt x="748" y="495"/>
                </a:moveTo>
                <a:lnTo>
                  <a:pt x="741" y="494"/>
                </a:lnTo>
                <a:lnTo>
                  <a:pt x="733" y="492"/>
                </a:lnTo>
                <a:lnTo>
                  <a:pt x="726" y="491"/>
                </a:lnTo>
                <a:lnTo>
                  <a:pt x="719" y="488"/>
                </a:lnTo>
                <a:lnTo>
                  <a:pt x="713" y="485"/>
                </a:lnTo>
                <a:lnTo>
                  <a:pt x="706" y="482"/>
                </a:lnTo>
                <a:lnTo>
                  <a:pt x="700" y="478"/>
                </a:lnTo>
                <a:lnTo>
                  <a:pt x="695" y="472"/>
                </a:lnTo>
                <a:lnTo>
                  <a:pt x="690" y="467"/>
                </a:lnTo>
                <a:lnTo>
                  <a:pt x="686" y="461"/>
                </a:lnTo>
                <a:lnTo>
                  <a:pt x="682" y="455"/>
                </a:lnTo>
                <a:lnTo>
                  <a:pt x="678" y="449"/>
                </a:lnTo>
                <a:lnTo>
                  <a:pt x="676" y="442"/>
                </a:lnTo>
                <a:lnTo>
                  <a:pt x="674" y="435"/>
                </a:lnTo>
                <a:lnTo>
                  <a:pt x="673" y="427"/>
                </a:lnTo>
                <a:lnTo>
                  <a:pt x="673" y="420"/>
                </a:lnTo>
                <a:lnTo>
                  <a:pt x="673" y="412"/>
                </a:lnTo>
                <a:lnTo>
                  <a:pt x="674" y="405"/>
                </a:lnTo>
                <a:lnTo>
                  <a:pt x="676" y="397"/>
                </a:lnTo>
                <a:lnTo>
                  <a:pt x="678" y="391"/>
                </a:lnTo>
                <a:lnTo>
                  <a:pt x="682" y="384"/>
                </a:lnTo>
                <a:lnTo>
                  <a:pt x="686" y="378"/>
                </a:lnTo>
                <a:lnTo>
                  <a:pt x="690" y="372"/>
                </a:lnTo>
                <a:lnTo>
                  <a:pt x="695" y="366"/>
                </a:lnTo>
                <a:lnTo>
                  <a:pt x="700" y="362"/>
                </a:lnTo>
                <a:lnTo>
                  <a:pt x="706" y="358"/>
                </a:lnTo>
                <a:lnTo>
                  <a:pt x="713" y="353"/>
                </a:lnTo>
                <a:lnTo>
                  <a:pt x="719" y="350"/>
                </a:lnTo>
                <a:lnTo>
                  <a:pt x="726" y="348"/>
                </a:lnTo>
                <a:lnTo>
                  <a:pt x="733" y="346"/>
                </a:lnTo>
                <a:lnTo>
                  <a:pt x="741" y="345"/>
                </a:lnTo>
                <a:lnTo>
                  <a:pt x="748" y="345"/>
                </a:lnTo>
                <a:lnTo>
                  <a:pt x="756" y="345"/>
                </a:lnTo>
                <a:lnTo>
                  <a:pt x="763" y="346"/>
                </a:lnTo>
                <a:lnTo>
                  <a:pt x="770" y="348"/>
                </a:lnTo>
                <a:lnTo>
                  <a:pt x="777" y="351"/>
                </a:lnTo>
                <a:lnTo>
                  <a:pt x="783" y="353"/>
                </a:lnTo>
                <a:lnTo>
                  <a:pt x="790" y="358"/>
                </a:lnTo>
                <a:lnTo>
                  <a:pt x="795" y="362"/>
                </a:lnTo>
                <a:lnTo>
                  <a:pt x="800" y="366"/>
                </a:lnTo>
                <a:lnTo>
                  <a:pt x="806" y="372"/>
                </a:lnTo>
                <a:lnTo>
                  <a:pt x="810" y="378"/>
                </a:lnTo>
                <a:lnTo>
                  <a:pt x="813" y="384"/>
                </a:lnTo>
                <a:lnTo>
                  <a:pt x="817" y="391"/>
                </a:lnTo>
                <a:lnTo>
                  <a:pt x="820" y="397"/>
                </a:lnTo>
                <a:lnTo>
                  <a:pt x="821" y="405"/>
                </a:lnTo>
                <a:lnTo>
                  <a:pt x="822" y="412"/>
                </a:lnTo>
                <a:lnTo>
                  <a:pt x="823" y="420"/>
                </a:lnTo>
                <a:lnTo>
                  <a:pt x="822" y="427"/>
                </a:lnTo>
                <a:lnTo>
                  <a:pt x="821" y="435"/>
                </a:lnTo>
                <a:lnTo>
                  <a:pt x="820" y="442"/>
                </a:lnTo>
                <a:lnTo>
                  <a:pt x="817" y="449"/>
                </a:lnTo>
                <a:lnTo>
                  <a:pt x="813" y="455"/>
                </a:lnTo>
                <a:lnTo>
                  <a:pt x="810" y="461"/>
                </a:lnTo>
                <a:lnTo>
                  <a:pt x="806" y="467"/>
                </a:lnTo>
                <a:lnTo>
                  <a:pt x="800" y="472"/>
                </a:lnTo>
                <a:lnTo>
                  <a:pt x="795" y="478"/>
                </a:lnTo>
                <a:lnTo>
                  <a:pt x="790" y="482"/>
                </a:lnTo>
                <a:lnTo>
                  <a:pt x="783" y="485"/>
                </a:lnTo>
                <a:lnTo>
                  <a:pt x="777" y="488"/>
                </a:lnTo>
                <a:lnTo>
                  <a:pt x="770" y="491"/>
                </a:lnTo>
                <a:lnTo>
                  <a:pt x="763" y="492"/>
                </a:lnTo>
                <a:lnTo>
                  <a:pt x="756" y="494"/>
                </a:lnTo>
                <a:lnTo>
                  <a:pt x="748" y="495"/>
                </a:lnTo>
                <a:close/>
                <a:moveTo>
                  <a:pt x="748" y="704"/>
                </a:moveTo>
                <a:lnTo>
                  <a:pt x="741" y="703"/>
                </a:lnTo>
                <a:lnTo>
                  <a:pt x="733" y="702"/>
                </a:lnTo>
                <a:lnTo>
                  <a:pt x="726" y="700"/>
                </a:lnTo>
                <a:lnTo>
                  <a:pt x="719" y="698"/>
                </a:lnTo>
                <a:lnTo>
                  <a:pt x="713" y="695"/>
                </a:lnTo>
                <a:lnTo>
                  <a:pt x="706" y="691"/>
                </a:lnTo>
                <a:lnTo>
                  <a:pt x="700" y="687"/>
                </a:lnTo>
                <a:lnTo>
                  <a:pt x="695" y="682"/>
                </a:lnTo>
                <a:lnTo>
                  <a:pt x="690" y="676"/>
                </a:lnTo>
                <a:lnTo>
                  <a:pt x="686" y="671"/>
                </a:lnTo>
                <a:lnTo>
                  <a:pt x="682" y="665"/>
                </a:lnTo>
                <a:lnTo>
                  <a:pt x="678" y="658"/>
                </a:lnTo>
                <a:lnTo>
                  <a:pt x="676" y="651"/>
                </a:lnTo>
                <a:lnTo>
                  <a:pt x="674" y="644"/>
                </a:lnTo>
                <a:lnTo>
                  <a:pt x="673" y="637"/>
                </a:lnTo>
                <a:lnTo>
                  <a:pt x="673" y="629"/>
                </a:lnTo>
                <a:lnTo>
                  <a:pt x="673" y="622"/>
                </a:lnTo>
                <a:lnTo>
                  <a:pt x="674" y="614"/>
                </a:lnTo>
                <a:lnTo>
                  <a:pt x="676" y="607"/>
                </a:lnTo>
                <a:lnTo>
                  <a:pt x="678" y="599"/>
                </a:lnTo>
                <a:lnTo>
                  <a:pt x="682" y="593"/>
                </a:lnTo>
                <a:lnTo>
                  <a:pt x="686" y="588"/>
                </a:lnTo>
                <a:lnTo>
                  <a:pt x="690" y="581"/>
                </a:lnTo>
                <a:lnTo>
                  <a:pt x="695" y="576"/>
                </a:lnTo>
                <a:lnTo>
                  <a:pt x="700" y="572"/>
                </a:lnTo>
                <a:lnTo>
                  <a:pt x="706" y="567"/>
                </a:lnTo>
                <a:lnTo>
                  <a:pt x="713" y="563"/>
                </a:lnTo>
                <a:lnTo>
                  <a:pt x="719" y="560"/>
                </a:lnTo>
                <a:lnTo>
                  <a:pt x="726" y="558"/>
                </a:lnTo>
                <a:lnTo>
                  <a:pt x="733" y="556"/>
                </a:lnTo>
                <a:lnTo>
                  <a:pt x="741" y="555"/>
                </a:lnTo>
                <a:lnTo>
                  <a:pt x="748" y="555"/>
                </a:lnTo>
                <a:lnTo>
                  <a:pt x="756" y="555"/>
                </a:lnTo>
                <a:lnTo>
                  <a:pt x="763" y="556"/>
                </a:lnTo>
                <a:lnTo>
                  <a:pt x="770" y="558"/>
                </a:lnTo>
                <a:lnTo>
                  <a:pt x="777" y="560"/>
                </a:lnTo>
                <a:lnTo>
                  <a:pt x="783" y="563"/>
                </a:lnTo>
                <a:lnTo>
                  <a:pt x="790" y="567"/>
                </a:lnTo>
                <a:lnTo>
                  <a:pt x="795" y="572"/>
                </a:lnTo>
                <a:lnTo>
                  <a:pt x="800" y="576"/>
                </a:lnTo>
                <a:lnTo>
                  <a:pt x="806" y="581"/>
                </a:lnTo>
                <a:lnTo>
                  <a:pt x="810" y="588"/>
                </a:lnTo>
                <a:lnTo>
                  <a:pt x="813" y="593"/>
                </a:lnTo>
                <a:lnTo>
                  <a:pt x="817" y="599"/>
                </a:lnTo>
                <a:lnTo>
                  <a:pt x="820" y="607"/>
                </a:lnTo>
                <a:lnTo>
                  <a:pt x="821" y="614"/>
                </a:lnTo>
                <a:lnTo>
                  <a:pt x="822" y="622"/>
                </a:lnTo>
                <a:lnTo>
                  <a:pt x="823" y="629"/>
                </a:lnTo>
                <a:lnTo>
                  <a:pt x="822" y="637"/>
                </a:lnTo>
                <a:lnTo>
                  <a:pt x="821" y="644"/>
                </a:lnTo>
                <a:lnTo>
                  <a:pt x="820" y="651"/>
                </a:lnTo>
                <a:lnTo>
                  <a:pt x="817" y="658"/>
                </a:lnTo>
                <a:lnTo>
                  <a:pt x="813" y="665"/>
                </a:lnTo>
                <a:lnTo>
                  <a:pt x="810" y="671"/>
                </a:lnTo>
                <a:lnTo>
                  <a:pt x="806" y="676"/>
                </a:lnTo>
                <a:lnTo>
                  <a:pt x="800" y="682"/>
                </a:lnTo>
                <a:lnTo>
                  <a:pt x="795" y="687"/>
                </a:lnTo>
                <a:lnTo>
                  <a:pt x="790" y="691"/>
                </a:lnTo>
                <a:lnTo>
                  <a:pt x="783" y="695"/>
                </a:lnTo>
                <a:lnTo>
                  <a:pt x="777" y="698"/>
                </a:lnTo>
                <a:lnTo>
                  <a:pt x="770" y="700"/>
                </a:lnTo>
                <a:lnTo>
                  <a:pt x="763" y="702"/>
                </a:lnTo>
                <a:lnTo>
                  <a:pt x="756" y="703"/>
                </a:lnTo>
                <a:lnTo>
                  <a:pt x="748" y="704"/>
                </a:lnTo>
                <a:close/>
                <a:moveTo>
                  <a:pt x="628" y="704"/>
                </a:moveTo>
                <a:lnTo>
                  <a:pt x="628" y="708"/>
                </a:lnTo>
                <a:lnTo>
                  <a:pt x="627" y="713"/>
                </a:lnTo>
                <a:lnTo>
                  <a:pt x="626" y="720"/>
                </a:lnTo>
                <a:lnTo>
                  <a:pt x="624" y="728"/>
                </a:lnTo>
                <a:lnTo>
                  <a:pt x="620" y="736"/>
                </a:lnTo>
                <a:lnTo>
                  <a:pt x="614" y="745"/>
                </a:lnTo>
                <a:lnTo>
                  <a:pt x="607" y="754"/>
                </a:lnTo>
                <a:lnTo>
                  <a:pt x="597" y="763"/>
                </a:lnTo>
                <a:lnTo>
                  <a:pt x="585" y="772"/>
                </a:lnTo>
                <a:lnTo>
                  <a:pt x="570" y="780"/>
                </a:lnTo>
                <a:lnTo>
                  <a:pt x="553" y="788"/>
                </a:lnTo>
                <a:lnTo>
                  <a:pt x="533" y="794"/>
                </a:lnTo>
                <a:lnTo>
                  <a:pt x="508" y="801"/>
                </a:lnTo>
                <a:lnTo>
                  <a:pt x="481" y="805"/>
                </a:lnTo>
                <a:lnTo>
                  <a:pt x="448" y="808"/>
                </a:lnTo>
                <a:lnTo>
                  <a:pt x="412" y="808"/>
                </a:lnTo>
                <a:lnTo>
                  <a:pt x="299" y="808"/>
                </a:lnTo>
                <a:lnTo>
                  <a:pt x="267" y="808"/>
                </a:lnTo>
                <a:lnTo>
                  <a:pt x="238" y="806"/>
                </a:lnTo>
                <a:lnTo>
                  <a:pt x="212" y="802"/>
                </a:lnTo>
                <a:lnTo>
                  <a:pt x="189" y="797"/>
                </a:lnTo>
                <a:lnTo>
                  <a:pt x="170" y="791"/>
                </a:lnTo>
                <a:lnTo>
                  <a:pt x="153" y="785"/>
                </a:lnTo>
                <a:lnTo>
                  <a:pt x="138" y="777"/>
                </a:lnTo>
                <a:lnTo>
                  <a:pt x="126" y="768"/>
                </a:lnTo>
                <a:lnTo>
                  <a:pt x="116" y="760"/>
                </a:lnTo>
                <a:lnTo>
                  <a:pt x="108" y="751"/>
                </a:lnTo>
                <a:lnTo>
                  <a:pt x="102" y="742"/>
                </a:lnTo>
                <a:lnTo>
                  <a:pt x="96" y="733"/>
                </a:lnTo>
                <a:lnTo>
                  <a:pt x="93" y="724"/>
                </a:lnTo>
                <a:lnTo>
                  <a:pt x="91" y="715"/>
                </a:lnTo>
                <a:lnTo>
                  <a:pt x="90" y="706"/>
                </a:lnTo>
                <a:lnTo>
                  <a:pt x="90" y="699"/>
                </a:lnTo>
                <a:lnTo>
                  <a:pt x="90" y="397"/>
                </a:lnTo>
                <a:lnTo>
                  <a:pt x="90" y="388"/>
                </a:lnTo>
                <a:lnTo>
                  <a:pt x="91" y="380"/>
                </a:lnTo>
                <a:lnTo>
                  <a:pt x="93" y="372"/>
                </a:lnTo>
                <a:lnTo>
                  <a:pt x="96" y="365"/>
                </a:lnTo>
                <a:lnTo>
                  <a:pt x="101" y="358"/>
                </a:lnTo>
                <a:lnTo>
                  <a:pt x="105" y="352"/>
                </a:lnTo>
                <a:lnTo>
                  <a:pt x="109" y="346"/>
                </a:lnTo>
                <a:lnTo>
                  <a:pt x="115" y="341"/>
                </a:lnTo>
                <a:lnTo>
                  <a:pt x="121" y="336"/>
                </a:lnTo>
                <a:lnTo>
                  <a:pt x="127" y="331"/>
                </a:lnTo>
                <a:lnTo>
                  <a:pt x="135" y="328"/>
                </a:lnTo>
                <a:lnTo>
                  <a:pt x="142" y="323"/>
                </a:lnTo>
                <a:lnTo>
                  <a:pt x="158" y="317"/>
                </a:lnTo>
                <a:lnTo>
                  <a:pt x="175" y="312"/>
                </a:lnTo>
                <a:lnTo>
                  <a:pt x="193" y="309"/>
                </a:lnTo>
                <a:lnTo>
                  <a:pt x="210" y="305"/>
                </a:lnTo>
                <a:lnTo>
                  <a:pt x="228" y="303"/>
                </a:lnTo>
                <a:lnTo>
                  <a:pt x="244" y="301"/>
                </a:lnTo>
                <a:lnTo>
                  <a:pt x="275" y="300"/>
                </a:lnTo>
                <a:lnTo>
                  <a:pt x="299" y="300"/>
                </a:lnTo>
                <a:lnTo>
                  <a:pt x="412" y="300"/>
                </a:lnTo>
                <a:lnTo>
                  <a:pt x="439" y="300"/>
                </a:lnTo>
                <a:lnTo>
                  <a:pt x="462" y="302"/>
                </a:lnTo>
                <a:lnTo>
                  <a:pt x="486" y="303"/>
                </a:lnTo>
                <a:lnTo>
                  <a:pt x="506" y="306"/>
                </a:lnTo>
                <a:lnTo>
                  <a:pt x="525" y="310"/>
                </a:lnTo>
                <a:lnTo>
                  <a:pt x="544" y="315"/>
                </a:lnTo>
                <a:lnTo>
                  <a:pt x="560" y="319"/>
                </a:lnTo>
                <a:lnTo>
                  <a:pt x="574" y="326"/>
                </a:lnTo>
                <a:lnTo>
                  <a:pt x="586" y="332"/>
                </a:lnTo>
                <a:lnTo>
                  <a:pt x="597" y="340"/>
                </a:lnTo>
                <a:lnTo>
                  <a:pt x="607" y="348"/>
                </a:lnTo>
                <a:lnTo>
                  <a:pt x="614" y="358"/>
                </a:lnTo>
                <a:lnTo>
                  <a:pt x="621" y="367"/>
                </a:lnTo>
                <a:lnTo>
                  <a:pt x="625" y="378"/>
                </a:lnTo>
                <a:lnTo>
                  <a:pt x="627" y="390"/>
                </a:lnTo>
                <a:lnTo>
                  <a:pt x="628" y="402"/>
                </a:lnTo>
                <a:lnTo>
                  <a:pt x="628" y="704"/>
                </a:lnTo>
                <a:close/>
                <a:moveTo>
                  <a:pt x="793" y="240"/>
                </a:moveTo>
                <a:lnTo>
                  <a:pt x="627" y="240"/>
                </a:lnTo>
                <a:lnTo>
                  <a:pt x="625" y="234"/>
                </a:lnTo>
                <a:lnTo>
                  <a:pt x="623" y="226"/>
                </a:lnTo>
                <a:lnTo>
                  <a:pt x="620" y="220"/>
                </a:lnTo>
                <a:lnTo>
                  <a:pt x="616" y="213"/>
                </a:lnTo>
                <a:lnTo>
                  <a:pt x="609" y="200"/>
                </a:lnTo>
                <a:lnTo>
                  <a:pt x="599" y="189"/>
                </a:lnTo>
                <a:lnTo>
                  <a:pt x="588" y="177"/>
                </a:lnTo>
                <a:lnTo>
                  <a:pt x="576" y="166"/>
                </a:lnTo>
                <a:lnTo>
                  <a:pt x="562" y="157"/>
                </a:lnTo>
                <a:lnTo>
                  <a:pt x="547" y="148"/>
                </a:lnTo>
                <a:lnTo>
                  <a:pt x="669" y="26"/>
                </a:lnTo>
                <a:lnTo>
                  <a:pt x="671" y="24"/>
                </a:lnTo>
                <a:lnTo>
                  <a:pt x="672" y="22"/>
                </a:lnTo>
                <a:lnTo>
                  <a:pt x="673" y="19"/>
                </a:lnTo>
                <a:lnTo>
                  <a:pt x="673" y="15"/>
                </a:lnTo>
                <a:lnTo>
                  <a:pt x="673" y="13"/>
                </a:lnTo>
                <a:lnTo>
                  <a:pt x="672" y="10"/>
                </a:lnTo>
                <a:lnTo>
                  <a:pt x="671" y="8"/>
                </a:lnTo>
                <a:lnTo>
                  <a:pt x="669" y="5"/>
                </a:lnTo>
                <a:lnTo>
                  <a:pt x="667" y="4"/>
                </a:lnTo>
                <a:lnTo>
                  <a:pt x="663" y="1"/>
                </a:lnTo>
                <a:lnTo>
                  <a:pt x="661" y="1"/>
                </a:lnTo>
                <a:lnTo>
                  <a:pt x="658" y="0"/>
                </a:lnTo>
                <a:lnTo>
                  <a:pt x="655" y="1"/>
                </a:lnTo>
                <a:lnTo>
                  <a:pt x="653" y="1"/>
                </a:lnTo>
                <a:lnTo>
                  <a:pt x="650" y="4"/>
                </a:lnTo>
                <a:lnTo>
                  <a:pt x="647" y="5"/>
                </a:lnTo>
                <a:lnTo>
                  <a:pt x="518" y="134"/>
                </a:lnTo>
                <a:lnTo>
                  <a:pt x="501" y="129"/>
                </a:lnTo>
                <a:lnTo>
                  <a:pt x="483" y="125"/>
                </a:lnTo>
                <a:lnTo>
                  <a:pt x="466" y="121"/>
                </a:lnTo>
                <a:lnTo>
                  <a:pt x="448" y="120"/>
                </a:lnTo>
                <a:lnTo>
                  <a:pt x="431" y="121"/>
                </a:lnTo>
                <a:lnTo>
                  <a:pt x="414" y="125"/>
                </a:lnTo>
                <a:lnTo>
                  <a:pt x="397" y="129"/>
                </a:lnTo>
                <a:lnTo>
                  <a:pt x="379" y="134"/>
                </a:lnTo>
                <a:lnTo>
                  <a:pt x="249" y="5"/>
                </a:lnTo>
                <a:lnTo>
                  <a:pt x="247" y="4"/>
                </a:lnTo>
                <a:lnTo>
                  <a:pt x="245" y="1"/>
                </a:lnTo>
                <a:lnTo>
                  <a:pt x="242" y="1"/>
                </a:lnTo>
                <a:lnTo>
                  <a:pt x="239" y="0"/>
                </a:lnTo>
                <a:lnTo>
                  <a:pt x="237" y="1"/>
                </a:lnTo>
                <a:lnTo>
                  <a:pt x="233" y="1"/>
                </a:lnTo>
                <a:lnTo>
                  <a:pt x="231" y="4"/>
                </a:lnTo>
                <a:lnTo>
                  <a:pt x="229" y="5"/>
                </a:lnTo>
                <a:lnTo>
                  <a:pt x="227" y="8"/>
                </a:lnTo>
                <a:lnTo>
                  <a:pt x="226" y="10"/>
                </a:lnTo>
                <a:lnTo>
                  <a:pt x="225" y="13"/>
                </a:lnTo>
                <a:lnTo>
                  <a:pt x="225" y="15"/>
                </a:lnTo>
                <a:lnTo>
                  <a:pt x="225" y="19"/>
                </a:lnTo>
                <a:lnTo>
                  <a:pt x="226" y="22"/>
                </a:lnTo>
                <a:lnTo>
                  <a:pt x="227" y="24"/>
                </a:lnTo>
                <a:lnTo>
                  <a:pt x="229" y="26"/>
                </a:lnTo>
                <a:lnTo>
                  <a:pt x="350" y="148"/>
                </a:lnTo>
                <a:lnTo>
                  <a:pt x="336" y="157"/>
                </a:lnTo>
                <a:lnTo>
                  <a:pt x="322" y="166"/>
                </a:lnTo>
                <a:lnTo>
                  <a:pt x="309" y="177"/>
                </a:lnTo>
                <a:lnTo>
                  <a:pt x="299" y="189"/>
                </a:lnTo>
                <a:lnTo>
                  <a:pt x="289" y="200"/>
                </a:lnTo>
                <a:lnTo>
                  <a:pt x="280" y="213"/>
                </a:lnTo>
                <a:lnTo>
                  <a:pt x="277" y="220"/>
                </a:lnTo>
                <a:lnTo>
                  <a:pt x="275" y="226"/>
                </a:lnTo>
                <a:lnTo>
                  <a:pt x="272" y="234"/>
                </a:lnTo>
                <a:lnTo>
                  <a:pt x="271" y="240"/>
                </a:lnTo>
                <a:lnTo>
                  <a:pt x="105" y="240"/>
                </a:lnTo>
                <a:lnTo>
                  <a:pt x="94" y="241"/>
                </a:lnTo>
                <a:lnTo>
                  <a:pt x="84" y="242"/>
                </a:lnTo>
                <a:lnTo>
                  <a:pt x="74" y="245"/>
                </a:lnTo>
                <a:lnTo>
                  <a:pt x="64" y="249"/>
                </a:lnTo>
                <a:lnTo>
                  <a:pt x="55" y="253"/>
                </a:lnTo>
                <a:lnTo>
                  <a:pt x="46" y="258"/>
                </a:lnTo>
                <a:lnTo>
                  <a:pt x="38" y="264"/>
                </a:lnTo>
                <a:lnTo>
                  <a:pt x="30" y="271"/>
                </a:lnTo>
                <a:lnTo>
                  <a:pt x="24" y="279"/>
                </a:lnTo>
                <a:lnTo>
                  <a:pt x="17" y="286"/>
                </a:lnTo>
                <a:lnTo>
                  <a:pt x="13" y="295"/>
                </a:lnTo>
                <a:lnTo>
                  <a:pt x="8" y="304"/>
                </a:lnTo>
                <a:lnTo>
                  <a:pt x="4" y="314"/>
                </a:lnTo>
                <a:lnTo>
                  <a:pt x="2" y="323"/>
                </a:lnTo>
                <a:lnTo>
                  <a:pt x="0" y="334"/>
                </a:lnTo>
                <a:lnTo>
                  <a:pt x="0" y="345"/>
                </a:lnTo>
                <a:lnTo>
                  <a:pt x="0" y="764"/>
                </a:lnTo>
                <a:lnTo>
                  <a:pt x="0" y="775"/>
                </a:lnTo>
                <a:lnTo>
                  <a:pt x="2" y="785"/>
                </a:lnTo>
                <a:lnTo>
                  <a:pt x="4" y="795"/>
                </a:lnTo>
                <a:lnTo>
                  <a:pt x="8" y="805"/>
                </a:lnTo>
                <a:lnTo>
                  <a:pt x="13" y="813"/>
                </a:lnTo>
                <a:lnTo>
                  <a:pt x="18" y="822"/>
                </a:lnTo>
                <a:lnTo>
                  <a:pt x="24" y="831"/>
                </a:lnTo>
                <a:lnTo>
                  <a:pt x="30" y="838"/>
                </a:lnTo>
                <a:lnTo>
                  <a:pt x="38" y="844"/>
                </a:lnTo>
                <a:lnTo>
                  <a:pt x="46" y="851"/>
                </a:lnTo>
                <a:lnTo>
                  <a:pt x="55" y="856"/>
                </a:lnTo>
                <a:lnTo>
                  <a:pt x="64" y="860"/>
                </a:lnTo>
                <a:lnTo>
                  <a:pt x="74" y="864"/>
                </a:lnTo>
                <a:lnTo>
                  <a:pt x="84" y="866"/>
                </a:lnTo>
                <a:lnTo>
                  <a:pt x="94" y="868"/>
                </a:lnTo>
                <a:lnTo>
                  <a:pt x="105" y="868"/>
                </a:lnTo>
                <a:lnTo>
                  <a:pt x="793" y="868"/>
                </a:lnTo>
                <a:lnTo>
                  <a:pt x="804" y="868"/>
                </a:lnTo>
                <a:lnTo>
                  <a:pt x="814" y="866"/>
                </a:lnTo>
                <a:lnTo>
                  <a:pt x="824" y="864"/>
                </a:lnTo>
                <a:lnTo>
                  <a:pt x="834" y="860"/>
                </a:lnTo>
                <a:lnTo>
                  <a:pt x="842" y="856"/>
                </a:lnTo>
                <a:lnTo>
                  <a:pt x="852" y="851"/>
                </a:lnTo>
                <a:lnTo>
                  <a:pt x="859" y="844"/>
                </a:lnTo>
                <a:lnTo>
                  <a:pt x="867" y="838"/>
                </a:lnTo>
                <a:lnTo>
                  <a:pt x="873" y="831"/>
                </a:lnTo>
                <a:lnTo>
                  <a:pt x="880" y="822"/>
                </a:lnTo>
                <a:lnTo>
                  <a:pt x="885" y="813"/>
                </a:lnTo>
                <a:lnTo>
                  <a:pt x="889" y="805"/>
                </a:lnTo>
                <a:lnTo>
                  <a:pt x="892" y="795"/>
                </a:lnTo>
                <a:lnTo>
                  <a:pt x="896" y="785"/>
                </a:lnTo>
                <a:lnTo>
                  <a:pt x="897" y="775"/>
                </a:lnTo>
                <a:lnTo>
                  <a:pt x="898" y="764"/>
                </a:lnTo>
                <a:lnTo>
                  <a:pt x="898" y="345"/>
                </a:lnTo>
                <a:lnTo>
                  <a:pt x="897" y="334"/>
                </a:lnTo>
                <a:lnTo>
                  <a:pt x="896" y="323"/>
                </a:lnTo>
                <a:lnTo>
                  <a:pt x="892" y="314"/>
                </a:lnTo>
                <a:lnTo>
                  <a:pt x="889" y="304"/>
                </a:lnTo>
                <a:lnTo>
                  <a:pt x="885" y="295"/>
                </a:lnTo>
                <a:lnTo>
                  <a:pt x="880" y="286"/>
                </a:lnTo>
                <a:lnTo>
                  <a:pt x="873" y="279"/>
                </a:lnTo>
                <a:lnTo>
                  <a:pt x="867" y="271"/>
                </a:lnTo>
                <a:lnTo>
                  <a:pt x="859" y="264"/>
                </a:lnTo>
                <a:lnTo>
                  <a:pt x="852" y="258"/>
                </a:lnTo>
                <a:lnTo>
                  <a:pt x="842" y="253"/>
                </a:lnTo>
                <a:lnTo>
                  <a:pt x="834" y="249"/>
                </a:lnTo>
                <a:lnTo>
                  <a:pt x="824" y="245"/>
                </a:lnTo>
                <a:lnTo>
                  <a:pt x="814" y="242"/>
                </a:lnTo>
                <a:lnTo>
                  <a:pt x="804" y="241"/>
                </a:lnTo>
                <a:lnTo>
                  <a:pt x="793" y="240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93" name="Group 92">
            <a:extLst>
              <a:ext uri="{FF2B5EF4-FFF2-40B4-BE49-F238E27FC236}">
                <a16:creationId xmlns="" xmlns:a16="http://schemas.microsoft.com/office/drawing/2014/main" id="{8030250B-54D8-4197-A187-6348F180FBF9}"/>
              </a:ext>
            </a:extLst>
          </p:cNvPr>
          <p:cNvGrpSpPr/>
          <p:nvPr/>
        </p:nvGrpSpPr>
        <p:grpSpPr>
          <a:xfrm>
            <a:off x="9763662" y="5282409"/>
            <a:ext cx="287338" cy="287338"/>
            <a:chOff x="10455275" y="3671888"/>
            <a:chExt cx="287338" cy="287338"/>
          </a:xfrm>
          <a:solidFill>
            <a:schemeClr val="bg1">
              <a:lumMod val="50000"/>
            </a:schemeClr>
          </a:solidFill>
        </p:grpSpPr>
        <p:sp>
          <p:nvSpPr>
            <p:cNvPr id="94" name="Freeform 4213">
              <a:extLst>
                <a:ext uri="{FF2B5EF4-FFF2-40B4-BE49-F238E27FC236}">
                  <a16:creationId xmlns="" xmlns:a16="http://schemas.microsoft.com/office/drawing/2014/main" id="{4335BB48-BF74-4A36-8E13-C7D9316BB5C5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64813" y="3709988"/>
              <a:ext cx="68263" cy="68263"/>
            </a:xfrm>
            <a:custGeom>
              <a:avLst/>
              <a:gdLst>
                <a:gd name="T0" fmla="*/ 213 w 213"/>
                <a:gd name="T1" fmla="*/ 96 h 214"/>
                <a:gd name="T2" fmla="*/ 209 w 213"/>
                <a:gd name="T3" fmla="*/ 75 h 214"/>
                <a:gd name="T4" fmla="*/ 200 w 213"/>
                <a:gd name="T5" fmla="*/ 56 h 214"/>
                <a:gd name="T6" fmla="*/ 189 w 213"/>
                <a:gd name="T7" fmla="*/ 39 h 214"/>
                <a:gd name="T8" fmla="*/ 174 w 213"/>
                <a:gd name="T9" fmla="*/ 25 h 214"/>
                <a:gd name="T10" fmla="*/ 157 w 213"/>
                <a:gd name="T11" fmla="*/ 13 h 214"/>
                <a:gd name="T12" fmla="*/ 138 w 213"/>
                <a:gd name="T13" fmla="*/ 6 h 214"/>
                <a:gd name="T14" fmla="*/ 118 w 213"/>
                <a:gd name="T15" fmla="*/ 1 h 214"/>
                <a:gd name="T16" fmla="*/ 96 w 213"/>
                <a:gd name="T17" fmla="*/ 1 h 214"/>
                <a:gd name="T18" fmla="*/ 75 w 213"/>
                <a:gd name="T19" fmla="*/ 6 h 214"/>
                <a:gd name="T20" fmla="*/ 56 w 213"/>
                <a:gd name="T21" fmla="*/ 13 h 214"/>
                <a:gd name="T22" fmla="*/ 38 w 213"/>
                <a:gd name="T23" fmla="*/ 25 h 214"/>
                <a:gd name="T24" fmla="*/ 24 w 213"/>
                <a:gd name="T25" fmla="*/ 39 h 214"/>
                <a:gd name="T26" fmla="*/ 13 w 213"/>
                <a:gd name="T27" fmla="*/ 56 h 214"/>
                <a:gd name="T28" fmla="*/ 5 w 213"/>
                <a:gd name="T29" fmla="*/ 75 h 214"/>
                <a:gd name="T30" fmla="*/ 1 w 213"/>
                <a:gd name="T31" fmla="*/ 96 h 214"/>
                <a:gd name="T32" fmla="*/ 1 w 213"/>
                <a:gd name="T33" fmla="*/ 118 h 214"/>
                <a:gd name="T34" fmla="*/ 5 w 213"/>
                <a:gd name="T35" fmla="*/ 138 h 214"/>
                <a:gd name="T36" fmla="*/ 13 w 213"/>
                <a:gd name="T37" fmla="*/ 158 h 214"/>
                <a:gd name="T38" fmla="*/ 24 w 213"/>
                <a:gd name="T39" fmla="*/ 175 h 214"/>
                <a:gd name="T40" fmla="*/ 38 w 213"/>
                <a:gd name="T41" fmla="*/ 189 h 214"/>
                <a:gd name="T42" fmla="*/ 56 w 213"/>
                <a:gd name="T43" fmla="*/ 201 h 214"/>
                <a:gd name="T44" fmla="*/ 75 w 213"/>
                <a:gd name="T45" fmla="*/ 209 h 214"/>
                <a:gd name="T46" fmla="*/ 96 w 213"/>
                <a:gd name="T47" fmla="*/ 214 h 214"/>
                <a:gd name="T48" fmla="*/ 118 w 213"/>
                <a:gd name="T49" fmla="*/ 214 h 214"/>
                <a:gd name="T50" fmla="*/ 138 w 213"/>
                <a:gd name="T51" fmla="*/ 209 h 214"/>
                <a:gd name="T52" fmla="*/ 157 w 213"/>
                <a:gd name="T53" fmla="*/ 201 h 214"/>
                <a:gd name="T54" fmla="*/ 174 w 213"/>
                <a:gd name="T55" fmla="*/ 189 h 214"/>
                <a:gd name="T56" fmla="*/ 189 w 213"/>
                <a:gd name="T57" fmla="*/ 175 h 214"/>
                <a:gd name="T58" fmla="*/ 200 w 213"/>
                <a:gd name="T59" fmla="*/ 158 h 214"/>
                <a:gd name="T60" fmla="*/ 209 w 213"/>
                <a:gd name="T61" fmla="*/ 138 h 214"/>
                <a:gd name="T62" fmla="*/ 213 w 213"/>
                <a:gd name="T63" fmla="*/ 118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13" h="214">
                  <a:moveTo>
                    <a:pt x="213" y="107"/>
                  </a:moveTo>
                  <a:lnTo>
                    <a:pt x="213" y="96"/>
                  </a:lnTo>
                  <a:lnTo>
                    <a:pt x="211" y="86"/>
                  </a:lnTo>
                  <a:lnTo>
                    <a:pt x="209" y="75"/>
                  </a:lnTo>
                  <a:lnTo>
                    <a:pt x="204" y="66"/>
                  </a:lnTo>
                  <a:lnTo>
                    <a:pt x="200" y="56"/>
                  </a:lnTo>
                  <a:lnTo>
                    <a:pt x="195" y="47"/>
                  </a:lnTo>
                  <a:lnTo>
                    <a:pt x="189" y="39"/>
                  </a:lnTo>
                  <a:lnTo>
                    <a:pt x="182" y="31"/>
                  </a:lnTo>
                  <a:lnTo>
                    <a:pt x="174" y="25"/>
                  </a:lnTo>
                  <a:lnTo>
                    <a:pt x="166" y="18"/>
                  </a:lnTo>
                  <a:lnTo>
                    <a:pt x="157" y="13"/>
                  </a:lnTo>
                  <a:lnTo>
                    <a:pt x="148" y="9"/>
                  </a:lnTo>
                  <a:lnTo>
                    <a:pt x="138" y="6"/>
                  </a:lnTo>
                  <a:lnTo>
                    <a:pt x="128" y="2"/>
                  </a:lnTo>
                  <a:lnTo>
                    <a:pt x="118" y="1"/>
                  </a:lnTo>
                  <a:lnTo>
                    <a:pt x="107" y="0"/>
                  </a:lnTo>
                  <a:lnTo>
                    <a:pt x="96" y="1"/>
                  </a:lnTo>
                  <a:lnTo>
                    <a:pt x="86" y="2"/>
                  </a:lnTo>
                  <a:lnTo>
                    <a:pt x="75" y="6"/>
                  </a:lnTo>
                  <a:lnTo>
                    <a:pt x="65" y="9"/>
                  </a:lnTo>
                  <a:lnTo>
                    <a:pt x="56" y="13"/>
                  </a:lnTo>
                  <a:lnTo>
                    <a:pt x="47" y="18"/>
                  </a:lnTo>
                  <a:lnTo>
                    <a:pt x="38" y="25"/>
                  </a:lnTo>
                  <a:lnTo>
                    <a:pt x="31" y="31"/>
                  </a:lnTo>
                  <a:lnTo>
                    <a:pt x="24" y="39"/>
                  </a:lnTo>
                  <a:lnTo>
                    <a:pt x="18" y="47"/>
                  </a:lnTo>
                  <a:lnTo>
                    <a:pt x="13" y="56"/>
                  </a:lnTo>
                  <a:lnTo>
                    <a:pt x="8" y="66"/>
                  </a:lnTo>
                  <a:lnTo>
                    <a:pt x="5" y="75"/>
                  </a:lnTo>
                  <a:lnTo>
                    <a:pt x="2" y="86"/>
                  </a:lnTo>
                  <a:lnTo>
                    <a:pt x="1" y="96"/>
                  </a:lnTo>
                  <a:lnTo>
                    <a:pt x="0" y="107"/>
                  </a:lnTo>
                  <a:lnTo>
                    <a:pt x="1" y="118"/>
                  </a:lnTo>
                  <a:lnTo>
                    <a:pt x="2" y="129"/>
                  </a:lnTo>
                  <a:lnTo>
                    <a:pt x="5" y="138"/>
                  </a:lnTo>
                  <a:lnTo>
                    <a:pt x="8" y="148"/>
                  </a:lnTo>
                  <a:lnTo>
                    <a:pt x="13" y="158"/>
                  </a:lnTo>
                  <a:lnTo>
                    <a:pt x="18" y="166"/>
                  </a:lnTo>
                  <a:lnTo>
                    <a:pt x="24" y="175"/>
                  </a:lnTo>
                  <a:lnTo>
                    <a:pt x="31" y="182"/>
                  </a:lnTo>
                  <a:lnTo>
                    <a:pt x="38" y="189"/>
                  </a:lnTo>
                  <a:lnTo>
                    <a:pt x="47" y="195"/>
                  </a:lnTo>
                  <a:lnTo>
                    <a:pt x="56" y="201"/>
                  </a:lnTo>
                  <a:lnTo>
                    <a:pt x="65" y="205"/>
                  </a:lnTo>
                  <a:lnTo>
                    <a:pt x="75" y="209"/>
                  </a:lnTo>
                  <a:lnTo>
                    <a:pt x="86" y="211"/>
                  </a:lnTo>
                  <a:lnTo>
                    <a:pt x="96" y="214"/>
                  </a:lnTo>
                  <a:lnTo>
                    <a:pt x="107" y="214"/>
                  </a:lnTo>
                  <a:lnTo>
                    <a:pt x="118" y="214"/>
                  </a:lnTo>
                  <a:lnTo>
                    <a:pt x="128" y="211"/>
                  </a:lnTo>
                  <a:lnTo>
                    <a:pt x="138" y="209"/>
                  </a:lnTo>
                  <a:lnTo>
                    <a:pt x="148" y="205"/>
                  </a:lnTo>
                  <a:lnTo>
                    <a:pt x="157" y="201"/>
                  </a:lnTo>
                  <a:lnTo>
                    <a:pt x="166" y="195"/>
                  </a:lnTo>
                  <a:lnTo>
                    <a:pt x="174" y="189"/>
                  </a:lnTo>
                  <a:lnTo>
                    <a:pt x="182" y="182"/>
                  </a:lnTo>
                  <a:lnTo>
                    <a:pt x="189" y="175"/>
                  </a:lnTo>
                  <a:lnTo>
                    <a:pt x="195" y="166"/>
                  </a:lnTo>
                  <a:lnTo>
                    <a:pt x="200" y="158"/>
                  </a:lnTo>
                  <a:lnTo>
                    <a:pt x="204" y="148"/>
                  </a:lnTo>
                  <a:lnTo>
                    <a:pt x="209" y="138"/>
                  </a:lnTo>
                  <a:lnTo>
                    <a:pt x="211" y="129"/>
                  </a:lnTo>
                  <a:lnTo>
                    <a:pt x="213" y="118"/>
                  </a:lnTo>
                  <a:lnTo>
                    <a:pt x="213" y="10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5" name="Freeform 4214">
              <a:extLst>
                <a:ext uri="{FF2B5EF4-FFF2-40B4-BE49-F238E27FC236}">
                  <a16:creationId xmlns="" xmlns:a16="http://schemas.microsoft.com/office/drawing/2014/main" id="{3DC68511-A8AC-4CC2-BE12-37DF25A00025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90213" y="3784600"/>
              <a:ext cx="19050" cy="31750"/>
            </a:xfrm>
            <a:custGeom>
              <a:avLst/>
              <a:gdLst>
                <a:gd name="T0" fmla="*/ 0 w 60"/>
                <a:gd name="T1" fmla="*/ 0 h 96"/>
                <a:gd name="T2" fmla="*/ 0 w 60"/>
                <a:gd name="T3" fmla="*/ 96 h 96"/>
                <a:gd name="T4" fmla="*/ 60 w 60"/>
                <a:gd name="T5" fmla="*/ 96 h 96"/>
                <a:gd name="T6" fmla="*/ 60 w 60"/>
                <a:gd name="T7" fmla="*/ 0 h 96"/>
                <a:gd name="T8" fmla="*/ 45 w 60"/>
                <a:gd name="T9" fmla="*/ 2 h 96"/>
                <a:gd name="T10" fmla="*/ 30 w 60"/>
                <a:gd name="T11" fmla="*/ 3 h 96"/>
                <a:gd name="T12" fmla="*/ 15 w 60"/>
                <a:gd name="T13" fmla="*/ 2 h 96"/>
                <a:gd name="T14" fmla="*/ 0 w 60"/>
                <a:gd name="T15" fmla="*/ 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0" h="96">
                  <a:moveTo>
                    <a:pt x="0" y="0"/>
                  </a:moveTo>
                  <a:lnTo>
                    <a:pt x="0" y="96"/>
                  </a:lnTo>
                  <a:lnTo>
                    <a:pt x="60" y="96"/>
                  </a:lnTo>
                  <a:lnTo>
                    <a:pt x="60" y="0"/>
                  </a:lnTo>
                  <a:lnTo>
                    <a:pt x="45" y="2"/>
                  </a:lnTo>
                  <a:lnTo>
                    <a:pt x="30" y="3"/>
                  </a:lnTo>
                  <a:lnTo>
                    <a:pt x="15" y="2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6" name="Freeform 4215">
              <a:extLst>
                <a:ext uri="{FF2B5EF4-FFF2-40B4-BE49-F238E27FC236}">
                  <a16:creationId xmlns="" xmlns:a16="http://schemas.microsoft.com/office/drawing/2014/main" id="{99F809F7-CF59-447E-84AE-237EC9A5E445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58450" y="3825875"/>
              <a:ext cx="280988" cy="14288"/>
            </a:xfrm>
            <a:custGeom>
              <a:avLst/>
              <a:gdLst>
                <a:gd name="T0" fmla="*/ 849 w 887"/>
                <a:gd name="T1" fmla="*/ 0 h 49"/>
                <a:gd name="T2" fmla="*/ 849 w 887"/>
                <a:gd name="T3" fmla="*/ 0 h 49"/>
                <a:gd name="T4" fmla="*/ 38 w 887"/>
                <a:gd name="T5" fmla="*/ 0 h 49"/>
                <a:gd name="T6" fmla="*/ 38 w 887"/>
                <a:gd name="T7" fmla="*/ 0 h 49"/>
                <a:gd name="T8" fmla="*/ 0 w 887"/>
                <a:gd name="T9" fmla="*/ 49 h 49"/>
                <a:gd name="T10" fmla="*/ 887 w 887"/>
                <a:gd name="T11" fmla="*/ 49 h 49"/>
                <a:gd name="T12" fmla="*/ 849 w 887"/>
                <a:gd name="T13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87" h="49">
                  <a:moveTo>
                    <a:pt x="849" y="0"/>
                  </a:moveTo>
                  <a:lnTo>
                    <a:pt x="849" y="0"/>
                  </a:lnTo>
                  <a:lnTo>
                    <a:pt x="38" y="0"/>
                  </a:lnTo>
                  <a:lnTo>
                    <a:pt x="38" y="0"/>
                  </a:lnTo>
                  <a:lnTo>
                    <a:pt x="0" y="49"/>
                  </a:lnTo>
                  <a:lnTo>
                    <a:pt x="887" y="49"/>
                  </a:lnTo>
                  <a:lnTo>
                    <a:pt x="84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7" name="Freeform 4216">
              <a:extLst>
                <a:ext uri="{FF2B5EF4-FFF2-40B4-BE49-F238E27FC236}">
                  <a16:creationId xmlns="" xmlns:a16="http://schemas.microsoft.com/office/drawing/2014/main" id="{FF6294CF-30EF-4BAD-8019-0EA7A39745E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455275" y="3849688"/>
              <a:ext cx="287338" cy="109538"/>
            </a:xfrm>
            <a:custGeom>
              <a:avLst/>
              <a:gdLst>
                <a:gd name="T0" fmla="*/ 677 w 901"/>
                <a:gd name="T1" fmla="*/ 71 h 341"/>
                <a:gd name="T2" fmla="*/ 681 w 901"/>
                <a:gd name="T3" fmla="*/ 102 h 341"/>
                <a:gd name="T4" fmla="*/ 690 w 901"/>
                <a:gd name="T5" fmla="*/ 146 h 341"/>
                <a:gd name="T6" fmla="*/ 706 w 901"/>
                <a:gd name="T7" fmla="*/ 197 h 341"/>
                <a:gd name="T8" fmla="*/ 717 w 901"/>
                <a:gd name="T9" fmla="*/ 224 h 341"/>
                <a:gd name="T10" fmla="*/ 731 w 901"/>
                <a:gd name="T11" fmla="*/ 251 h 341"/>
                <a:gd name="T12" fmla="*/ 181 w 901"/>
                <a:gd name="T13" fmla="*/ 223 h 341"/>
                <a:gd name="T14" fmla="*/ 202 w 901"/>
                <a:gd name="T15" fmla="*/ 169 h 341"/>
                <a:gd name="T16" fmla="*/ 216 w 901"/>
                <a:gd name="T17" fmla="*/ 121 h 341"/>
                <a:gd name="T18" fmla="*/ 223 w 901"/>
                <a:gd name="T19" fmla="*/ 85 h 341"/>
                <a:gd name="T20" fmla="*/ 60 w 901"/>
                <a:gd name="T21" fmla="*/ 71 h 341"/>
                <a:gd name="T22" fmla="*/ 196 w 901"/>
                <a:gd name="T23" fmla="*/ 41 h 341"/>
                <a:gd name="T24" fmla="*/ 841 w 901"/>
                <a:gd name="T25" fmla="*/ 41 h 341"/>
                <a:gd name="T26" fmla="*/ 750 w 901"/>
                <a:gd name="T27" fmla="*/ 281 h 341"/>
                <a:gd name="T28" fmla="*/ 774 w 901"/>
                <a:gd name="T29" fmla="*/ 311 h 341"/>
                <a:gd name="T30" fmla="*/ 137 w 901"/>
                <a:gd name="T31" fmla="*/ 296 h 341"/>
                <a:gd name="T32" fmla="*/ 750 w 901"/>
                <a:gd name="T33" fmla="*/ 281 h 341"/>
                <a:gd name="T34" fmla="*/ 0 w 901"/>
                <a:gd name="T35" fmla="*/ 116 h 341"/>
                <a:gd name="T36" fmla="*/ 2 w 901"/>
                <a:gd name="T37" fmla="*/ 131 h 341"/>
                <a:gd name="T38" fmla="*/ 6 w 901"/>
                <a:gd name="T39" fmla="*/ 145 h 341"/>
                <a:gd name="T40" fmla="*/ 14 w 901"/>
                <a:gd name="T41" fmla="*/ 157 h 341"/>
                <a:gd name="T42" fmla="*/ 22 w 901"/>
                <a:gd name="T43" fmla="*/ 168 h 341"/>
                <a:gd name="T44" fmla="*/ 34 w 901"/>
                <a:gd name="T45" fmla="*/ 178 h 341"/>
                <a:gd name="T46" fmla="*/ 47 w 901"/>
                <a:gd name="T47" fmla="*/ 185 h 341"/>
                <a:gd name="T48" fmla="*/ 61 w 901"/>
                <a:gd name="T49" fmla="*/ 190 h 341"/>
                <a:gd name="T50" fmla="*/ 75 w 901"/>
                <a:gd name="T51" fmla="*/ 191 h 341"/>
                <a:gd name="T52" fmla="*/ 155 w 901"/>
                <a:gd name="T53" fmla="*/ 207 h 341"/>
                <a:gd name="T54" fmla="*/ 139 w 901"/>
                <a:gd name="T55" fmla="*/ 238 h 341"/>
                <a:gd name="T56" fmla="*/ 119 w 901"/>
                <a:gd name="T57" fmla="*/ 270 h 341"/>
                <a:gd name="T58" fmla="*/ 94 w 901"/>
                <a:gd name="T59" fmla="*/ 301 h 341"/>
                <a:gd name="T60" fmla="*/ 54 w 901"/>
                <a:gd name="T61" fmla="*/ 341 h 341"/>
                <a:gd name="T62" fmla="*/ 821 w 901"/>
                <a:gd name="T63" fmla="*/ 315 h 341"/>
                <a:gd name="T64" fmla="*/ 791 w 901"/>
                <a:gd name="T65" fmla="*/ 285 h 341"/>
                <a:gd name="T66" fmla="*/ 766 w 901"/>
                <a:gd name="T67" fmla="*/ 252 h 341"/>
                <a:gd name="T68" fmla="*/ 766 w 901"/>
                <a:gd name="T69" fmla="*/ 251 h 341"/>
                <a:gd name="T70" fmla="*/ 749 w 901"/>
                <a:gd name="T71" fmla="*/ 221 h 341"/>
                <a:gd name="T72" fmla="*/ 736 w 901"/>
                <a:gd name="T73" fmla="*/ 191 h 341"/>
                <a:gd name="T74" fmla="*/ 835 w 901"/>
                <a:gd name="T75" fmla="*/ 191 h 341"/>
                <a:gd name="T76" fmla="*/ 849 w 901"/>
                <a:gd name="T77" fmla="*/ 186 h 341"/>
                <a:gd name="T78" fmla="*/ 863 w 901"/>
                <a:gd name="T79" fmla="*/ 181 h 341"/>
                <a:gd name="T80" fmla="*/ 874 w 901"/>
                <a:gd name="T81" fmla="*/ 172 h 341"/>
                <a:gd name="T82" fmla="*/ 884 w 901"/>
                <a:gd name="T83" fmla="*/ 162 h 341"/>
                <a:gd name="T84" fmla="*/ 893 w 901"/>
                <a:gd name="T85" fmla="*/ 150 h 341"/>
                <a:gd name="T86" fmla="*/ 898 w 901"/>
                <a:gd name="T87" fmla="*/ 137 h 341"/>
                <a:gd name="T88" fmla="*/ 901 w 901"/>
                <a:gd name="T89" fmla="*/ 123 h 341"/>
                <a:gd name="T90" fmla="*/ 901 w 901"/>
                <a:gd name="T91" fmla="*/ 0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901" h="341">
                  <a:moveTo>
                    <a:pt x="841" y="71"/>
                  </a:moveTo>
                  <a:lnTo>
                    <a:pt x="677" y="71"/>
                  </a:lnTo>
                  <a:lnTo>
                    <a:pt x="678" y="85"/>
                  </a:lnTo>
                  <a:lnTo>
                    <a:pt x="681" y="102"/>
                  </a:lnTo>
                  <a:lnTo>
                    <a:pt x="685" y="123"/>
                  </a:lnTo>
                  <a:lnTo>
                    <a:pt x="690" y="146"/>
                  </a:lnTo>
                  <a:lnTo>
                    <a:pt x="697" y="170"/>
                  </a:lnTo>
                  <a:lnTo>
                    <a:pt x="706" y="197"/>
                  </a:lnTo>
                  <a:lnTo>
                    <a:pt x="711" y="210"/>
                  </a:lnTo>
                  <a:lnTo>
                    <a:pt x="717" y="224"/>
                  </a:lnTo>
                  <a:lnTo>
                    <a:pt x="723" y="238"/>
                  </a:lnTo>
                  <a:lnTo>
                    <a:pt x="731" y="251"/>
                  </a:lnTo>
                  <a:lnTo>
                    <a:pt x="166" y="251"/>
                  </a:lnTo>
                  <a:lnTo>
                    <a:pt x="181" y="223"/>
                  </a:lnTo>
                  <a:lnTo>
                    <a:pt x="193" y="195"/>
                  </a:lnTo>
                  <a:lnTo>
                    <a:pt x="202" y="169"/>
                  </a:lnTo>
                  <a:lnTo>
                    <a:pt x="210" y="144"/>
                  </a:lnTo>
                  <a:lnTo>
                    <a:pt x="216" y="121"/>
                  </a:lnTo>
                  <a:lnTo>
                    <a:pt x="219" y="102"/>
                  </a:lnTo>
                  <a:lnTo>
                    <a:pt x="223" y="85"/>
                  </a:lnTo>
                  <a:lnTo>
                    <a:pt x="224" y="71"/>
                  </a:lnTo>
                  <a:lnTo>
                    <a:pt x="60" y="71"/>
                  </a:lnTo>
                  <a:lnTo>
                    <a:pt x="60" y="41"/>
                  </a:lnTo>
                  <a:lnTo>
                    <a:pt x="196" y="41"/>
                  </a:lnTo>
                  <a:lnTo>
                    <a:pt x="706" y="41"/>
                  </a:lnTo>
                  <a:lnTo>
                    <a:pt x="841" y="41"/>
                  </a:lnTo>
                  <a:lnTo>
                    <a:pt x="841" y="71"/>
                  </a:lnTo>
                  <a:close/>
                  <a:moveTo>
                    <a:pt x="750" y="281"/>
                  </a:moveTo>
                  <a:lnTo>
                    <a:pt x="761" y="297"/>
                  </a:lnTo>
                  <a:lnTo>
                    <a:pt x="774" y="311"/>
                  </a:lnTo>
                  <a:lnTo>
                    <a:pt x="125" y="311"/>
                  </a:lnTo>
                  <a:lnTo>
                    <a:pt x="137" y="296"/>
                  </a:lnTo>
                  <a:lnTo>
                    <a:pt x="148" y="281"/>
                  </a:lnTo>
                  <a:lnTo>
                    <a:pt x="750" y="281"/>
                  </a:lnTo>
                  <a:close/>
                  <a:moveTo>
                    <a:pt x="0" y="0"/>
                  </a:moveTo>
                  <a:lnTo>
                    <a:pt x="0" y="116"/>
                  </a:lnTo>
                  <a:lnTo>
                    <a:pt x="1" y="123"/>
                  </a:lnTo>
                  <a:lnTo>
                    <a:pt x="2" y="131"/>
                  </a:lnTo>
                  <a:lnTo>
                    <a:pt x="3" y="137"/>
                  </a:lnTo>
                  <a:lnTo>
                    <a:pt x="6" y="145"/>
                  </a:lnTo>
                  <a:lnTo>
                    <a:pt x="9" y="151"/>
                  </a:lnTo>
                  <a:lnTo>
                    <a:pt x="14" y="157"/>
                  </a:lnTo>
                  <a:lnTo>
                    <a:pt x="18" y="163"/>
                  </a:lnTo>
                  <a:lnTo>
                    <a:pt x="22" y="168"/>
                  </a:lnTo>
                  <a:lnTo>
                    <a:pt x="28" y="174"/>
                  </a:lnTo>
                  <a:lnTo>
                    <a:pt x="34" y="178"/>
                  </a:lnTo>
                  <a:lnTo>
                    <a:pt x="39" y="182"/>
                  </a:lnTo>
                  <a:lnTo>
                    <a:pt x="47" y="185"/>
                  </a:lnTo>
                  <a:lnTo>
                    <a:pt x="53" y="187"/>
                  </a:lnTo>
                  <a:lnTo>
                    <a:pt x="61" y="190"/>
                  </a:lnTo>
                  <a:lnTo>
                    <a:pt x="67" y="191"/>
                  </a:lnTo>
                  <a:lnTo>
                    <a:pt x="75" y="191"/>
                  </a:lnTo>
                  <a:lnTo>
                    <a:pt x="162" y="191"/>
                  </a:lnTo>
                  <a:lnTo>
                    <a:pt x="155" y="207"/>
                  </a:lnTo>
                  <a:lnTo>
                    <a:pt x="148" y="222"/>
                  </a:lnTo>
                  <a:lnTo>
                    <a:pt x="139" y="238"/>
                  </a:lnTo>
                  <a:lnTo>
                    <a:pt x="129" y="254"/>
                  </a:lnTo>
                  <a:lnTo>
                    <a:pt x="119" y="270"/>
                  </a:lnTo>
                  <a:lnTo>
                    <a:pt x="107" y="285"/>
                  </a:lnTo>
                  <a:lnTo>
                    <a:pt x="94" y="301"/>
                  </a:lnTo>
                  <a:lnTo>
                    <a:pt x="80" y="315"/>
                  </a:lnTo>
                  <a:lnTo>
                    <a:pt x="54" y="341"/>
                  </a:lnTo>
                  <a:lnTo>
                    <a:pt x="852" y="341"/>
                  </a:lnTo>
                  <a:lnTo>
                    <a:pt x="821" y="315"/>
                  </a:lnTo>
                  <a:lnTo>
                    <a:pt x="805" y="300"/>
                  </a:lnTo>
                  <a:lnTo>
                    <a:pt x="791" y="285"/>
                  </a:lnTo>
                  <a:lnTo>
                    <a:pt x="778" y="269"/>
                  </a:lnTo>
                  <a:lnTo>
                    <a:pt x="766" y="252"/>
                  </a:lnTo>
                  <a:lnTo>
                    <a:pt x="766" y="251"/>
                  </a:lnTo>
                  <a:lnTo>
                    <a:pt x="766" y="251"/>
                  </a:lnTo>
                  <a:lnTo>
                    <a:pt x="758" y="236"/>
                  </a:lnTo>
                  <a:lnTo>
                    <a:pt x="749" y="221"/>
                  </a:lnTo>
                  <a:lnTo>
                    <a:pt x="743" y="206"/>
                  </a:lnTo>
                  <a:lnTo>
                    <a:pt x="736" y="191"/>
                  </a:lnTo>
                  <a:lnTo>
                    <a:pt x="827" y="191"/>
                  </a:lnTo>
                  <a:lnTo>
                    <a:pt x="835" y="191"/>
                  </a:lnTo>
                  <a:lnTo>
                    <a:pt x="842" y="189"/>
                  </a:lnTo>
                  <a:lnTo>
                    <a:pt x="849" y="186"/>
                  </a:lnTo>
                  <a:lnTo>
                    <a:pt x="856" y="184"/>
                  </a:lnTo>
                  <a:lnTo>
                    <a:pt x="863" y="181"/>
                  </a:lnTo>
                  <a:lnTo>
                    <a:pt x="868" y="177"/>
                  </a:lnTo>
                  <a:lnTo>
                    <a:pt x="874" y="172"/>
                  </a:lnTo>
                  <a:lnTo>
                    <a:pt x="880" y="167"/>
                  </a:lnTo>
                  <a:lnTo>
                    <a:pt x="884" y="162"/>
                  </a:lnTo>
                  <a:lnTo>
                    <a:pt x="888" y="156"/>
                  </a:lnTo>
                  <a:lnTo>
                    <a:pt x="893" y="150"/>
                  </a:lnTo>
                  <a:lnTo>
                    <a:pt x="896" y="144"/>
                  </a:lnTo>
                  <a:lnTo>
                    <a:pt x="898" y="137"/>
                  </a:lnTo>
                  <a:lnTo>
                    <a:pt x="900" y="131"/>
                  </a:lnTo>
                  <a:lnTo>
                    <a:pt x="901" y="123"/>
                  </a:lnTo>
                  <a:lnTo>
                    <a:pt x="901" y="116"/>
                  </a:lnTo>
                  <a:lnTo>
                    <a:pt x="901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8" name="Freeform 4217">
              <a:extLst>
                <a:ext uri="{FF2B5EF4-FFF2-40B4-BE49-F238E27FC236}">
                  <a16:creationId xmlns="" xmlns:a16="http://schemas.microsoft.com/office/drawing/2014/main" id="{92E0C358-CA48-46BB-8DE8-54B67A263E2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90213" y="3671888"/>
              <a:ext cx="19050" cy="30163"/>
            </a:xfrm>
            <a:custGeom>
              <a:avLst/>
              <a:gdLst>
                <a:gd name="T0" fmla="*/ 60 w 60"/>
                <a:gd name="T1" fmla="*/ 96 h 96"/>
                <a:gd name="T2" fmla="*/ 60 w 60"/>
                <a:gd name="T3" fmla="*/ 0 h 96"/>
                <a:gd name="T4" fmla="*/ 0 w 60"/>
                <a:gd name="T5" fmla="*/ 0 h 96"/>
                <a:gd name="T6" fmla="*/ 0 w 60"/>
                <a:gd name="T7" fmla="*/ 96 h 96"/>
                <a:gd name="T8" fmla="*/ 15 w 60"/>
                <a:gd name="T9" fmla="*/ 93 h 96"/>
                <a:gd name="T10" fmla="*/ 30 w 60"/>
                <a:gd name="T11" fmla="*/ 92 h 96"/>
                <a:gd name="T12" fmla="*/ 45 w 60"/>
                <a:gd name="T13" fmla="*/ 93 h 96"/>
                <a:gd name="T14" fmla="*/ 60 w 60"/>
                <a:gd name="T15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0" h="96">
                  <a:moveTo>
                    <a:pt x="60" y="96"/>
                  </a:moveTo>
                  <a:lnTo>
                    <a:pt x="60" y="0"/>
                  </a:lnTo>
                  <a:lnTo>
                    <a:pt x="0" y="0"/>
                  </a:lnTo>
                  <a:lnTo>
                    <a:pt x="0" y="96"/>
                  </a:lnTo>
                  <a:lnTo>
                    <a:pt x="15" y="93"/>
                  </a:lnTo>
                  <a:lnTo>
                    <a:pt x="30" y="92"/>
                  </a:lnTo>
                  <a:lnTo>
                    <a:pt x="45" y="93"/>
                  </a:lnTo>
                  <a:lnTo>
                    <a:pt x="60" y="9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9" name="Freeform 4218">
              <a:extLst>
                <a:ext uri="{FF2B5EF4-FFF2-40B4-BE49-F238E27FC236}">
                  <a16:creationId xmlns="" xmlns:a16="http://schemas.microsoft.com/office/drawing/2014/main" id="{597D234B-E147-40DE-BC2E-A2FF7153F8B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618788" y="3671888"/>
              <a:ext cx="104775" cy="144463"/>
            </a:xfrm>
            <a:custGeom>
              <a:avLst/>
              <a:gdLst>
                <a:gd name="T0" fmla="*/ 120 w 330"/>
                <a:gd name="T1" fmla="*/ 90 h 452"/>
                <a:gd name="T2" fmla="*/ 240 w 330"/>
                <a:gd name="T3" fmla="*/ 90 h 452"/>
                <a:gd name="T4" fmla="*/ 240 w 330"/>
                <a:gd name="T5" fmla="*/ 211 h 452"/>
                <a:gd name="T6" fmla="*/ 120 w 330"/>
                <a:gd name="T7" fmla="*/ 211 h 452"/>
                <a:gd name="T8" fmla="*/ 120 w 330"/>
                <a:gd name="T9" fmla="*/ 90 h 452"/>
                <a:gd name="T10" fmla="*/ 74 w 330"/>
                <a:gd name="T11" fmla="*/ 226 h 452"/>
                <a:gd name="T12" fmla="*/ 73 w 330"/>
                <a:gd name="T13" fmla="*/ 236 h 452"/>
                <a:gd name="T14" fmla="*/ 72 w 330"/>
                <a:gd name="T15" fmla="*/ 245 h 452"/>
                <a:gd name="T16" fmla="*/ 71 w 330"/>
                <a:gd name="T17" fmla="*/ 254 h 452"/>
                <a:gd name="T18" fmla="*/ 69 w 330"/>
                <a:gd name="T19" fmla="*/ 264 h 452"/>
                <a:gd name="T20" fmla="*/ 65 w 330"/>
                <a:gd name="T21" fmla="*/ 272 h 452"/>
                <a:gd name="T22" fmla="*/ 62 w 330"/>
                <a:gd name="T23" fmla="*/ 281 h 452"/>
                <a:gd name="T24" fmla="*/ 58 w 330"/>
                <a:gd name="T25" fmla="*/ 289 h 452"/>
                <a:gd name="T26" fmla="*/ 53 w 330"/>
                <a:gd name="T27" fmla="*/ 297 h 452"/>
                <a:gd name="T28" fmla="*/ 48 w 330"/>
                <a:gd name="T29" fmla="*/ 305 h 452"/>
                <a:gd name="T30" fmla="*/ 42 w 330"/>
                <a:gd name="T31" fmla="*/ 311 h 452"/>
                <a:gd name="T32" fmla="*/ 36 w 330"/>
                <a:gd name="T33" fmla="*/ 319 h 452"/>
                <a:gd name="T34" fmla="*/ 30 w 330"/>
                <a:gd name="T35" fmla="*/ 325 h 452"/>
                <a:gd name="T36" fmla="*/ 22 w 330"/>
                <a:gd name="T37" fmla="*/ 330 h 452"/>
                <a:gd name="T38" fmla="*/ 15 w 330"/>
                <a:gd name="T39" fmla="*/ 336 h 452"/>
                <a:gd name="T40" fmla="*/ 7 w 330"/>
                <a:gd name="T41" fmla="*/ 341 h 452"/>
                <a:gd name="T42" fmla="*/ 0 w 330"/>
                <a:gd name="T43" fmla="*/ 345 h 452"/>
                <a:gd name="T44" fmla="*/ 0 w 330"/>
                <a:gd name="T45" fmla="*/ 452 h 452"/>
                <a:gd name="T46" fmla="*/ 330 w 330"/>
                <a:gd name="T47" fmla="*/ 452 h 452"/>
                <a:gd name="T48" fmla="*/ 330 w 330"/>
                <a:gd name="T49" fmla="*/ 135 h 452"/>
                <a:gd name="T50" fmla="*/ 330 w 330"/>
                <a:gd name="T51" fmla="*/ 121 h 452"/>
                <a:gd name="T52" fmla="*/ 328 w 330"/>
                <a:gd name="T53" fmla="*/ 107 h 452"/>
                <a:gd name="T54" fmla="*/ 325 w 330"/>
                <a:gd name="T55" fmla="*/ 95 h 452"/>
                <a:gd name="T56" fmla="*/ 322 w 330"/>
                <a:gd name="T57" fmla="*/ 82 h 452"/>
                <a:gd name="T58" fmla="*/ 316 w 330"/>
                <a:gd name="T59" fmla="*/ 70 h 452"/>
                <a:gd name="T60" fmla="*/ 311 w 330"/>
                <a:gd name="T61" fmla="*/ 58 h 452"/>
                <a:gd name="T62" fmla="*/ 304 w 330"/>
                <a:gd name="T63" fmla="*/ 48 h 452"/>
                <a:gd name="T64" fmla="*/ 297 w 330"/>
                <a:gd name="T65" fmla="*/ 39 h 452"/>
                <a:gd name="T66" fmla="*/ 288 w 330"/>
                <a:gd name="T67" fmla="*/ 30 h 452"/>
                <a:gd name="T68" fmla="*/ 279 w 330"/>
                <a:gd name="T69" fmla="*/ 23 h 452"/>
                <a:gd name="T70" fmla="*/ 269 w 330"/>
                <a:gd name="T71" fmla="*/ 16 h 452"/>
                <a:gd name="T72" fmla="*/ 258 w 330"/>
                <a:gd name="T73" fmla="*/ 11 h 452"/>
                <a:gd name="T74" fmla="*/ 248 w 330"/>
                <a:gd name="T75" fmla="*/ 7 h 452"/>
                <a:gd name="T76" fmla="*/ 236 w 330"/>
                <a:gd name="T77" fmla="*/ 3 h 452"/>
                <a:gd name="T78" fmla="*/ 223 w 330"/>
                <a:gd name="T79" fmla="*/ 1 h 452"/>
                <a:gd name="T80" fmla="*/ 210 w 330"/>
                <a:gd name="T81" fmla="*/ 0 h 452"/>
                <a:gd name="T82" fmla="*/ 0 w 330"/>
                <a:gd name="T83" fmla="*/ 0 h 452"/>
                <a:gd name="T84" fmla="*/ 0 w 330"/>
                <a:gd name="T85" fmla="*/ 106 h 452"/>
                <a:gd name="T86" fmla="*/ 7 w 330"/>
                <a:gd name="T87" fmla="*/ 111 h 452"/>
                <a:gd name="T88" fmla="*/ 15 w 330"/>
                <a:gd name="T89" fmla="*/ 116 h 452"/>
                <a:gd name="T90" fmla="*/ 22 w 330"/>
                <a:gd name="T91" fmla="*/ 121 h 452"/>
                <a:gd name="T92" fmla="*/ 30 w 330"/>
                <a:gd name="T93" fmla="*/ 128 h 452"/>
                <a:gd name="T94" fmla="*/ 36 w 330"/>
                <a:gd name="T95" fmla="*/ 133 h 452"/>
                <a:gd name="T96" fmla="*/ 42 w 330"/>
                <a:gd name="T97" fmla="*/ 141 h 452"/>
                <a:gd name="T98" fmla="*/ 48 w 330"/>
                <a:gd name="T99" fmla="*/ 147 h 452"/>
                <a:gd name="T100" fmla="*/ 53 w 330"/>
                <a:gd name="T101" fmla="*/ 155 h 452"/>
                <a:gd name="T102" fmla="*/ 58 w 330"/>
                <a:gd name="T103" fmla="*/ 163 h 452"/>
                <a:gd name="T104" fmla="*/ 62 w 330"/>
                <a:gd name="T105" fmla="*/ 171 h 452"/>
                <a:gd name="T106" fmla="*/ 65 w 330"/>
                <a:gd name="T107" fmla="*/ 179 h 452"/>
                <a:gd name="T108" fmla="*/ 69 w 330"/>
                <a:gd name="T109" fmla="*/ 189 h 452"/>
                <a:gd name="T110" fmla="*/ 71 w 330"/>
                <a:gd name="T111" fmla="*/ 197 h 452"/>
                <a:gd name="T112" fmla="*/ 72 w 330"/>
                <a:gd name="T113" fmla="*/ 207 h 452"/>
                <a:gd name="T114" fmla="*/ 73 w 330"/>
                <a:gd name="T115" fmla="*/ 217 h 452"/>
                <a:gd name="T116" fmla="*/ 74 w 330"/>
                <a:gd name="T117" fmla="*/ 226 h 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330" h="452">
                  <a:moveTo>
                    <a:pt x="120" y="90"/>
                  </a:moveTo>
                  <a:lnTo>
                    <a:pt x="240" y="90"/>
                  </a:lnTo>
                  <a:lnTo>
                    <a:pt x="240" y="211"/>
                  </a:lnTo>
                  <a:lnTo>
                    <a:pt x="120" y="211"/>
                  </a:lnTo>
                  <a:lnTo>
                    <a:pt x="120" y="90"/>
                  </a:lnTo>
                  <a:close/>
                  <a:moveTo>
                    <a:pt x="74" y="226"/>
                  </a:moveTo>
                  <a:lnTo>
                    <a:pt x="73" y="236"/>
                  </a:lnTo>
                  <a:lnTo>
                    <a:pt x="72" y="245"/>
                  </a:lnTo>
                  <a:lnTo>
                    <a:pt x="71" y="254"/>
                  </a:lnTo>
                  <a:lnTo>
                    <a:pt x="69" y="264"/>
                  </a:lnTo>
                  <a:lnTo>
                    <a:pt x="65" y="272"/>
                  </a:lnTo>
                  <a:lnTo>
                    <a:pt x="62" y="281"/>
                  </a:lnTo>
                  <a:lnTo>
                    <a:pt x="58" y="289"/>
                  </a:lnTo>
                  <a:lnTo>
                    <a:pt x="53" y="297"/>
                  </a:lnTo>
                  <a:lnTo>
                    <a:pt x="48" y="305"/>
                  </a:lnTo>
                  <a:lnTo>
                    <a:pt x="42" y="311"/>
                  </a:lnTo>
                  <a:lnTo>
                    <a:pt x="36" y="319"/>
                  </a:lnTo>
                  <a:lnTo>
                    <a:pt x="30" y="325"/>
                  </a:lnTo>
                  <a:lnTo>
                    <a:pt x="22" y="330"/>
                  </a:lnTo>
                  <a:lnTo>
                    <a:pt x="15" y="336"/>
                  </a:lnTo>
                  <a:lnTo>
                    <a:pt x="7" y="341"/>
                  </a:lnTo>
                  <a:lnTo>
                    <a:pt x="0" y="345"/>
                  </a:lnTo>
                  <a:lnTo>
                    <a:pt x="0" y="452"/>
                  </a:lnTo>
                  <a:lnTo>
                    <a:pt x="330" y="452"/>
                  </a:lnTo>
                  <a:lnTo>
                    <a:pt x="330" y="135"/>
                  </a:lnTo>
                  <a:lnTo>
                    <a:pt x="330" y="121"/>
                  </a:lnTo>
                  <a:lnTo>
                    <a:pt x="328" y="107"/>
                  </a:lnTo>
                  <a:lnTo>
                    <a:pt x="325" y="95"/>
                  </a:lnTo>
                  <a:lnTo>
                    <a:pt x="322" y="82"/>
                  </a:lnTo>
                  <a:lnTo>
                    <a:pt x="316" y="70"/>
                  </a:lnTo>
                  <a:lnTo>
                    <a:pt x="311" y="58"/>
                  </a:lnTo>
                  <a:lnTo>
                    <a:pt x="304" y="48"/>
                  </a:lnTo>
                  <a:lnTo>
                    <a:pt x="297" y="39"/>
                  </a:lnTo>
                  <a:lnTo>
                    <a:pt x="288" y="30"/>
                  </a:lnTo>
                  <a:lnTo>
                    <a:pt x="279" y="23"/>
                  </a:lnTo>
                  <a:lnTo>
                    <a:pt x="269" y="16"/>
                  </a:lnTo>
                  <a:lnTo>
                    <a:pt x="258" y="11"/>
                  </a:lnTo>
                  <a:lnTo>
                    <a:pt x="248" y="7"/>
                  </a:lnTo>
                  <a:lnTo>
                    <a:pt x="236" y="3"/>
                  </a:lnTo>
                  <a:lnTo>
                    <a:pt x="223" y="1"/>
                  </a:lnTo>
                  <a:lnTo>
                    <a:pt x="210" y="0"/>
                  </a:lnTo>
                  <a:lnTo>
                    <a:pt x="0" y="0"/>
                  </a:lnTo>
                  <a:lnTo>
                    <a:pt x="0" y="106"/>
                  </a:lnTo>
                  <a:lnTo>
                    <a:pt x="7" y="111"/>
                  </a:lnTo>
                  <a:lnTo>
                    <a:pt x="15" y="116"/>
                  </a:lnTo>
                  <a:lnTo>
                    <a:pt x="22" y="121"/>
                  </a:lnTo>
                  <a:lnTo>
                    <a:pt x="30" y="128"/>
                  </a:lnTo>
                  <a:lnTo>
                    <a:pt x="36" y="133"/>
                  </a:lnTo>
                  <a:lnTo>
                    <a:pt x="42" y="141"/>
                  </a:lnTo>
                  <a:lnTo>
                    <a:pt x="48" y="147"/>
                  </a:lnTo>
                  <a:lnTo>
                    <a:pt x="53" y="155"/>
                  </a:lnTo>
                  <a:lnTo>
                    <a:pt x="58" y="163"/>
                  </a:lnTo>
                  <a:lnTo>
                    <a:pt x="62" y="171"/>
                  </a:lnTo>
                  <a:lnTo>
                    <a:pt x="65" y="179"/>
                  </a:lnTo>
                  <a:lnTo>
                    <a:pt x="69" y="189"/>
                  </a:lnTo>
                  <a:lnTo>
                    <a:pt x="71" y="197"/>
                  </a:lnTo>
                  <a:lnTo>
                    <a:pt x="72" y="207"/>
                  </a:lnTo>
                  <a:lnTo>
                    <a:pt x="73" y="217"/>
                  </a:lnTo>
                  <a:lnTo>
                    <a:pt x="74" y="2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0" name="Freeform 4219">
              <a:extLst>
                <a:ext uri="{FF2B5EF4-FFF2-40B4-BE49-F238E27FC236}">
                  <a16:creationId xmlns="" xmlns:a16="http://schemas.microsoft.com/office/drawing/2014/main" id="{4C7580A2-A036-4076-84B0-BE419AD79A9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474325" y="3671888"/>
              <a:ext cx="106363" cy="144463"/>
            </a:xfrm>
            <a:custGeom>
              <a:avLst/>
              <a:gdLst>
                <a:gd name="T0" fmla="*/ 144 w 331"/>
                <a:gd name="T1" fmla="*/ 375 h 452"/>
                <a:gd name="T2" fmla="*/ 134 w 331"/>
                <a:gd name="T3" fmla="*/ 371 h 452"/>
                <a:gd name="T4" fmla="*/ 125 w 331"/>
                <a:gd name="T5" fmla="*/ 363 h 452"/>
                <a:gd name="T6" fmla="*/ 121 w 331"/>
                <a:gd name="T7" fmla="*/ 352 h 452"/>
                <a:gd name="T8" fmla="*/ 121 w 331"/>
                <a:gd name="T9" fmla="*/ 340 h 452"/>
                <a:gd name="T10" fmla="*/ 125 w 331"/>
                <a:gd name="T11" fmla="*/ 329 h 452"/>
                <a:gd name="T12" fmla="*/ 134 w 331"/>
                <a:gd name="T13" fmla="*/ 321 h 452"/>
                <a:gd name="T14" fmla="*/ 144 w 331"/>
                <a:gd name="T15" fmla="*/ 316 h 452"/>
                <a:gd name="T16" fmla="*/ 156 w 331"/>
                <a:gd name="T17" fmla="*/ 316 h 452"/>
                <a:gd name="T18" fmla="*/ 167 w 331"/>
                <a:gd name="T19" fmla="*/ 321 h 452"/>
                <a:gd name="T20" fmla="*/ 176 w 331"/>
                <a:gd name="T21" fmla="*/ 329 h 452"/>
                <a:gd name="T22" fmla="*/ 180 w 331"/>
                <a:gd name="T23" fmla="*/ 340 h 452"/>
                <a:gd name="T24" fmla="*/ 180 w 331"/>
                <a:gd name="T25" fmla="*/ 352 h 452"/>
                <a:gd name="T26" fmla="*/ 176 w 331"/>
                <a:gd name="T27" fmla="*/ 363 h 452"/>
                <a:gd name="T28" fmla="*/ 167 w 331"/>
                <a:gd name="T29" fmla="*/ 371 h 452"/>
                <a:gd name="T30" fmla="*/ 156 w 331"/>
                <a:gd name="T31" fmla="*/ 375 h 452"/>
                <a:gd name="T32" fmla="*/ 331 w 331"/>
                <a:gd name="T33" fmla="*/ 345 h 452"/>
                <a:gd name="T34" fmla="*/ 315 w 331"/>
                <a:gd name="T35" fmla="*/ 336 h 452"/>
                <a:gd name="T36" fmla="*/ 301 w 331"/>
                <a:gd name="T37" fmla="*/ 325 h 452"/>
                <a:gd name="T38" fmla="*/ 288 w 331"/>
                <a:gd name="T39" fmla="*/ 311 h 452"/>
                <a:gd name="T40" fmla="*/ 277 w 331"/>
                <a:gd name="T41" fmla="*/ 297 h 452"/>
                <a:gd name="T42" fmla="*/ 269 w 331"/>
                <a:gd name="T43" fmla="*/ 281 h 452"/>
                <a:gd name="T44" fmla="*/ 262 w 331"/>
                <a:gd name="T45" fmla="*/ 264 h 452"/>
                <a:gd name="T46" fmla="*/ 258 w 331"/>
                <a:gd name="T47" fmla="*/ 245 h 452"/>
                <a:gd name="T48" fmla="*/ 257 w 331"/>
                <a:gd name="T49" fmla="*/ 226 h 452"/>
                <a:gd name="T50" fmla="*/ 258 w 331"/>
                <a:gd name="T51" fmla="*/ 207 h 452"/>
                <a:gd name="T52" fmla="*/ 262 w 331"/>
                <a:gd name="T53" fmla="*/ 189 h 452"/>
                <a:gd name="T54" fmla="*/ 269 w 331"/>
                <a:gd name="T55" fmla="*/ 171 h 452"/>
                <a:gd name="T56" fmla="*/ 277 w 331"/>
                <a:gd name="T57" fmla="*/ 155 h 452"/>
                <a:gd name="T58" fmla="*/ 288 w 331"/>
                <a:gd name="T59" fmla="*/ 141 h 452"/>
                <a:gd name="T60" fmla="*/ 301 w 331"/>
                <a:gd name="T61" fmla="*/ 128 h 452"/>
                <a:gd name="T62" fmla="*/ 315 w 331"/>
                <a:gd name="T63" fmla="*/ 116 h 452"/>
                <a:gd name="T64" fmla="*/ 331 w 331"/>
                <a:gd name="T65" fmla="*/ 106 h 452"/>
                <a:gd name="T66" fmla="*/ 135 w 331"/>
                <a:gd name="T67" fmla="*/ 0 h 452"/>
                <a:gd name="T68" fmla="*/ 108 w 331"/>
                <a:gd name="T69" fmla="*/ 3 h 452"/>
                <a:gd name="T70" fmla="*/ 82 w 331"/>
                <a:gd name="T71" fmla="*/ 11 h 452"/>
                <a:gd name="T72" fmla="*/ 60 w 331"/>
                <a:gd name="T73" fmla="*/ 24 h 452"/>
                <a:gd name="T74" fmla="*/ 39 w 331"/>
                <a:gd name="T75" fmla="*/ 40 h 452"/>
                <a:gd name="T76" fmla="*/ 23 w 331"/>
                <a:gd name="T77" fmla="*/ 60 h 452"/>
                <a:gd name="T78" fmla="*/ 10 w 331"/>
                <a:gd name="T79" fmla="*/ 83 h 452"/>
                <a:gd name="T80" fmla="*/ 3 w 331"/>
                <a:gd name="T81" fmla="*/ 108 h 452"/>
                <a:gd name="T82" fmla="*/ 0 w 331"/>
                <a:gd name="T83" fmla="*/ 135 h 452"/>
                <a:gd name="T84" fmla="*/ 331 w 331"/>
                <a:gd name="T85" fmla="*/ 452 h 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31" h="452">
                  <a:moveTo>
                    <a:pt x="150" y="376"/>
                  </a:moveTo>
                  <a:lnTo>
                    <a:pt x="144" y="375"/>
                  </a:lnTo>
                  <a:lnTo>
                    <a:pt x="139" y="374"/>
                  </a:lnTo>
                  <a:lnTo>
                    <a:pt x="134" y="371"/>
                  </a:lnTo>
                  <a:lnTo>
                    <a:pt x="129" y="368"/>
                  </a:lnTo>
                  <a:lnTo>
                    <a:pt x="125" y="363"/>
                  </a:lnTo>
                  <a:lnTo>
                    <a:pt x="123" y="358"/>
                  </a:lnTo>
                  <a:lnTo>
                    <a:pt x="121" y="352"/>
                  </a:lnTo>
                  <a:lnTo>
                    <a:pt x="120" y="346"/>
                  </a:lnTo>
                  <a:lnTo>
                    <a:pt x="121" y="340"/>
                  </a:lnTo>
                  <a:lnTo>
                    <a:pt x="123" y="335"/>
                  </a:lnTo>
                  <a:lnTo>
                    <a:pt x="125" y="329"/>
                  </a:lnTo>
                  <a:lnTo>
                    <a:pt x="129" y="325"/>
                  </a:lnTo>
                  <a:lnTo>
                    <a:pt x="134" y="321"/>
                  </a:lnTo>
                  <a:lnTo>
                    <a:pt x="139" y="319"/>
                  </a:lnTo>
                  <a:lnTo>
                    <a:pt x="144" y="316"/>
                  </a:lnTo>
                  <a:lnTo>
                    <a:pt x="150" y="316"/>
                  </a:lnTo>
                  <a:lnTo>
                    <a:pt x="156" y="316"/>
                  </a:lnTo>
                  <a:lnTo>
                    <a:pt x="162" y="319"/>
                  </a:lnTo>
                  <a:lnTo>
                    <a:pt x="167" y="321"/>
                  </a:lnTo>
                  <a:lnTo>
                    <a:pt x="171" y="325"/>
                  </a:lnTo>
                  <a:lnTo>
                    <a:pt x="176" y="329"/>
                  </a:lnTo>
                  <a:lnTo>
                    <a:pt x="178" y="335"/>
                  </a:lnTo>
                  <a:lnTo>
                    <a:pt x="180" y="340"/>
                  </a:lnTo>
                  <a:lnTo>
                    <a:pt x="180" y="346"/>
                  </a:lnTo>
                  <a:lnTo>
                    <a:pt x="180" y="352"/>
                  </a:lnTo>
                  <a:lnTo>
                    <a:pt x="178" y="358"/>
                  </a:lnTo>
                  <a:lnTo>
                    <a:pt x="176" y="363"/>
                  </a:lnTo>
                  <a:lnTo>
                    <a:pt x="171" y="368"/>
                  </a:lnTo>
                  <a:lnTo>
                    <a:pt x="167" y="371"/>
                  </a:lnTo>
                  <a:lnTo>
                    <a:pt x="162" y="374"/>
                  </a:lnTo>
                  <a:lnTo>
                    <a:pt x="156" y="375"/>
                  </a:lnTo>
                  <a:lnTo>
                    <a:pt x="150" y="376"/>
                  </a:lnTo>
                  <a:close/>
                  <a:moveTo>
                    <a:pt x="331" y="345"/>
                  </a:moveTo>
                  <a:lnTo>
                    <a:pt x="322" y="341"/>
                  </a:lnTo>
                  <a:lnTo>
                    <a:pt x="315" y="336"/>
                  </a:lnTo>
                  <a:lnTo>
                    <a:pt x="307" y="330"/>
                  </a:lnTo>
                  <a:lnTo>
                    <a:pt x="301" y="325"/>
                  </a:lnTo>
                  <a:lnTo>
                    <a:pt x="294" y="319"/>
                  </a:lnTo>
                  <a:lnTo>
                    <a:pt x="288" y="311"/>
                  </a:lnTo>
                  <a:lnTo>
                    <a:pt x="283" y="305"/>
                  </a:lnTo>
                  <a:lnTo>
                    <a:pt x="277" y="297"/>
                  </a:lnTo>
                  <a:lnTo>
                    <a:pt x="273" y="289"/>
                  </a:lnTo>
                  <a:lnTo>
                    <a:pt x="269" y="281"/>
                  </a:lnTo>
                  <a:lnTo>
                    <a:pt x="266" y="272"/>
                  </a:lnTo>
                  <a:lnTo>
                    <a:pt x="262" y="264"/>
                  </a:lnTo>
                  <a:lnTo>
                    <a:pt x="260" y="254"/>
                  </a:lnTo>
                  <a:lnTo>
                    <a:pt x="258" y="245"/>
                  </a:lnTo>
                  <a:lnTo>
                    <a:pt x="257" y="236"/>
                  </a:lnTo>
                  <a:lnTo>
                    <a:pt x="257" y="226"/>
                  </a:lnTo>
                  <a:lnTo>
                    <a:pt x="257" y="217"/>
                  </a:lnTo>
                  <a:lnTo>
                    <a:pt x="258" y="207"/>
                  </a:lnTo>
                  <a:lnTo>
                    <a:pt x="260" y="197"/>
                  </a:lnTo>
                  <a:lnTo>
                    <a:pt x="262" y="189"/>
                  </a:lnTo>
                  <a:lnTo>
                    <a:pt x="266" y="179"/>
                  </a:lnTo>
                  <a:lnTo>
                    <a:pt x="269" y="171"/>
                  </a:lnTo>
                  <a:lnTo>
                    <a:pt x="273" y="163"/>
                  </a:lnTo>
                  <a:lnTo>
                    <a:pt x="277" y="155"/>
                  </a:lnTo>
                  <a:lnTo>
                    <a:pt x="283" y="147"/>
                  </a:lnTo>
                  <a:lnTo>
                    <a:pt x="288" y="141"/>
                  </a:lnTo>
                  <a:lnTo>
                    <a:pt x="294" y="133"/>
                  </a:lnTo>
                  <a:lnTo>
                    <a:pt x="301" y="128"/>
                  </a:lnTo>
                  <a:lnTo>
                    <a:pt x="307" y="121"/>
                  </a:lnTo>
                  <a:lnTo>
                    <a:pt x="315" y="116"/>
                  </a:lnTo>
                  <a:lnTo>
                    <a:pt x="322" y="111"/>
                  </a:lnTo>
                  <a:lnTo>
                    <a:pt x="331" y="106"/>
                  </a:lnTo>
                  <a:lnTo>
                    <a:pt x="331" y="0"/>
                  </a:lnTo>
                  <a:lnTo>
                    <a:pt x="135" y="0"/>
                  </a:lnTo>
                  <a:lnTo>
                    <a:pt x="122" y="1"/>
                  </a:lnTo>
                  <a:lnTo>
                    <a:pt x="108" y="3"/>
                  </a:lnTo>
                  <a:lnTo>
                    <a:pt x="95" y="7"/>
                  </a:lnTo>
                  <a:lnTo>
                    <a:pt x="82" y="11"/>
                  </a:lnTo>
                  <a:lnTo>
                    <a:pt x="70" y="17"/>
                  </a:lnTo>
                  <a:lnTo>
                    <a:pt x="60" y="24"/>
                  </a:lnTo>
                  <a:lnTo>
                    <a:pt x="49" y="31"/>
                  </a:lnTo>
                  <a:lnTo>
                    <a:pt x="39" y="40"/>
                  </a:lnTo>
                  <a:lnTo>
                    <a:pt x="31" y="50"/>
                  </a:lnTo>
                  <a:lnTo>
                    <a:pt x="23" y="60"/>
                  </a:lnTo>
                  <a:lnTo>
                    <a:pt x="17" y="71"/>
                  </a:lnTo>
                  <a:lnTo>
                    <a:pt x="10" y="83"/>
                  </a:lnTo>
                  <a:lnTo>
                    <a:pt x="6" y="96"/>
                  </a:lnTo>
                  <a:lnTo>
                    <a:pt x="3" y="108"/>
                  </a:lnTo>
                  <a:lnTo>
                    <a:pt x="1" y="122"/>
                  </a:lnTo>
                  <a:lnTo>
                    <a:pt x="0" y="135"/>
                  </a:lnTo>
                  <a:lnTo>
                    <a:pt x="0" y="452"/>
                  </a:lnTo>
                  <a:lnTo>
                    <a:pt x="331" y="452"/>
                  </a:lnTo>
                  <a:lnTo>
                    <a:pt x="331" y="34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cxnSp>
        <p:nvCxnSpPr>
          <p:cNvPr id="101" name="Straight Connector 100">
            <a:extLst>
              <a:ext uri="{FF2B5EF4-FFF2-40B4-BE49-F238E27FC236}">
                <a16:creationId xmlns="" xmlns:a16="http://schemas.microsoft.com/office/drawing/2014/main" id="{C9F47A66-8957-4640-86A0-FED741F97C10}"/>
              </a:ext>
            </a:extLst>
          </p:cNvPr>
          <p:cNvCxnSpPr>
            <a:cxnSpLocks/>
          </p:cNvCxnSpPr>
          <p:nvPr/>
        </p:nvCxnSpPr>
        <p:spPr>
          <a:xfrm>
            <a:off x="11925300" y="0"/>
            <a:ext cx="0" cy="5187950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2" name="Title 4">
            <a:extLst>
              <a:ext uri="{FF2B5EF4-FFF2-40B4-BE49-F238E27FC236}">
                <a16:creationId xmlns="" xmlns:a16="http://schemas.microsoft.com/office/drawing/2014/main" id="{0E02AE1D-18FB-4712-AC10-5AB6B46A8C6C}"/>
              </a:ext>
            </a:extLst>
          </p:cNvPr>
          <p:cNvSpPr txBox="1">
            <a:spLocks/>
          </p:cNvSpPr>
          <p:nvPr/>
        </p:nvSpPr>
        <p:spPr>
          <a:xfrm rot="16200000">
            <a:off x="11318876" y="5725124"/>
            <a:ext cx="1212849" cy="138499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000" i="1" dirty="0"/>
              <a:t>design</a:t>
            </a:r>
          </a:p>
        </p:txBody>
      </p:sp>
      <p:sp>
        <p:nvSpPr>
          <p:cNvPr id="47" name="Rectangle 46"/>
          <p:cNvSpPr/>
          <p:nvPr/>
        </p:nvSpPr>
        <p:spPr>
          <a:xfrm>
            <a:off x="0" y="6520077"/>
            <a:ext cx="12192000" cy="337923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90572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Arc 70">
            <a:extLst>
              <a:ext uri="{FF2B5EF4-FFF2-40B4-BE49-F238E27FC236}">
                <a16:creationId xmlns="" xmlns:a16="http://schemas.microsoft.com/office/drawing/2014/main" id="{24991807-7807-4BC1-BA1E-3317CEEF54BA}"/>
              </a:ext>
            </a:extLst>
          </p:cNvPr>
          <p:cNvSpPr/>
          <p:nvPr/>
        </p:nvSpPr>
        <p:spPr>
          <a:xfrm>
            <a:off x="2308603" y="1790698"/>
            <a:ext cx="3276600" cy="3276602"/>
          </a:xfrm>
          <a:prstGeom prst="arc">
            <a:avLst>
              <a:gd name="adj1" fmla="val 16200000"/>
              <a:gd name="adj2" fmla="val 5391118"/>
            </a:avLst>
          </a:prstGeom>
          <a:ln w="254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Arc 9">
            <a:extLst>
              <a:ext uri="{FF2B5EF4-FFF2-40B4-BE49-F238E27FC236}">
                <a16:creationId xmlns="" xmlns:a16="http://schemas.microsoft.com/office/drawing/2014/main" id="{E3A0287E-610C-4724-A0AC-BC6BEB5425CC}"/>
              </a:ext>
            </a:extLst>
          </p:cNvPr>
          <p:cNvSpPr/>
          <p:nvPr/>
        </p:nvSpPr>
        <p:spPr>
          <a:xfrm flipH="1">
            <a:off x="6606797" y="1790698"/>
            <a:ext cx="3276600" cy="3276602"/>
          </a:xfrm>
          <a:prstGeom prst="arc">
            <a:avLst>
              <a:gd name="adj1" fmla="val 16200000"/>
              <a:gd name="adj2" fmla="val 5391118"/>
            </a:avLst>
          </a:prstGeom>
          <a:ln w="254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="" xmlns:a16="http://schemas.microsoft.com/office/drawing/2014/main" id="{87778C61-64A4-4474-91D8-21D43745826F}"/>
              </a:ext>
            </a:extLst>
          </p:cNvPr>
          <p:cNvSpPr/>
          <p:nvPr/>
        </p:nvSpPr>
        <p:spPr>
          <a:xfrm>
            <a:off x="4795156" y="2370362"/>
            <a:ext cx="2601688" cy="2601688"/>
          </a:xfrm>
          <a:prstGeom prst="ellipse">
            <a:avLst/>
          </a:prstGeom>
          <a:noFill/>
          <a:ln w="254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Oval 51">
            <a:extLst>
              <a:ext uri="{FF2B5EF4-FFF2-40B4-BE49-F238E27FC236}">
                <a16:creationId xmlns="" xmlns:a16="http://schemas.microsoft.com/office/drawing/2014/main" id="{BA5AA707-6E20-4741-AFFC-1E4FF3C26702}"/>
              </a:ext>
            </a:extLst>
          </p:cNvPr>
          <p:cNvSpPr/>
          <p:nvPr/>
        </p:nvSpPr>
        <p:spPr>
          <a:xfrm>
            <a:off x="4978400" y="2553606"/>
            <a:ext cx="2235200" cy="2235200"/>
          </a:xfrm>
          <a:prstGeom prst="ellipse">
            <a:avLst/>
          </a:prstGeom>
          <a:gradFill>
            <a:gsLst>
              <a:gs pos="0">
                <a:srgbClr val="C00000"/>
              </a:gs>
              <a:gs pos="100000">
                <a:schemeClr val="bg1">
                  <a:lumMod val="50000"/>
                </a:schemeClr>
              </a:gs>
            </a:gsLst>
            <a:lin ang="2700000" scaled="1"/>
          </a:gradFill>
          <a:ln>
            <a:noFill/>
          </a:ln>
          <a:effectLst>
            <a:outerShdw blurRad="50800" dist="381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lide Number Placeholder 2">
            <a:extLst>
              <a:ext uri="{FF2B5EF4-FFF2-40B4-BE49-F238E27FC236}">
                <a16:creationId xmlns="" xmlns:a16="http://schemas.microsoft.com/office/drawing/2014/main" id="{EC5C9067-C0C6-4FAB-9F0B-599C5244C06B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8610600" y="6594777"/>
            <a:ext cx="2743200" cy="184666"/>
          </a:xfrm>
        </p:spPr>
        <p:txBody>
          <a:bodyPr lIns="0" tIns="0" rIns="0" bIns="0">
            <a:spAutoFit/>
          </a:bodyPr>
          <a:lstStyle/>
          <a:p>
            <a:fld id="{E142C5B5-C342-4328-8806-2E2AAC9E4457}" type="slidenum">
              <a:rPr lang="en-US" smtClean="0">
                <a:solidFill>
                  <a:schemeClr val="bg1"/>
                </a:solidFill>
              </a:rPr>
              <a:t>5</a:t>
            </a:fld>
            <a:endParaRPr lang="en-US" dirty="0">
              <a:solidFill>
                <a:schemeClr val="bg1"/>
              </a:solidFill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="" xmlns:a16="http://schemas.microsoft.com/office/drawing/2014/main" id="{5B83C6DF-3261-4781-A37D-475F701A300F}"/>
              </a:ext>
            </a:extLst>
          </p:cNvPr>
          <p:cNvCxnSpPr>
            <a:cxnSpLocks/>
          </p:cNvCxnSpPr>
          <p:nvPr/>
        </p:nvCxnSpPr>
        <p:spPr>
          <a:xfrm>
            <a:off x="11925300" y="0"/>
            <a:ext cx="0" cy="5187950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itle 4">
            <a:extLst>
              <a:ext uri="{FF2B5EF4-FFF2-40B4-BE49-F238E27FC236}">
                <a16:creationId xmlns="" xmlns:a16="http://schemas.microsoft.com/office/drawing/2014/main" id="{C11E5104-DCA5-494F-8B12-4B75B4743EC4}"/>
              </a:ext>
            </a:extLst>
          </p:cNvPr>
          <p:cNvSpPr txBox="1">
            <a:spLocks/>
          </p:cNvSpPr>
          <p:nvPr/>
        </p:nvSpPr>
        <p:spPr>
          <a:xfrm rot="16200000">
            <a:off x="11318876" y="5725124"/>
            <a:ext cx="1212849" cy="138499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000" i="1" dirty="0"/>
              <a:t>manufacture</a:t>
            </a:r>
          </a:p>
        </p:txBody>
      </p:sp>
      <p:sp>
        <p:nvSpPr>
          <p:cNvPr id="27" name="Title 4">
            <a:extLst>
              <a:ext uri="{FF2B5EF4-FFF2-40B4-BE49-F238E27FC236}">
                <a16:creationId xmlns="" xmlns:a16="http://schemas.microsoft.com/office/drawing/2014/main" id="{F8860019-DE49-4EAA-8713-BB90B79789CE}"/>
              </a:ext>
            </a:extLst>
          </p:cNvPr>
          <p:cNvSpPr txBox="1">
            <a:spLocks/>
          </p:cNvSpPr>
          <p:nvPr/>
        </p:nvSpPr>
        <p:spPr>
          <a:xfrm>
            <a:off x="431800" y="310709"/>
            <a:ext cx="11328400" cy="498598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/>
              <a:t>PRODUCTION PROCESS</a:t>
            </a:r>
          </a:p>
        </p:txBody>
      </p:sp>
      <p:sp>
        <p:nvSpPr>
          <p:cNvPr id="8" name="Rectangle: Rounded Corners 7">
            <a:extLst>
              <a:ext uri="{FF2B5EF4-FFF2-40B4-BE49-F238E27FC236}">
                <a16:creationId xmlns="" xmlns:a16="http://schemas.microsoft.com/office/drawing/2014/main" id="{B9D0D323-3342-4A96-B624-46BA24A81245}"/>
              </a:ext>
            </a:extLst>
          </p:cNvPr>
          <p:cNvSpPr/>
          <p:nvPr/>
        </p:nvSpPr>
        <p:spPr>
          <a:xfrm>
            <a:off x="502404" y="1282700"/>
            <a:ext cx="3937001" cy="1055006"/>
          </a:xfrm>
          <a:prstGeom prst="roundRect">
            <a:avLst>
              <a:gd name="adj" fmla="val 50000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Rectangle: Rounded Corners 59">
            <a:extLst>
              <a:ext uri="{FF2B5EF4-FFF2-40B4-BE49-F238E27FC236}">
                <a16:creationId xmlns="" xmlns:a16="http://schemas.microsoft.com/office/drawing/2014/main" id="{8550103C-72B3-47C9-9C3C-34ADBF01B783}"/>
              </a:ext>
            </a:extLst>
          </p:cNvPr>
          <p:cNvSpPr/>
          <p:nvPr/>
        </p:nvSpPr>
        <p:spPr>
          <a:xfrm>
            <a:off x="502404" y="4520295"/>
            <a:ext cx="3937001" cy="1055006"/>
          </a:xfrm>
          <a:prstGeom prst="roundRect">
            <a:avLst>
              <a:gd name="adj" fmla="val 50000"/>
            </a:avLst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Rectangle: Rounded Corners 63">
            <a:extLst>
              <a:ext uri="{FF2B5EF4-FFF2-40B4-BE49-F238E27FC236}">
                <a16:creationId xmlns="" xmlns:a16="http://schemas.microsoft.com/office/drawing/2014/main" id="{3C7BBE61-9A44-467D-A932-DCFA151C8672}"/>
              </a:ext>
            </a:extLst>
          </p:cNvPr>
          <p:cNvSpPr/>
          <p:nvPr/>
        </p:nvSpPr>
        <p:spPr>
          <a:xfrm>
            <a:off x="7752596" y="1282700"/>
            <a:ext cx="3937001" cy="1055006"/>
          </a:xfrm>
          <a:prstGeom prst="roundRect">
            <a:avLst>
              <a:gd name="adj" fmla="val 50000"/>
            </a:avLst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: Rounded Corners 69">
            <a:extLst>
              <a:ext uri="{FF2B5EF4-FFF2-40B4-BE49-F238E27FC236}">
                <a16:creationId xmlns="" xmlns:a16="http://schemas.microsoft.com/office/drawing/2014/main" id="{1C4CB3B4-C6AF-4BD0-8E2A-CFF68CBC2485}"/>
              </a:ext>
            </a:extLst>
          </p:cNvPr>
          <p:cNvSpPr/>
          <p:nvPr/>
        </p:nvSpPr>
        <p:spPr>
          <a:xfrm>
            <a:off x="7752596" y="4520295"/>
            <a:ext cx="3937001" cy="1055006"/>
          </a:xfrm>
          <a:prstGeom prst="roundRect">
            <a:avLst>
              <a:gd name="adj" fmla="val 50000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>
            <a:extLst>
              <a:ext uri="{FF2B5EF4-FFF2-40B4-BE49-F238E27FC236}">
                <a16:creationId xmlns="" xmlns:a16="http://schemas.microsoft.com/office/drawing/2014/main" id="{196B6EA3-4A96-449E-8A00-7EE4140BB886}"/>
              </a:ext>
            </a:extLst>
          </p:cNvPr>
          <p:cNvSpPr/>
          <p:nvPr/>
        </p:nvSpPr>
        <p:spPr>
          <a:xfrm>
            <a:off x="3420238" y="1351862"/>
            <a:ext cx="916682" cy="916682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50800" dist="381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Oval 71">
            <a:extLst>
              <a:ext uri="{FF2B5EF4-FFF2-40B4-BE49-F238E27FC236}">
                <a16:creationId xmlns="" xmlns:a16="http://schemas.microsoft.com/office/drawing/2014/main" id="{42FEA96B-B947-454C-AECC-F4F79FDA1C77}"/>
              </a:ext>
            </a:extLst>
          </p:cNvPr>
          <p:cNvSpPr/>
          <p:nvPr/>
        </p:nvSpPr>
        <p:spPr>
          <a:xfrm>
            <a:off x="3420238" y="4589457"/>
            <a:ext cx="916682" cy="916682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50800" dist="381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Oval 72">
            <a:extLst>
              <a:ext uri="{FF2B5EF4-FFF2-40B4-BE49-F238E27FC236}">
                <a16:creationId xmlns="" xmlns:a16="http://schemas.microsoft.com/office/drawing/2014/main" id="{73E68B09-F699-4070-AB70-80BD3B6F951B}"/>
              </a:ext>
            </a:extLst>
          </p:cNvPr>
          <p:cNvSpPr/>
          <p:nvPr/>
        </p:nvSpPr>
        <p:spPr>
          <a:xfrm>
            <a:off x="7855080" y="1351862"/>
            <a:ext cx="916682" cy="916682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50800" dist="381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Oval 74">
            <a:extLst>
              <a:ext uri="{FF2B5EF4-FFF2-40B4-BE49-F238E27FC236}">
                <a16:creationId xmlns="" xmlns:a16="http://schemas.microsoft.com/office/drawing/2014/main" id="{AE228BB2-69BA-4EFF-8EE0-BCBDA8BCA8D9}"/>
              </a:ext>
            </a:extLst>
          </p:cNvPr>
          <p:cNvSpPr/>
          <p:nvPr/>
        </p:nvSpPr>
        <p:spPr>
          <a:xfrm>
            <a:off x="7855080" y="4589457"/>
            <a:ext cx="916682" cy="916682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50800" dist="381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TextBox 77">
            <a:extLst>
              <a:ext uri="{FF2B5EF4-FFF2-40B4-BE49-F238E27FC236}">
                <a16:creationId xmlns="" xmlns:a16="http://schemas.microsoft.com/office/drawing/2014/main" id="{9A775533-F8EC-46CD-9494-9248A71772AC}"/>
              </a:ext>
            </a:extLst>
          </p:cNvPr>
          <p:cNvSpPr txBox="1"/>
          <p:nvPr/>
        </p:nvSpPr>
        <p:spPr>
          <a:xfrm>
            <a:off x="802184" y="1570362"/>
            <a:ext cx="2504357" cy="43088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r"/>
            <a:r>
              <a:rPr lang="en-US" sz="1400" dirty="0">
                <a:solidFill>
                  <a:schemeClr val="bg1"/>
                </a:solidFill>
              </a:rPr>
              <a:t>Lorem ipsum dolor sit </a:t>
            </a:r>
            <a:r>
              <a:rPr lang="en-US" sz="1400" dirty="0" err="1">
                <a:solidFill>
                  <a:schemeClr val="bg1"/>
                </a:solidFill>
              </a:rPr>
              <a:t>amet</a:t>
            </a:r>
            <a:r>
              <a:rPr lang="en-US" sz="1400" dirty="0">
                <a:solidFill>
                  <a:schemeClr val="bg1"/>
                </a:solidFill>
              </a:rPr>
              <a:t>, </a:t>
            </a:r>
            <a:r>
              <a:rPr lang="en-US" sz="1400" dirty="0" err="1">
                <a:solidFill>
                  <a:schemeClr val="bg1"/>
                </a:solidFill>
              </a:rPr>
              <a:t>consectetur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adipiscing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elit</a:t>
            </a:r>
            <a:r>
              <a:rPr lang="en-US" sz="1400" dirty="0">
                <a:solidFill>
                  <a:schemeClr val="bg1"/>
                </a:solidFill>
              </a:rPr>
              <a:t>. </a:t>
            </a:r>
          </a:p>
        </p:txBody>
      </p:sp>
      <p:sp>
        <p:nvSpPr>
          <p:cNvPr id="79" name="TextBox 78">
            <a:extLst>
              <a:ext uri="{FF2B5EF4-FFF2-40B4-BE49-F238E27FC236}">
                <a16:creationId xmlns="" xmlns:a16="http://schemas.microsoft.com/office/drawing/2014/main" id="{FB5F00EF-95B7-4C0E-8E14-FECB328CE343}"/>
              </a:ext>
            </a:extLst>
          </p:cNvPr>
          <p:cNvSpPr txBox="1"/>
          <p:nvPr/>
        </p:nvSpPr>
        <p:spPr>
          <a:xfrm>
            <a:off x="802184" y="4832355"/>
            <a:ext cx="2504357" cy="43088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r"/>
            <a:r>
              <a:rPr lang="en-US" sz="1400" dirty="0">
                <a:solidFill>
                  <a:schemeClr val="bg1"/>
                </a:solidFill>
              </a:rPr>
              <a:t>Lorem ipsum dolor sit </a:t>
            </a:r>
            <a:r>
              <a:rPr lang="en-US" sz="1400" dirty="0" err="1">
                <a:solidFill>
                  <a:schemeClr val="bg1"/>
                </a:solidFill>
              </a:rPr>
              <a:t>amet</a:t>
            </a:r>
            <a:r>
              <a:rPr lang="en-US" sz="1400" dirty="0">
                <a:solidFill>
                  <a:schemeClr val="bg1"/>
                </a:solidFill>
              </a:rPr>
              <a:t>, </a:t>
            </a:r>
            <a:r>
              <a:rPr lang="en-US" sz="1400" dirty="0" err="1">
                <a:solidFill>
                  <a:schemeClr val="bg1"/>
                </a:solidFill>
              </a:rPr>
              <a:t>consectetur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adipiscing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elit</a:t>
            </a:r>
            <a:r>
              <a:rPr lang="en-US" sz="1400" dirty="0">
                <a:solidFill>
                  <a:schemeClr val="bg1"/>
                </a:solidFill>
              </a:rPr>
              <a:t>. </a:t>
            </a:r>
          </a:p>
        </p:txBody>
      </p:sp>
      <p:sp>
        <p:nvSpPr>
          <p:cNvPr id="101" name="TextBox 100">
            <a:extLst>
              <a:ext uri="{FF2B5EF4-FFF2-40B4-BE49-F238E27FC236}">
                <a16:creationId xmlns="" xmlns:a16="http://schemas.microsoft.com/office/drawing/2014/main" id="{307D3B2F-6424-49EE-AAE1-295C49947FB2}"/>
              </a:ext>
            </a:extLst>
          </p:cNvPr>
          <p:cNvSpPr txBox="1"/>
          <p:nvPr/>
        </p:nvSpPr>
        <p:spPr>
          <a:xfrm>
            <a:off x="8885460" y="1570362"/>
            <a:ext cx="2504357" cy="43088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Lorem ipsum dolor sit </a:t>
            </a:r>
            <a:r>
              <a:rPr lang="en-US" sz="1400" dirty="0" err="1">
                <a:solidFill>
                  <a:schemeClr val="bg1"/>
                </a:solidFill>
              </a:rPr>
              <a:t>amet</a:t>
            </a:r>
            <a:r>
              <a:rPr lang="en-US" sz="1400" dirty="0">
                <a:solidFill>
                  <a:schemeClr val="bg1"/>
                </a:solidFill>
              </a:rPr>
              <a:t>, </a:t>
            </a:r>
            <a:r>
              <a:rPr lang="en-US" sz="1400" dirty="0" err="1">
                <a:solidFill>
                  <a:schemeClr val="bg1"/>
                </a:solidFill>
              </a:rPr>
              <a:t>consectetur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adipiscing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elit</a:t>
            </a:r>
            <a:r>
              <a:rPr lang="en-US" sz="1400" dirty="0">
                <a:solidFill>
                  <a:schemeClr val="bg1"/>
                </a:solidFill>
              </a:rPr>
              <a:t>. </a:t>
            </a:r>
          </a:p>
        </p:txBody>
      </p:sp>
      <p:sp>
        <p:nvSpPr>
          <p:cNvPr id="102" name="TextBox 101">
            <a:extLst>
              <a:ext uri="{FF2B5EF4-FFF2-40B4-BE49-F238E27FC236}">
                <a16:creationId xmlns="" xmlns:a16="http://schemas.microsoft.com/office/drawing/2014/main" id="{63204DD7-521F-4D86-BA56-6332BADDA0DA}"/>
              </a:ext>
            </a:extLst>
          </p:cNvPr>
          <p:cNvSpPr txBox="1"/>
          <p:nvPr/>
        </p:nvSpPr>
        <p:spPr>
          <a:xfrm>
            <a:off x="8885460" y="4832355"/>
            <a:ext cx="2504357" cy="43088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Lorem ipsum dolor sit </a:t>
            </a:r>
            <a:r>
              <a:rPr lang="en-US" sz="1400" dirty="0" err="1">
                <a:solidFill>
                  <a:schemeClr val="bg1"/>
                </a:solidFill>
              </a:rPr>
              <a:t>amet</a:t>
            </a:r>
            <a:r>
              <a:rPr lang="en-US" sz="1400" dirty="0">
                <a:solidFill>
                  <a:schemeClr val="bg1"/>
                </a:solidFill>
              </a:rPr>
              <a:t>, </a:t>
            </a:r>
            <a:r>
              <a:rPr lang="en-US" sz="1400" dirty="0" err="1">
                <a:solidFill>
                  <a:schemeClr val="bg1"/>
                </a:solidFill>
              </a:rPr>
              <a:t>consectetur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adipiscing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elit</a:t>
            </a:r>
            <a:r>
              <a:rPr lang="en-US" sz="1400" dirty="0">
                <a:solidFill>
                  <a:schemeClr val="bg1"/>
                </a:solidFill>
              </a:rPr>
              <a:t>. </a:t>
            </a:r>
          </a:p>
        </p:txBody>
      </p:sp>
      <p:sp>
        <p:nvSpPr>
          <p:cNvPr id="103" name="Freeform 778">
            <a:extLst>
              <a:ext uri="{FF2B5EF4-FFF2-40B4-BE49-F238E27FC236}">
                <a16:creationId xmlns="" xmlns:a16="http://schemas.microsoft.com/office/drawing/2014/main" id="{B71CE98F-7488-4B7D-9302-6B1769773849}"/>
              </a:ext>
            </a:extLst>
          </p:cNvPr>
          <p:cNvSpPr>
            <a:spLocks/>
          </p:cNvSpPr>
          <p:nvPr/>
        </p:nvSpPr>
        <p:spPr bwMode="auto">
          <a:xfrm>
            <a:off x="3734910" y="4904129"/>
            <a:ext cx="287338" cy="287338"/>
          </a:xfrm>
          <a:custGeom>
            <a:avLst/>
            <a:gdLst>
              <a:gd name="T0" fmla="*/ 786 w 903"/>
              <a:gd name="T1" fmla="*/ 479 h 903"/>
              <a:gd name="T2" fmla="*/ 674 w 903"/>
              <a:gd name="T3" fmla="*/ 420 h 903"/>
              <a:gd name="T4" fmla="*/ 667 w 903"/>
              <a:gd name="T5" fmla="*/ 333 h 903"/>
              <a:gd name="T6" fmla="*/ 796 w 903"/>
              <a:gd name="T7" fmla="*/ 143 h 903"/>
              <a:gd name="T8" fmla="*/ 849 w 903"/>
              <a:gd name="T9" fmla="*/ 147 h 903"/>
              <a:gd name="T10" fmla="*/ 886 w 903"/>
              <a:gd name="T11" fmla="*/ 123 h 903"/>
              <a:gd name="T12" fmla="*/ 902 w 903"/>
              <a:gd name="T13" fmla="*/ 82 h 903"/>
              <a:gd name="T14" fmla="*/ 893 w 903"/>
              <a:gd name="T15" fmla="*/ 40 h 903"/>
              <a:gd name="T16" fmla="*/ 863 w 903"/>
              <a:gd name="T17" fmla="*/ 8 h 903"/>
              <a:gd name="T18" fmla="*/ 819 w 903"/>
              <a:gd name="T19" fmla="*/ 0 h 903"/>
              <a:gd name="T20" fmla="*/ 780 w 903"/>
              <a:gd name="T21" fmla="*/ 17 h 903"/>
              <a:gd name="T22" fmla="*/ 756 w 903"/>
              <a:gd name="T23" fmla="*/ 52 h 903"/>
              <a:gd name="T24" fmla="*/ 759 w 903"/>
              <a:gd name="T25" fmla="*/ 107 h 903"/>
              <a:gd name="T26" fmla="*/ 568 w 903"/>
              <a:gd name="T27" fmla="*/ 236 h 903"/>
              <a:gd name="T28" fmla="*/ 488 w 903"/>
              <a:gd name="T29" fmla="*/ 227 h 903"/>
              <a:gd name="T30" fmla="*/ 425 w 903"/>
              <a:gd name="T31" fmla="*/ 250 h 903"/>
              <a:gd name="T32" fmla="*/ 376 w 903"/>
              <a:gd name="T33" fmla="*/ 295 h 903"/>
              <a:gd name="T34" fmla="*/ 150 w 903"/>
              <a:gd name="T35" fmla="*/ 203 h 903"/>
              <a:gd name="T36" fmla="*/ 133 w 903"/>
              <a:gd name="T37" fmla="*/ 163 h 903"/>
              <a:gd name="T38" fmla="*/ 97 w 903"/>
              <a:gd name="T39" fmla="*/ 138 h 903"/>
              <a:gd name="T40" fmla="*/ 52 w 903"/>
              <a:gd name="T41" fmla="*/ 138 h 903"/>
              <a:gd name="T42" fmla="*/ 17 w 903"/>
              <a:gd name="T43" fmla="*/ 163 h 903"/>
              <a:gd name="T44" fmla="*/ 0 w 903"/>
              <a:gd name="T45" fmla="*/ 203 h 903"/>
              <a:gd name="T46" fmla="*/ 8 w 903"/>
              <a:gd name="T47" fmla="*/ 247 h 903"/>
              <a:gd name="T48" fmla="*/ 38 w 903"/>
              <a:gd name="T49" fmla="*/ 277 h 903"/>
              <a:gd name="T50" fmla="*/ 85 w 903"/>
              <a:gd name="T51" fmla="*/ 285 h 903"/>
              <a:gd name="T52" fmla="*/ 132 w 903"/>
              <a:gd name="T53" fmla="*/ 259 h 903"/>
              <a:gd name="T54" fmla="*/ 345 w 903"/>
              <a:gd name="T55" fmla="*/ 391 h 903"/>
              <a:gd name="T56" fmla="*/ 368 w 903"/>
              <a:gd name="T57" fmla="*/ 474 h 903"/>
              <a:gd name="T58" fmla="*/ 86 w 903"/>
              <a:gd name="T59" fmla="*/ 753 h 903"/>
              <a:gd name="T60" fmla="*/ 38 w 903"/>
              <a:gd name="T61" fmla="*/ 761 h 903"/>
              <a:gd name="T62" fmla="*/ 8 w 903"/>
              <a:gd name="T63" fmla="*/ 791 h 903"/>
              <a:gd name="T64" fmla="*/ 0 w 903"/>
              <a:gd name="T65" fmla="*/ 835 h 903"/>
              <a:gd name="T66" fmla="*/ 17 w 903"/>
              <a:gd name="T67" fmla="*/ 875 h 903"/>
              <a:gd name="T68" fmla="*/ 52 w 903"/>
              <a:gd name="T69" fmla="*/ 900 h 903"/>
              <a:gd name="T70" fmla="*/ 97 w 903"/>
              <a:gd name="T71" fmla="*/ 900 h 903"/>
              <a:gd name="T72" fmla="*/ 133 w 903"/>
              <a:gd name="T73" fmla="*/ 875 h 903"/>
              <a:gd name="T74" fmla="*/ 150 w 903"/>
              <a:gd name="T75" fmla="*/ 835 h 903"/>
              <a:gd name="T76" fmla="*/ 405 w 903"/>
              <a:gd name="T77" fmla="*/ 518 h 903"/>
              <a:gd name="T78" fmla="*/ 481 w 903"/>
              <a:gd name="T79" fmla="*/ 554 h 903"/>
              <a:gd name="T80" fmla="*/ 493 w 903"/>
              <a:gd name="T81" fmla="*/ 760 h 903"/>
              <a:gd name="T82" fmla="*/ 458 w 903"/>
              <a:gd name="T83" fmla="*/ 796 h 903"/>
              <a:gd name="T84" fmla="*/ 451 w 903"/>
              <a:gd name="T85" fmla="*/ 835 h 903"/>
              <a:gd name="T86" fmla="*/ 469 w 903"/>
              <a:gd name="T87" fmla="*/ 875 h 903"/>
              <a:gd name="T88" fmla="*/ 504 w 903"/>
              <a:gd name="T89" fmla="*/ 900 h 903"/>
              <a:gd name="T90" fmla="*/ 549 w 903"/>
              <a:gd name="T91" fmla="*/ 900 h 903"/>
              <a:gd name="T92" fmla="*/ 584 w 903"/>
              <a:gd name="T93" fmla="*/ 875 h 903"/>
              <a:gd name="T94" fmla="*/ 602 w 903"/>
              <a:gd name="T95" fmla="*/ 835 h 903"/>
              <a:gd name="T96" fmla="*/ 595 w 903"/>
              <a:gd name="T97" fmla="*/ 796 h 903"/>
              <a:gd name="T98" fmla="*/ 560 w 903"/>
              <a:gd name="T99" fmla="*/ 760 h 903"/>
              <a:gd name="T100" fmla="*/ 576 w 903"/>
              <a:gd name="T101" fmla="*/ 544 h 903"/>
              <a:gd name="T102" fmla="*/ 653 w 903"/>
              <a:gd name="T103" fmla="*/ 475 h 903"/>
              <a:gd name="T104" fmla="*/ 756 w 903"/>
              <a:gd name="T105" fmla="*/ 564 h 903"/>
              <a:gd name="T106" fmla="*/ 780 w 903"/>
              <a:gd name="T107" fmla="*/ 599 h 903"/>
              <a:gd name="T108" fmla="*/ 819 w 903"/>
              <a:gd name="T109" fmla="*/ 617 h 903"/>
              <a:gd name="T110" fmla="*/ 863 w 903"/>
              <a:gd name="T111" fmla="*/ 608 h 903"/>
              <a:gd name="T112" fmla="*/ 893 w 903"/>
              <a:gd name="T113" fmla="*/ 578 h 903"/>
              <a:gd name="T114" fmla="*/ 902 w 903"/>
              <a:gd name="T115" fmla="*/ 534 h 903"/>
              <a:gd name="T116" fmla="*/ 886 w 903"/>
              <a:gd name="T117" fmla="*/ 494 h 903"/>
              <a:gd name="T118" fmla="*/ 849 w 903"/>
              <a:gd name="T119" fmla="*/ 470 h 9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903" h="903">
                <a:moveTo>
                  <a:pt x="828" y="466"/>
                </a:moveTo>
                <a:lnTo>
                  <a:pt x="818" y="466"/>
                </a:lnTo>
                <a:lnTo>
                  <a:pt x="810" y="469"/>
                </a:lnTo>
                <a:lnTo>
                  <a:pt x="801" y="471"/>
                </a:lnTo>
                <a:lnTo>
                  <a:pt x="794" y="475"/>
                </a:lnTo>
                <a:lnTo>
                  <a:pt x="786" y="479"/>
                </a:lnTo>
                <a:lnTo>
                  <a:pt x="780" y="484"/>
                </a:lnTo>
                <a:lnTo>
                  <a:pt x="773" y="490"/>
                </a:lnTo>
                <a:lnTo>
                  <a:pt x="768" y="496"/>
                </a:lnTo>
                <a:lnTo>
                  <a:pt x="667" y="448"/>
                </a:lnTo>
                <a:lnTo>
                  <a:pt x="671" y="434"/>
                </a:lnTo>
                <a:lnTo>
                  <a:pt x="674" y="420"/>
                </a:lnTo>
                <a:lnTo>
                  <a:pt x="677" y="406"/>
                </a:lnTo>
                <a:lnTo>
                  <a:pt x="677" y="391"/>
                </a:lnTo>
                <a:lnTo>
                  <a:pt x="677" y="376"/>
                </a:lnTo>
                <a:lnTo>
                  <a:pt x="674" y="361"/>
                </a:lnTo>
                <a:lnTo>
                  <a:pt x="671" y="347"/>
                </a:lnTo>
                <a:lnTo>
                  <a:pt x="667" y="333"/>
                </a:lnTo>
                <a:lnTo>
                  <a:pt x="662" y="321"/>
                </a:lnTo>
                <a:lnTo>
                  <a:pt x="654" y="308"/>
                </a:lnTo>
                <a:lnTo>
                  <a:pt x="647" y="296"/>
                </a:lnTo>
                <a:lnTo>
                  <a:pt x="638" y="285"/>
                </a:lnTo>
                <a:lnTo>
                  <a:pt x="786" y="138"/>
                </a:lnTo>
                <a:lnTo>
                  <a:pt x="796" y="143"/>
                </a:lnTo>
                <a:lnTo>
                  <a:pt x="805" y="147"/>
                </a:lnTo>
                <a:lnTo>
                  <a:pt x="816" y="149"/>
                </a:lnTo>
                <a:lnTo>
                  <a:pt x="828" y="150"/>
                </a:lnTo>
                <a:lnTo>
                  <a:pt x="835" y="150"/>
                </a:lnTo>
                <a:lnTo>
                  <a:pt x="843" y="149"/>
                </a:lnTo>
                <a:lnTo>
                  <a:pt x="849" y="147"/>
                </a:lnTo>
                <a:lnTo>
                  <a:pt x="857" y="145"/>
                </a:lnTo>
                <a:lnTo>
                  <a:pt x="863" y="141"/>
                </a:lnTo>
                <a:lnTo>
                  <a:pt x="870" y="137"/>
                </a:lnTo>
                <a:lnTo>
                  <a:pt x="875" y="133"/>
                </a:lnTo>
                <a:lnTo>
                  <a:pt x="880" y="129"/>
                </a:lnTo>
                <a:lnTo>
                  <a:pt x="886" y="123"/>
                </a:lnTo>
                <a:lnTo>
                  <a:pt x="890" y="117"/>
                </a:lnTo>
                <a:lnTo>
                  <a:pt x="893" y="110"/>
                </a:lnTo>
                <a:lnTo>
                  <a:pt x="896" y="104"/>
                </a:lnTo>
                <a:lnTo>
                  <a:pt x="900" y="97"/>
                </a:lnTo>
                <a:lnTo>
                  <a:pt x="901" y="90"/>
                </a:lnTo>
                <a:lnTo>
                  <a:pt x="902" y="82"/>
                </a:lnTo>
                <a:lnTo>
                  <a:pt x="903" y="75"/>
                </a:lnTo>
                <a:lnTo>
                  <a:pt x="902" y="67"/>
                </a:lnTo>
                <a:lnTo>
                  <a:pt x="901" y="60"/>
                </a:lnTo>
                <a:lnTo>
                  <a:pt x="900" y="52"/>
                </a:lnTo>
                <a:lnTo>
                  <a:pt x="896" y="46"/>
                </a:lnTo>
                <a:lnTo>
                  <a:pt x="893" y="40"/>
                </a:lnTo>
                <a:lnTo>
                  <a:pt x="890" y="33"/>
                </a:lnTo>
                <a:lnTo>
                  <a:pt x="886" y="27"/>
                </a:lnTo>
                <a:lnTo>
                  <a:pt x="880" y="21"/>
                </a:lnTo>
                <a:lnTo>
                  <a:pt x="875" y="17"/>
                </a:lnTo>
                <a:lnTo>
                  <a:pt x="870" y="13"/>
                </a:lnTo>
                <a:lnTo>
                  <a:pt x="863" y="8"/>
                </a:lnTo>
                <a:lnTo>
                  <a:pt x="857" y="5"/>
                </a:lnTo>
                <a:lnTo>
                  <a:pt x="849" y="3"/>
                </a:lnTo>
                <a:lnTo>
                  <a:pt x="843" y="1"/>
                </a:lnTo>
                <a:lnTo>
                  <a:pt x="835" y="0"/>
                </a:lnTo>
                <a:lnTo>
                  <a:pt x="828" y="0"/>
                </a:lnTo>
                <a:lnTo>
                  <a:pt x="819" y="0"/>
                </a:lnTo>
                <a:lnTo>
                  <a:pt x="812" y="1"/>
                </a:lnTo>
                <a:lnTo>
                  <a:pt x="805" y="3"/>
                </a:lnTo>
                <a:lnTo>
                  <a:pt x="798" y="5"/>
                </a:lnTo>
                <a:lnTo>
                  <a:pt x="791" y="8"/>
                </a:lnTo>
                <a:lnTo>
                  <a:pt x="785" y="13"/>
                </a:lnTo>
                <a:lnTo>
                  <a:pt x="780" y="17"/>
                </a:lnTo>
                <a:lnTo>
                  <a:pt x="774" y="21"/>
                </a:lnTo>
                <a:lnTo>
                  <a:pt x="769" y="27"/>
                </a:lnTo>
                <a:lnTo>
                  <a:pt x="765" y="33"/>
                </a:lnTo>
                <a:lnTo>
                  <a:pt x="761" y="40"/>
                </a:lnTo>
                <a:lnTo>
                  <a:pt x="758" y="46"/>
                </a:lnTo>
                <a:lnTo>
                  <a:pt x="756" y="52"/>
                </a:lnTo>
                <a:lnTo>
                  <a:pt x="754" y="60"/>
                </a:lnTo>
                <a:lnTo>
                  <a:pt x="753" y="67"/>
                </a:lnTo>
                <a:lnTo>
                  <a:pt x="752" y="75"/>
                </a:lnTo>
                <a:lnTo>
                  <a:pt x="753" y="87"/>
                </a:lnTo>
                <a:lnTo>
                  <a:pt x="756" y="97"/>
                </a:lnTo>
                <a:lnTo>
                  <a:pt x="759" y="107"/>
                </a:lnTo>
                <a:lnTo>
                  <a:pt x="765" y="117"/>
                </a:lnTo>
                <a:lnTo>
                  <a:pt x="618" y="264"/>
                </a:lnTo>
                <a:lnTo>
                  <a:pt x="606" y="255"/>
                </a:lnTo>
                <a:lnTo>
                  <a:pt x="594" y="248"/>
                </a:lnTo>
                <a:lnTo>
                  <a:pt x="581" y="241"/>
                </a:lnTo>
                <a:lnTo>
                  <a:pt x="568" y="236"/>
                </a:lnTo>
                <a:lnTo>
                  <a:pt x="554" y="232"/>
                </a:lnTo>
                <a:lnTo>
                  <a:pt x="540" y="228"/>
                </a:lnTo>
                <a:lnTo>
                  <a:pt x="526" y="226"/>
                </a:lnTo>
                <a:lnTo>
                  <a:pt x="511" y="225"/>
                </a:lnTo>
                <a:lnTo>
                  <a:pt x="500" y="226"/>
                </a:lnTo>
                <a:lnTo>
                  <a:pt x="488" y="227"/>
                </a:lnTo>
                <a:lnTo>
                  <a:pt x="476" y="229"/>
                </a:lnTo>
                <a:lnTo>
                  <a:pt x="465" y="232"/>
                </a:lnTo>
                <a:lnTo>
                  <a:pt x="455" y="236"/>
                </a:lnTo>
                <a:lnTo>
                  <a:pt x="444" y="240"/>
                </a:lnTo>
                <a:lnTo>
                  <a:pt x="434" y="244"/>
                </a:lnTo>
                <a:lnTo>
                  <a:pt x="425" y="250"/>
                </a:lnTo>
                <a:lnTo>
                  <a:pt x="415" y="256"/>
                </a:lnTo>
                <a:lnTo>
                  <a:pt x="406" y="263"/>
                </a:lnTo>
                <a:lnTo>
                  <a:pt x="398" y="270"/>
                </a:lnTo>
                <a:lnTo>
                  <a:pt x="390" y="278"/>
                </a:lnTo>
                <a:lnTo>
                  <a:pt x="383" y="286"/>
                </a:lnTo>
                <a:lnTo>
                  <a:pt x="376" y="295"/>
                </a:lnTo>
                <a:lnTo>
                  <a:pt x="370" y="304"/>
                </a:lnTo>
                <a:lnTo>
                  <a:pt x="365" y="314"/>
                </a:lnTo>
                <a:lnTo>
                  <a:pt x="149" y="225"/>
                </a:lnTo>
                <a:lnTo>
                  <a:pt x="150" y="218"/>
                </a:lnTo>
                <a:lnTo>
                  <a:pt x="150" y="210"/>
                </a:lnTo>
                <a:lnTo>
                  <a:pt x="150" y="203"/>
                </a:lnTo>
                <a:lnTo>
                  <a:pt x="149" y="195"/>
                </a:lnTo>
                <a:lnTo>
                  <a:pt x="147" y="189"/>
                </a:lnTo>
                <a:lnTo>
                  <a:pt x="145" y="181"/>
                </a:lnTo>
                <a:lnTo>
                  <a:pt x="141" y="175"/>
                </a:lnTo>
                <a:lnTo>
                  <a:pt x="137" y="168"/>
                </a:lnTo>
                <a:lnTo>
                  <a:pt x="133" y="163"/>
                </a:lnTo>
                <a:lnTo>
                  <a:pt x="127" y="158"/>
                </a:lnTo>
                <a:lnTo>
                  <a:pt x="122" y="152"/>
                </a:lnTo>
                <a:lnTo>
                  <a:pt x="117" y="148"/>
                </a:lnTo>
                <a:lnTo>
                  <a:pt x="110" y="145"/>
                </a:lnTo>
                <a:lnTo>
                  <a:pt x="104" y="141"/>
                </a:lnTo>
                <a:lnTo>
                  <a:pt x="97" y="138"/>
                </a:lnTo>
                <a:lnTo>
                  <a:pt x="90" y="137"/>
                </a:lnTo>
                <a:lnTo>
                  <a:pt x="82" y="136"/>
                </a:lnTo>
                <a:lnTo>
                  <a:pt x="75" y="135"/>
                </a:lnTo>
                <a:lnTo>
                  <a:pt x="67" y="136"/>
                </a:lnTo>
                <a:lnTo>
                  <a:pt x="60" y="137"/>
                </a:lnTo>
                <a:lnTo>
                  <a:pt x="52" y="138"/>
                </a:lnTo>
                <a:lnTo>
                  <a:pt x="46" y="141"/>
                </a:lnTo>
                <a:lnTo>
                  <a:pt x="38" y="145"/>
                </a:lnTo>
                <a:lnTo>
                  <a:pt x="33" y="148"/>
                </a:lnTo>
                <a:lnTo>
                  <a:pt x="27" y="152"/>
                </a:lnTo>
                <a:lnTo>
                  <a:pt x="21" y="158"/>
                </a:lnTo>
                <a:lnTo>
                  <a:pt x="17" y="163"/>
                </a:lnTo>
                <a:lnTo>
                  <a:pt x="13" y="168"/>
                </a:lnTo>
                <a:lnTo>
                  <a:pt x="8" y="175"/>
                </a:lnTo>
                <a:lnTo>
                  <a:pt x="5" y="181"/>
                </a:lnTo>
                <a:lnTo>
                  <a:pt x="3" y="189"/>
                </a:lnTo>
                <a:lnTo>
                  <a:pt x="1" y="195"/>
                </a:lnTo>
                <a:lnTo>
                  <a:pt x="0" y="203"/>
                </a:lnTo>
                <a:lnTo>
                  <a:pt x="0" y="210"/>
                </a:lnTo>
                <a:lnTo>
                  <a:pt x="0" y="219"/>
                </a:lnTo>
                <a:lnTo>
                  <a:pt x="1" y="225"/>
                </a:lnTo>
                <a:lnTo>
                  <a:pt x="3" y="233"/>
                </a:lnTo>
                <a:lnTo>
                  <a:pt x="5" y="240"/>
                </a:lnTo>
                <a:lnTo>
                  <a:pt x="8" y="247"/>
                </a:lnTo>
                <a:lnTo>
                  <a:pt x="13" y="253"/>
                </a:lnTo>
                <a:lnTo>
                  <a:pt x="17" y="258"/>
                </a:lnTo>
                <a:lnTo>
                  <a:pt x="21" y="264"/>
                </a:lnTo>
                <a:lnTo>
                  <a:pt x="27" y="268"/>
                </a:lnTo>
                <a:lnTo>
                  <a:pt x="33" y="273"/>
                </a:lnTo>
                <a:lnTo>
                  <a:pt x="38" y="277"/>
                </a:lnTo>
                <a:lnTo>
                  <a:pt x="46" y="280"/>
                </a:lnTo>
                <a:lnTo>
                  <a:pt x="52" y="282"/>
                </a:lnTo>
                <a:lnTo>
                  <a:pt x="60" y="284"/>
                </a:lnTo>
                <a:lnTo>
                  <a:pt x="67" y="285"/>
                </a:lnTo>
                <a:lnTo>
                  <a:pt x="75" y="286"/>
                </a:lnTo>
                <a:lnTo>
                  <a:pt x="85" y="285"/>
                </a:lnTo>
                <a:lnTo>
                  <a:pt x="93" y="283"/>
                </a:lnTo>
                <a:lnTo>
                  <a:pt x="103" y="281"/>
                </a:lnTo>
                <a:lnTo>
                  <a:pt x="110" y="277"/>
                </a:lnTo>
                <a:lnTo>
                  <a:pt x="118" y="272"/>
                </a:lnTo>
                <a:lnTo>
                  <a:pt x="125" y="266"/>
                </a:lnTo>
                <a:lnTo>
                  <a:pt x="132" y="259"/>
                </a:lnTo>
                <a:lnTo>
                  <a:pt x="137" y="253"/>
                </a:lnTo>
                <a:lnTo>
                  <a:pt x="353" y="342"/>
                </a:lnTo>
                <a:lnTo>
                  <a:pt x="350" y="354"/>
                </a:lnTo>
                <a:lnTo>
                  <a:pt x="347" y="366"/>
                </a:lnTo>
                <a:lnTo>
                  <a:pt x="346" y="379"/>
                </a:lnTo>
                <a:lnTo>
                  <a:pt x="345" y="391"/>
                </a:lnTo>
                <a:lnTo>
                  <a:pt x="346" y="406"/>
                </a:lnTo>
                <a:lnTo>
                  <a:pt x="348" y="420"/>
                </a:lnTo>
                <a:lnTo>
                  <a:pt x="352" y="434"/>
                </a:lnTo>
                <a:lnTo>
                  <a:pt x="356" y="448"/>
                </a:lnTo>
                <a:lnTo>
                  <a:pt x="361" y="461"/>
                </a:lnTo>
                <a:lnTo>
                  <a:pt x="368" y="474"/>
                </a:lnTo>
                <a:lnTo>
                  <a:pt x="375" y="486"/>
                </a:lnTo>
                <a:lnTo>
                  <a:pt x="384" y="496"/>
                </a:lnTo>
                <a:lnTo>
                  <a:pt x="116" y="765"/>
                </a:lnTo>
                <a:lnTo>
                  <a:pt x="107" y="759"/>
                </a:lnTo>
                <a:lnTo>
                  <a:pt x="96" y="756"/>
                </a:lnTo>
                <a:lnTo>
                  <a:pt x="86" y="753"/>
                </a:lnTo>
                <a:lnTo>
                  <a:pt x="75" y="753"/>
                </a:lnTo>
                <a:lnTo>
                  <a:pt x="67" y="753"/>
                </a:lnTo>
                <a:lnTo>
                  <a:pt x="60" y="754"/>
                </a:lnTo>
                <a:lnTo>
                  <a:pt x="52" y="756"/>
                </a:lnTo>
                <a:lnTo>
                  <a:pt x="46" y="758"/>
                </a:lnTo>
                <a:lnTo>
                  <a:pt x="38" y="761"/>
                </a:lnTo>
                <a:lnTo>
                  <a:pt x="33" y="766"/>
                </a:lnTo>
                <a:lnTo>
                  <a:pt x="27" y="770"/>
                </a:lnTo>
                <a:lnTo>
                  <a:pt x="21" y="774"/>
                </a:lnTo>
                <a:lnTo>
                  <a:pt x="17" y="780"/>
                </a:lnTo>
                <a:lnTo>
                  <a:pt x="13" y="786"/>
                </a:lnTo>
                <a:lnTo>
                  <a:pt x="8" y="791"/>
                </a:lnTo>
                <a:lnTo>
                  <a:pt x="5" y="799"/>
                </a:lnTo>
                <a:lnTo>
                  <a:pt x="3" y="805"/>
                </a:lnTo>
                <a:lnTo>
                  <a:pt x="1" y="813"/>
                </a:lnTo>
                <a:lnTo>
                  <a:pt x="0" y="820"/>
                </a:lnTo>
                <a:lnTo>
                  <a:pt x="0" y="828"/>
                </a:lnTo>
                <a:lnTo>
                  <a:pt x="0" y="835"/>
                </a:lnTo>
                <a:lnTo>
                  <a:pt x="1" y="843"/>
                </a:lnTo>
                <a:lnTo>
                  <a:pt x="3" y="850"/>
                </a:lnTo>
                <a:lnTo>
                  <a:pt x="5" y="857"/>
                </a:lnTo>
                <a:lnTo>
                  <a:pt x="8" y="863"/>
                </a:lnTo>
                <a:lnTo>
                  <a:pt x="13" y="870"/>
                </a:lnTo>
                <a:lnTo>
                  <a:pt x="17" y="875"/>
                </a:lnTo>
                <a:lnTo>
                  <a:pt x="21" y="880"/>
                </a:lnTo>
                <a:lnTo>
                  <a:pt x="27" y="886"/>
                </a:lnTo>
                <a:lnTo>
                  <a:pt x="33" y="890"/>
                </a:lnTo>
                <a:lnTo>
                  <a:pt x="38" y="893"/>
                </a:lnTo>
                <a:lnTo>
                  <a:pt x="46" y="897"/>
                </a:lnTo>
                <a:lnTo>
                  <a:pt x="52" y="900"/>
                </a:lnTo>
                <a:lnTo>
                  <a:pt x="60" y="902"/>
                </a:lnTo>
                <a:lnTo>
                  <a:pt x="67" y="903"/>
                </a:lnTo>
                <a:lnTo>
                  <a:pt x="75" y="903"/>
                </a:lnTo>
                <a:lnTo>
                  <a:pt x="82" y="903"/>
                </a:lnTo>
                <a:lnTo>
                  <a:pt x="90" y="902"/>
                </a:lnTo>
                <a:lnTo>
                  <a:pt x="97" y="900"/>
                </a:lnTo>
                <a:lnTo>
                  <a:pt x="104" y="897"/>
                </a:lnTo>
                <a:lnTo>
                  <a:pt x="110" y="893"/>
                </a:lnTo>
                <a:lnTo>
                  <a:pt x="117" y="890"/>
                </a:lnTo>
                <a:lnTo>
                  <a:pt x="122" y="886"/>
                </a:lnTo>
                <a:lnTo>
                  <a:pt x="127" y="880"/>
                </a:lnTo>
                <a:lnTo>
                  <a:pt x="133" y="875"/>
                </a:lnTo>
                <a:lnTo>
                  <a:pt x="137" y="870"/>
                </a:lnTo>
                <a:lnTo>
                  <a:pt x="141" y="863"/>
                </a:lnTo>
                <a:lnTo>
                  <a:pt x="145" y="857"/>
                </a:lnTo>
                <a:lnTo>
                  <a:pt x="147" y="850"/>
                </a:lnTo>
                <a:lnTo>
                  <a:pt x="149" y="843"/>
                </a:lnTo>
                <a:lnTo>
                  <a:pt x="150" y="835"/>
                </a:lnTo>
                <a:lnTo>
                  <a:pt x="150" y="828"/>
                </a:lnTo>
                <a:lnTo>
                  <a:pt x="149" y="816"/>
                </a:lnTo>
                <a:lnTo>
                  <a:pt x="147" y="805"/>
                </a:lnTo>
                <a:lnTo>
                  <a:pt x="143" y="796"/>
                </a:lnTo>
                <a:lnTo>
                  <a:pt x="137" y="786"/>
                </a:lnTo>
                <a:lnTo>
                  <a:pt x="405" y="518"/>
                </a:lnTo>
                <a:lnTo>
                  <a:pt x="417" y="527"/>
                </a:lnTo>
                <a:lnTo>
                  <a:pt x="429" y="534"/>
                </a:lnTo>
                <a:lnTo>
                  <a:pt x="441" y="542"/>
                </a:lnTo>
                <a:lnTo>
                  <a:pt x="454" y="547"/>
                </a:lnTo>
                <a:lnTo>
                  <a:pt x="467" y="551"/>
                </a:lnTo>
                <a:lnTo>
                  <a:pt x="481" y="554"/>
                </a:lnTo>
                <a:lnTo>
                  <a:pt x="496" y="557"/>
                </a:lnTo>
                <a:lnTo>
                  <a:pt x="511" y="557"/>
                </a:lnTo>
                <a:lnTo>
                  <a:pt x="511" y="754"/>
                </a:lnTo>
                <a:lnTo>
                  <a:pt x="505" y="755"/>
                </a:lnTo>
                <a:lnTo>
                  <a:pt x="499" y="757"/>
                </a:lnTo>
                <a:lnTo>
                  <a:pt x="493" y="760"/>
                </a:lnTo>
                <a:lnTo>
                  <a:pt x="488" y="764"/>
                </a:lnTo>
                <a:lnTo>
                  <a:pt x="477" y="771"/>
                </a:lnTo>
                <a:lnTo>
                  <a:pt x="469" y="780"/>
                </a:lnTo>
                <a:lnTo>
                  <a:pt x="464" y="785"/>
                </a:lnTo>
                <a:lnTo>
                  <a:pt x="461" y="790"/>
                </a:lnTo>
                <a:lnTo>
                  <a:pt x="458" y="796"/>
                </a:lnTo>
                <a:lnTo>
                  <a:pt x="456" y="802"/>
                </a:lnTo>
                <a:lnTo>
                  <a:pt x="454" y="808"/>
                </a:lnTo>
                <a:lnTo>
                  <a:pt x="452" y="814"/>
                </a:lnTo>
                <a:lnTo>
                  <a:pt x="451" y="821"/>
                </a:lnTo>
                <a:lnTo>
                  <a:pt x="451" y="828"/>
                </a:lnTo>
                <a:lnTo>
                  <a:pt x="451" y="835"/>
                </a:lnTo>
                <a:lnTo>
                  <a:pt x="452" y="843"/>
                </a:lnTo>
                <a:lnTo>
                  <a:pt x="455" y="850"/>
                </a:lnTo>
                <a:lnTo>
                  <a:pt x="457" y="857"/>
                </a:lnTo>
                <a:lnTo>
                  <a:pt x="460" y="863"/>
                </a:lnTo>
                <a:lnTo>
                  <a:pt x="464" y="870"/>
                </a:lnTo>
                <a:lnTo>
                  <a:pt x="469" y="875"/>
                </a:lnTo>
                <a:lnTo>
                  <a:pt x="473" y="880"/>
                </a:lnTo>
                <a:lnTo>
                  <a:pt x="478" y="886"/>
                </a:lnTo>
                <a:lnTo>
                  <a:pt x="485" y="890"/>
                </a:lnTo>
                <a:lnTo>
                  <a:pt x="490" y="893"/>
                </a:lnTo>
                <a:lnTo>
                  <a:pt x="498" y="897"/>
                </a:lnTo>
                <a:lnTo>
                  <a:pt x="504" y="900"/>
                </a:lnTo>
                <a:lnTo>
                  <a:pt x="511" y="902"/>
                </a:lnTo>
                <a:lnTo>
                  <a:pt x="519" y="903"/>
                </a:lnTo>
                <a:lnTo>
                  <a:pt x="526" y="903"/>
                </a:lnTo>
                <a:lnTo>
                  <a:pt x="534" y="903"/>
                </a:lnTo>
                <a:lnTo>
                  <a:pt x="541" y="902"/>
                </a:lnTo>
                <a:lnTo>
                  <a:pt x="549" y="900"/>
                </a:lnTo>
                <a:lnTo>
                  <a:pt x="555" y="897"/>
                </a:lnTo>
                <a:lnTo>
                  <a:pt x="562" y="893"/>
                </a:lnTo>
                <a:lnTo>
                  <a:pt x="568" y="890"/>
                </a:lnTo>
                <a:lnTo>
                  <a:pt x="575" y="886"/>
                </a:lnTo>
                <a:lnTo>
                  <a:pt x="580" y="880"/>
                </a:lnTo>
                <a:lnTo>
                  <a:pt x="584" y="875"/>
                </a:lnTo>
                <a:lnTo>
                  <a:pt x="589" y="870"/>
                </a:lnTo>
                <a:lnTo>
                  <a:pt x="593" y="863"/>
                </a:lnTo>
                <a:lnTo>
                  <a:pt x="596" y="857"/>
                </a:lnTo>
                <a:lnTo>
                  <a:pt x="598" y="850"/>
                </a:lnTo>
                <a:lnTo>
                  <a:pt x="600" y="843"/>
                </a:lnTo>
                <a:lnTo>
                  <a:pt x="602" y="835"/>
                </a:lnTo>
                <a:lnTo>
                  <a:pt x="602" y="828"/>
                </a:lnTo>
                <a:lnTo>
                  <a:pt x="602" y="821"/>
                </a:lnTo>
                <a:lnTo>
                  <a:pt x="600" y="814"/>
                </a:lnTo>
                <a:lnTo>
                  <a:pt x="599" y="808"/>
                </a:lnTo>
                <a:lnTo>
                  <a:pt x="597" y="802"/>
                </a:lnTo>
                <a:lnTo>
                  <a:pt x="595" y="796"/>
                </a:lnTo>
                <a:lnTo>
                  <a:pt x="592" y="790"/>
                </a:lnTo>
                <a:lnTo>
                  <a:pt x="589" y="785"/>
                </a:lnTo>
                <a:lnTo>
                  <a:pt x="584" y="780"/>
                </a:lnTo>
                <a:lnTo>
                  <a:pt x="576" y="771"/>
                </a:lnTo>
                <a:lnTo>
                  <a:pt x="565" y="764"/>
                </a:lnTo>
                <a:lnTo>
                  <a:pt x="560" y="760"/>
                </a:lnTo>
                <a:lnTo>
                  <a:pt x="554" y="757"/>
                </a:lnTo>
                <a:lnTo>
                  <a:pt x="548" y="756"/>
                </a:lnTo>
                <a:lnTo>
                  <a:pt x="541" y="754"/>
                </a:lnTo>
                <a:lnTo>
                  <a:pt x="541" y="554"/>
                </a:lnTo>
                <a:lnTo>
                  <a:pt x="559" y="550"/>
                </a:lnTo>
                <a:lnTo>
                  <a:pt x="576" y="544"/>
                </a:lnTo>
                <a:lnTo>
                  <a:pt x="592" y="536"/>
                </a:lnTo>
                <a:lnTo>
                  <a:pt x="606" y="527"/>
                </a:lnTo>
                <a:lnTo>
                  <a:pt x="620" y="516"/>
                </a:lnTo>
                <a:lnTo>
                  <a:pt x="633" y="504"/>
                </a:lnTo>
                <a:lnTo>
                  <a:pt x="643" y="490"/>
                </a:lnTo>
                <a:lnTo>
                  <a:pt x="653" y="475"/>
                </a:lnTo>
                <a:lnTo>
                  <a:pt x="755" y="523"/>
                </a:lnTo>
                <a:lnTo>
                  <a:pt x="753" y="533"/>
                </a:lnTo>
                <a:lnTo>
                  <a:pt x="752" y="542"/>
                </a:lnTo>
                <a:lnTo>
                  <a:pt x="753" y="549"/>
                </a:lnTo>
                <a:lnTo>
                  <a:pt x="754" y="557"/>
                </a:lnTo>
                <a:lnTo>
                  <a:pt x="756" y="564"/>
                </a:lnTo>
                <a:lnTo>
                  <a:pt x="758" y="570"/>
                </a:lnTo>
                <a:lnTo>
                  <a:pt x="761" y="578"/>
                </a:lnTo>
                <a:lnTo>
                  <a:pt x="765" y="583"/>
                </a:lnTo>
                <a:lnTo>
                  <a:pt x="769" y="590"/>
                </a:lnTo>
                <a:lnTo>
                  <a:pt x="774" y="595"/>
                </a:lnTo>
                <a:lnTo>
                  <a:pt x="780" y="599"/>
                </a:lnTo>
                <a:lnTo>
                  <a:pt x="785" y="604"/>
                </a:lnTo>
                <a:lnTo>
                  <a:pt x="791" y="608"/>
                </a:lnTo>
                <a:lnTo>
                  <a:pt x="798" y="611"/>
                </a:lnTo>
                <a:lnTo>
                  <a:pt x="805" y="613"/>
                </a:lnTo>
                <a:lnTo>
                  <a:pt x="812" y="616"/>
                </a:lnTo>
                <a:lnTo>
                  <a:pt x="819" y="617"/>
                </a:lnTo>
                <a:lnTo>
                  <a:pt x="828" y="617"/>
                </a:lnTo>
                <a:lnTo>
                  <a:pt x="835" y="617"/>
                </a:lnTo>
                <a:lnTo>
                  <a:pt x="843" y="616"/>
                </a:lnTo>
                <a:lnTo>
                  <a:pt x="849" y="613"/>
                </a:lnTo>
                <a:lnTo>
                  <a:pt x="857" y="611"/>
                </a:lnTo>
                <a:lnTo>
                  <a:pt x="863" y="608"/>
                </a:lnTo>
                <a:lnTo>
                  <a:pt x="870" y="604"/>
                </a:lnTo>
                <a:lnTo>
                  <a:pt x="875" y="599"/>
                </a:lnTo>
                <a:lnTo>
                  <a:pt x="880" y="595"/>
                </a:lnTo>
                <a:lnTo>
                  <a:pt x="886" y="590"/>
                </a:lnTo>
                <a:lnTo>
                  <a:pt x="890" y="583"/>
                </a:lnTo>
                <a:lnTo>
                  <a:pt x="893" y="578"/>
                </a:lnTo>
                <a:lnTo>
                  <a:pt x="896" y="570"/>
                </a:lnTo>
                <a:lnTo>
                  <a:pt x="900" y="564"/>
                </a:lnTo>
                <a:lnTo>
                  <a:pt x="901" y="557"/>
                </a:lnTo>
                <a:lnTo>
                  <a:pt x="902" y="549"/>
                </a:lnTo>
                <a:lnTo>
                  <a:pt x="903" y="542"/>
                </a:lnTo>
                <a:lnTo>
                  <a:pt x="902" y="534"/>
                </a:lnTo>
                <a:lnTo>
                  <a:pt x="901" y="527"/>
                </a:lnTo>
                <a:lnTo>
                  <a:pt x="900" y="519"/>
                </a:lnTo>
                <a:lnTo>
                  <a:pt x="896" y="513"/>
                </a:lnTo>
                <a:lnTo>
                  <a:pt x="893" y="506"/>
                </a:lnTo>
                <a:lnTo>
                  <a:pt x="890" y="500"/>
                </a:lnTo>
                <a:lnTo>
                  <a:pt x="886" y="494"/>
                </a:lnTo>
                <a:lnTo>
                  <a:pt x="880" y="489"/>
                </a:lnTo>
                <a:lnTo>
                  <a:pt x="875" y="484"/>
                </a:lnTo>
                <a:lnTo>
                  <a:pt x="870" y="479"/>
                </a:lnTo>
                <a:lnTo>
                  <a:pt x="863" y="475"/>
                </a:lnTo>
                <a:lnTo>
                  <a:pt x="857" y="472"/>
                </a:lnTo>
                <a:lnTo>
                  <a:pt x="849" y="470"/>
                </a:lnTo>
                <a:lnTo>
                  <a:pt x="843" y="468"/>
                </a:lnTo>
                <a:lnTo>
                  <a:pt x="835" y="466"/>
                </a:lnTo>
                <a:lnTo>
                  <a:pt x="828" y="466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4" name="Freeform 4346">
            <a:extLst>
              <a:ext uri="{FF2B5EF4-FFF2-40B4-BE49-F238E27FC236}">
                <a16:creationId xmlns="" xmlns:a16="http://schemas.microsoft.com/office/drawing/2014/main" id="{C4F5EA6E-4978-4EF4-BE60-D05A340901E8}"/>
              </a:ext>
            </a:extLst>
          </p:cNvPr>
          <p:cNvSpPr>
            <a:spLocks noEditPoints="1"/>
          </p:cNvSpPr>
          <p:nvPr/>
        </p:nvSpPr>
        <p:spPr bwMode="auto">
          <a:xfrm>
            <a:off x="8170546" y="1667328"/>
            <a:ext cx="285750" cy="285750"/>
          </a:xfrm>
          <a:custGeom>
            <a:avLst/>
            <a:gdLst>
              <a:gd name="T0" fmla="*/ 706 w 898"/>
              <a:gd name="T1" fmla="*/ 479 h 898"/>
              <a:gd name="T2" fmla="*/ 652 w 898"/>
              <a:gd name="T3" fmla="*/ 556 h 898"/>
              <a:gd name="T4" fmla="*/ 632 w 898"/>
              <a:gd name="T5" fmla="*/ 551 h 898"/>
              <a:gd name="T6" fmla="*/ 576 w 898"/>
              <a:gd name="T7" fmla="*/ 477 h 898"/>
              <a:gd name="T8" fmla="*/ 571 w 898"/>
              <a:gd name="T9" fmla="*/ 398 h 898"/>
              <a:gd name="T10" fmla="*/ 628 w 898"/>
              <a:gd name="T11" fmla="*/ 129 h 898"/>
              <a:gd name="T12" fmla="*/ 643 w 898"/>
              <a:gd name="T13" fmla="*/ 114 h 898"/>
              <a:gd name="T14" fmla="*/ 658 w 898"/>
              <a:gd name="T15" fmla="*/ 129 h 898"/>
              <a:gd name="T16" fmla="*/ 717 w 898"/>
              <a:gd name="T17" fmla="*/ 398 h 898"/>
              <a:gd name="T18" fmla="*/ 621 w 898"/>
              <a:gd name="T19" fmla="*/ 758 h 898"/>
              <a:gd name="T20" fmla="*/ 589 w 898"/>
              <a:gd name="T21" fmla="*/ 727 h 898"/>
              <a:gd name="T22" fmla="*/ 589 w 898"/>
              <a:gd name="T23" fmla="*/ 680 h 898"/>
              <a:gd name="T24" fmla="*/ 621 w 898"/>
              <a:gd name="T25" fmla="*/ 648 h 898"/>
              <a:gd name="T26" fmla="*/ 667 w 898"/>
              <a:gd name="T27" fmla="*/ 648 h 898"/>
              <a:gd name="T28" fmla="*/ 699 w 898"/>
              <a:gd name="T29" fmla="*/ 680 h 898"/>
              <a:gd name="T30" fmla="*/ 699 w 898"/>
              <a:gd name="T31" fmla="*/ 727 h 898"/>
              <a:gd name="T32" fmla="*/ 667 w 898"/>
              <a:gd name="T33" fmla="*/ 758 h 898"/>
              <a:gd name="T34" fmla="*/ 536 w 898"/>
              <a:gd name="T35" fmla="*/ 294 h 898"/>
              <a:gd name="T36" fmla="*/ 479 w 898"/>
              <a:gd name="T37" fmla="*/ 546 h 898"/>
              <a:gd name="T38" fmla="*/ 461 w 898"/>
              <a:gd name="T39" fmla="*/ 558 h 898"/>
              <a:gd name="T40" fmla="*/ 450 w 898"/>
              <a:gd name="T41" fmla="*/ 299 h 898"/>
              <a:gd name="T42" fmla="*/ 390 w 898"/>
              <a:gd name="T43" fmla="*/ 287 h 898"/>
              <a:gd name="T44" fmla="*/ 398 w 898"/>
              <a:gd name="T45" fmla="*/ 211 h 898"/>
              <a:gd name="T46" fmla="*/ 454 w 898"/>
              <a:gd name="T47" fmla="*/ 118 h 898"/>
              <a:gd name="T48" fmla="*/ 475 w 898"/>
              <a:gd name="T49" fmla="*/ 118 h 898"/>
              <a:gd name="T50" fmla="*/ 530 w 898"/>
              <a:gd name="T51" fmla="*/ 211 h 898"/>
              <a:gd name="T52" fmla="*/ 465 w 898"/>
              <a:gd name="T53" fmla="*/ 763 h 898"/>
              <a:gd name="T54" fmla="*/ 422 w 898"/>
              <a:gd name="T55" fmla="*/ 745 h 898"/>
              <a:gd name="T56" fmla="*/ 405 w 898"/>
              <a:gd name="T57" fmla="*/ 703 h 898"/>
              <a:gd name="T58" fmla="*/ 422 w 898"/>
              <a:gd name="T59" fmla="*/ 661 h 898"/>
              <a:gd name="T60" fmla="*/ 465 w 898"/>
              <a:gd name="T61" fmla="*/ 643 h 898"/>
              <a:gd name="T62" fmla="*/ 506 w 898"/>
              <a:gd name="T63" fmla="*/ 661 h 898"/>
              <a:gd name="T64" fmla="*/ 525 w 898"/>
              <a:gd name="T65" fmla="*/ 703 h 898"/>
              <a:gd name="T66" fmla="*/ 506 w 898"/>
              <a:gd name="T67" fmla="*/ 745 h 898"/>
              <a:gd name="T68" fmla="*/ 465 w 898"/>
              <a:gd name="T69" fmla="*/ 763 h 898"/>
              <a:gd name="T70" fmla="*/ 318 w 898"/>
              <a:gd name="T71" fmla="*/ 419 h 898"/>
              <a:gd name="T72" fmla="*/ 263 w 898"/>
              <a:gd name="T73" fmla="*/ 556 h 898"/>
              <a:gd name="T74" fmla="*/ 242 w 898"/>
              <a:gd name="T75" fmla="*/ 551 h 898"/>
              <a:gd name="T76" fmla="*/ 186 w 898"/>
              <a:gd name="T77" fmla="*/ 417 h 898"/>
              <a:gd name="T78" fmla="*/ 181 w 898"/>
              <a:gd name="T79" fmla="*/ 339 h 898"/>
              <a:gd name="T80" fmla="*/ 240 w 898"/>
              <a:gd name="T81" fmla="*/ 129 h 898"/>
              <a:gd name="T82" fmla="*/ 255 w 898"/>
              <a:gd name="T83" fmla="*/ 114 h 898"/>
              <a:gd name="T84" fmla="*/ 270 w 898"/>
              <a:gd name="T85" fmla="*/ 129 h 898"/>
              <a:gd name="T86" fmla="*/ 329 w 898"/>
              <a:gd name="T87" fmla="*/ 339 h 898"/>
              <a:gd name="T88" fmla="*/ 231 w 898"/>
              <a:gd name="T89" fmla="*/ 758 h 898"/>
              <a:gd name="T90" fmla="*/ 200 w 898"/>
              <a:gd name="T91" fmla="*/ 727 h 898"/>
              <a:gd name="T92" fmla="*/ 200 w 898"/>
              <a:gd name="T93" fmla="*/ 680 h 898"/>
              <a:gd name="T94" fmla="*/ 231 w 898"/>
              <a:gd name="T95" fmla="*/ 648 h 898"/>
              <a:gd name="T96" fmla="*/ 278 w 898"/>
              <a:gd name="T97" fmla="*/ 648 h 898"/>
              <a:gd name="T98" fmla="*/ 311 w 898"/>
              <a:gd name="T99" fmla="*/ 680 h 898"/>
              <a:gd name="T100" fmla="*/ 311 w 898"/>
              <a:gd name="T101" fmla="*/ 727 h 898"/>
              <a:gd name="T102" fmla="*/ 278 w 898"/>
              <a:gd name="T103" fmla="*/ 758 h 898"/>
              <a:gd name="T104" fmla="*/ 10 w 898"/>
              <a:gd name="T105" fmla="*/ 2 h 898"/>
              <a:gd name="T106" fmla="*/ 1 w 898"/>
              <a:gd name="T107" fmla="*/ 886 h 898"/>
              <a:gd name="T108" fmla="*/ 883 w 898"/>
              <a:gd name="T109" fmla="*/ 898 h 898"/>
              <a:gd name="T110" fmla="*/ 898 w 898"/>
              <a:gd name="T111" fmla="*/ 883 h 898"/>
              <a:gd name="T112" fmla="*/ 886 w 898"/>
              <a:gd name="T113" fmla="*/ 0 h 8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898" h="898">
                <a:moveTo>
                  <a:pt x="718" y="464"/>
                </a:moveTo>
                <a:lnTo>
                  <a:pt x="718" y="467"/>
                </a:lnTo>
                <a:lnTo>
                  <a:pt x="717" y="470"/>
                </a:lnTo>
                <a:lnTo>
                  <a:pt x="716" y="472"/>
                </a:lnTo>
                <a:lnTo>
                  <a:pt x="714" y="474"/>
                </a:lnTo>
                <a:lnTo>
                  <a:pt x="712" y="477"/>
                </a:lnTo>
                <a:lnTo>
                  <a:pt x="710" y="478"/>
                </a:lnTo>
                <a:lnTo>
                  <a:pt x="706" y="479"/>
                </a:lnTo>
                <a:lnTo>
                  <a:pt x="703" y="479"/>
                </a:lnTo>
                <a:lnTo>
                  <a:pt x="658" y="479"/>
                </a:lnTo>
                <a:lnTo>
                  <a:pt x="658" y="543"/>
                </a:lnTo>
                <a:lnTo>
                  <a:pt x="658" y="546"/>
                </a:lnTo>
                <a:lnTo>
                  <a:pt x="657" y="549"/>
                </a:lnTo>
                <a:lnTo>
                  <a:pt x="656" y="551"/>
                </a:lnTo>
                <a:lnTo>
                  <a:pt x="654" y="554"/>
                </a:lnTo>
                <a:lnTo>
                  <a:pt x="652" y="556"/>
                </a:lnTo>
                <a:lnTo>
                  <a:pt x="650" y="557"/>
                </a:lnTo>
                <a:lnTo>
                  <a:pt x="647" y="558"/>
                </a:lnTo>
                <a:lnTo>
                  <a:pt x="643" y="558"/>
                </a:lnTo>
                <a:lnTo>
                  <a:pt x="641" y="558"/>
                </a:lnTo>
                <a:lnTo>
                  <a:pt x="638" y="557"/>
                </a:lnTo>
                <a:lnTo>
                  <a:pt x="636" y="556"/>
                </a:lnTo>
                <a:lnTo>
                  <a:pt x="634" y="554"/>
                </a:lnTo>
                <a:lnTo>
                  <a:pt x="632" y="551"/>
                </a:lnTo>
                <a:lnTo>
                  <a:pt x="631" y="549"/>
                </a:lnTo>
                <a:lnTo>
                  <a:pt x="629" y="546"/>
                </a:lnTo>
                <a:lnTo>
                  <a:pt x="628" y="543"/>
                </a:lnTo>
                <a:lnTo>
                  <a:pt x="628" y="479"/>
                </a:lnTo>
                <a:lnTo>
                  <a:pt x="583" y="479"/>
                </a:lnTo>
                <a:lnTo>
                  <a:pt x="581" y="479"/>
                </a:lnTo>
                <a:lnTo>
                  <a:pt x="578" y="478"/>
                </a:lnTo>
                <a:lnTo>
                  <a:pt x="576" y="477"/>
                </a:lnTo>
                <a:lnTo>
                  <a:pt x="574" y="474"/>
                </a:lnTo>
                <a:lnTo>
                  <a:pt x="572" y="472"/>
                </a:lnTo>
                <a:lnTo>
                  <a:pt x="571" y="470"/>
                </a:lnTo>
                <a:lnTo>
                  <a:pt x="570" y="467"/>
                </a:lnTo>
                <a:lnTo>
                  <a:pt x="570" y="464"/>
                </a:lnTo>
                <a:lnTo>
                  <a:pt x="570" y="404"/>
                </a:lnTo>
                <a:lnTo>
                  <a:pt x="570" y="402"/>
                </a:lnTo>
                <a:lnTo>
                  <a:pt x="571" y="398"/>
                </a:lnTo>
                <a:lnTo>
                  <a:pt x="572" y="396"/>
                </a:lnTo>
                <a:lnTo>
                  <a:pt x="574" y="394"/>
                </a:lnTo>
                <a:lnTo>
                  <a:pt x="576" y="392"/>
                </a:lnTo>
                <a:lnTo>
                  <a:pt x="578" y="391"/>
                </a:lnTo>
                <a:lnTo>
                  <a:pt x="581" y="390"/>
                </a:lnTo>
                <a:lnTo>
                  <a:pt x="583" y="389"/>
                </a:lnTo>
                <a:lnTo>
                  <a:pt x="628" y="389"/>
                </a:lnTo>
                <a:lnTo>
                  <a:pt x="628" y="129"/>
                </a:lnTo>
                <a:lnTo>
                  <a:pt x="629" y="126"/>
                </a:lnTo>
                <a:lnTo>
                  <a:pt x="631" y="123"/>
                </a:lnTo>
                <a:lnTo>
                  <a:pt x="632" y="121"/>
                </a:lnTo>
                <a:lnTo>
                  <a:pt x="634" y="118"/>
                </a:lnTo>
                <a:lnTo>
                  <a:pt x="636" y="117"/>
                </a:lnTo>
                <a:lnTo>
                  <a:pt x="638" y="115"/>
                </a:lnTo>
                <a:lnTo>
                  <a:pt x="641" y="114"/>
                </a:lnTo>
                <a:lnTo>
                  <a:pt x="643" y="114"/>
                </a:lnTo>
                <a:lnTo>
                  <a:pt x="647" y="114"/>
                </a:lnTo>
                <a:lnTo>
                  <a:pt x="650" y="115"/>
                </a:lnTo>
                <a:lnTo>
                  <a:pt x="652" y="117"/>
                </a:lnTo>
                <a:lnTo>
                  <a:pt x="654" y="118"/>
                </a:lnTo>
                <a:lnTo>
                  <a:pt x="656" y="121"/>
                </a:lnTo>
                <a:lnTo>
                  <a:pt x="657" y="123"/>
                </a:lnTo>
                <a:lnTo>
                  <a:pt x="658" y="127"/>
                </a:lnTo>
                <a:lnTo>
                  <a:pt x="658" y="129"/>
                </a:lnTo>
                <a:lnTo>
                  <a:pt x="658" y="389"/>
                </a:lnTo>
                <a:lnTo>
                  <a:pt x="703" y="389"/>
                </a:lnTo>
                <a:lnTo>
                  <a:pt x="706" y="390"/>
                </a:lnTo>
                <a:lnTo>
                  <a:pt x="710" y="391"/>
                </a:lnTo>
                <a:lnTo>
                  <a:pt x="712" y="392"/>
                </a:lnTo>
                <a:lnTo>
                  <a:pt x="714" y="394"/>
                </a:lnTo>
                <a:lnTo>
                  <a:pt x="716" y="396"/>
                </a:lnTo>
                <a:lnTo>
                  <a:pt x="717" y="398"/>
                </a:lnTo>
                <a:lnTo>
                  <a:pt x="718" y="402"/>
                </a:lnTo>
                <a:lnTo>
                  <a:pt x="718" y="404"/>
                </a:lnTo>
                <a:lnTo>
                  <a:pt x="718" y="464"/>
                </a:lnTo>
                <a:close/>
                <a:moveTo>
                  <a:pt x="643" y="763"/>
                </a:moveTo>
                <a:lnTo>
                  <a:pt x="638" y="762"/>
                </a:lnTo>
                <a:lnTo>
                  <a:pt x="632" y="762"/>
                </a:lnTo>
                <a:lnTo>
                  <a:pt x="626" y="760"/>
                </a:lnTo>
                <a:lnTo>
                  <a:pt x="621" y="758"/>
                </a:lnTo>
                <a:lnTo>
                  <a:pt x="616" y="756"/>
                </a:lnTo>
                <a:lnTo>
                  <a:pt x="610" y="753"/>
                </a:lnTo>
                <a:lnTo>
                  <a:pt x="606" y="749"/>
                </a:lnTo>
                <a:lnTo>
                  <a:pt x="602" y="745"/>
                </a:lnTo>
                <a:lnTo>
                  <a:pt x="597" y="741"/>
                </a:lnTo>
                <a:lnTo>
                  <a:pt x="594" y="737"/>
                </a:lnTo>
                <a:lnTo>
                  <a:pt x="591" y="731"/>
                </a:lnTo>
                <a:lnTo>
                  <a:pt x="589" y="727"/>
                </a:lnTo>
                <a:lnTo>
                  <a:pt x="587" y="720"/>
                </a:lnTo>
                <a:lnTo>
                  <a:pt x="586" y="715"/>
                </a:lnTo>
                <a:lnTo>
                  <a:pt x="584" y="710"/>
                </a:lnTo>
                <a:lnTo>
                  <a:pt x="583" y="703"/>
                </a:lnTo>
                <a:lnTo>
                  <a:pt x="584" y="697"/>
                </a:lnTo>
                <a:lnTo>
                  <a:pt x="586" y="692"/>
                </a:lnTo>
                <a:lnTo>
                  <a:pt x="587" y="685"/>
                </a:lnTo>
                <a:lnTo>
                  <a:pt x="589" y="680"/>
                </a:lnTo>
                <a:lnTo>
                  <a:pt x="591" y="674"/>
                </a:lnTo>
                <a:lnTo>
                  <a:pt x="594" y="670"/>
                </a:lnTo>
                <a:lnTo>
                  <a:pt x="597" y="665"/>
                </a:lnTo>
                <a:lnTo>
                  <a:pt x="602" y="661"/>
                </a:lnTo>
                <a:lnTo>
                  <a:pt x="606" y="657"/>
                </a:lnTo>
                <a:lnTo>
                  <a:pt x="610" y="653"/>
                </a:lnTo>
                <a:lnTo>
                  <a:pt x="616" y="651"/>
                </a:lnTo>
                <a:lnTo>
                  <a:pt x="621" y="648"/>
                </a:lnTo>
                <a:lnTo>
                  <a:pt x="626" y="646"/>
                </a:lnTo>
                <a:lnTo>
                  <a:pt x="632" y="645"/>
                </a:lnTo>
                <a:lnTo>
                  <a:pt x="638" y="643"/>
                </a:lnTo>
                <a:lnTo>
                  <a:pt x="643" y="643"/>
                </a:lnTo>
                <a:lnTo>
                  <a:pt x="650" y="643"/>
                </a:lnTo>
                <a:lnTo>
                  <a:pt x="656" y="645"/>
                </a:lnTo>
                <a:lnTo>
                  <a:pt x="662" y="646"/>
                </a:lnTo>
                <a:lnTo>
                  <a:pt x="667" y="648"/>
                </a:lnTo>
                <a:lnTo>
                  <a:pt x="672" y="651"/>
                </a:lnTo>
                <a:lnTo>
                  <a:pt x="678" y="653"/>
                </a:lnTo>
                <a:lnTo>
                  <a:pt x="682" y="657"/>
                </a:lnTo>
                <a:lnTo>
                  <a:pt x="686" y="661"/>
                </a:lnTo>
                <a:lnTo>
                  <a:pt x="690" y="665"/>
                </a:lnTo>
                <a:lnTo>
                  <a:pt x="694" y="670"/>
                </a:lnTo>
                <a:lnTo>
                  <a:pt x="697" y="674"/>
                </a:lnTo>
                <a:lnTo>
                  <a:pt x="699" y="680"/>
                </a:lnTo>
                <a:lnTo>
                  <a:pt x="701" y="685"/>
                </a:lnTo>
                <a:lnTo>
                  <a:pt x="702" y="692"/>
                </a:lnTo>
                <a:lnTo>
                  <a:pt x="703" y="697"/>
                </a:lnTo>
                <a:lnTo>
                  <a:pt x="703" y="703"/>
                </a:lnTo>
                <a:lnTo>
                  <a:pt x="703" y="710"/>
                </a:lnTo>
                <a:lnTo>
                  <a:pt x="702" y="715"/>
                </a:lnTo>
                <a:lnTo>
                  <a:pt x="701" y="720"/>
                </a:lnTo>
                <a:lnTo>
                  <a:pt x="699" y="727"/>
                </a:lnTo>
                <a:lnTo>
                  <a:pt x="697" y="731"/>
                </a:lnTo>
                <a:lnTo>
                  <a:pt x="694" y="737"/>
                </a:lnTo>
                <a:lnTo>
                  <a:pt x="690" y="741"/>
                </a:lnTo>
                <a:lnTo>
                  <a:pt x="686" y="745"/>
                </a:lnTo>
                <a:lnTo>
                  <a:pt x="682" y="749"/>
                </a:lnTo>
                <a:lnTo>
                  <a:pt x="678" y="753"/>
                </a:lnTo>
                <a:lnTo>
                  <a:pt x="672" y="756"/>
                </a:lnTo>
                <a:lnTo>
                  <a:pt x="667" y="758"/>
                </a:lnTo>
                <a:lnTo>
                  <a:pt x="662" y="760"/>
                </a:lnTo>
                <a:lnTo>
                  <a:pt x="656" y="762"/>
                </a:lnTo>
                <a:lnTo>
                  <a:pt x="650" y="762"/>
                </a:lnTo>
                <a:lnTo>
                  <a:pt x="643" y="763"/>
                </a:lnTo>
                <a:close/>
                <a:moveTo>
                  <a:pt x="540" y="284"/>
                </a:moveTo>
                <a:lnTo>
                  <a:pt x="538" y="287"/>
                </a:lnTo>
                <a:lnTo>
                  <a:pt x="537" y="290"/>
                </a:lnTo>
                <a:lnTo>
                  <a:pt x="536" y="294"/>
                </a:lnTo>
                <a:lnTo>
                  <a:pt x="534" y="296"/>
                </a:lnTo>
                <a:lnTo>
                  <a:pt x="532" y="297"/>
                </a:lnTo>
                <a:lnTo>
                  <a:pt x="530" y="298"/>
                </a:lnTo>
                <a:lnTo>
                  <a:pt x="527" y="299"/>
                </a:lnTo>
                <a:lnTo>
                  <a:pt x="525" y="299"/>
                </a:lnTo>
                <a:lnTo>
                  <a:pt x="480" y="299"/>
                </a:lnTo>
                <a:lnTo>
                  <a:pt x="480" y="543"/>
                </a:lnTo>
                <a:lnTo>
                  <a:pt x="479" y="546"/>
                </a:lnTo>
                <a:lnTo>
                  <a:pt x="479" y="549"/>
                </a:lnTo>
                <a:lnTo>
                  <a:pt x="476" y="551"/>
                </a:lnTo>
                <a:lnTo>
                  <a:pt x="475" y="554"/>
                </a:lnTo>
                <a:lnTo>
                  <a:pt x="472" y="556"/>
                </a:lnTo>
                <a:lnTo>
                  <a:pt x="470" y="557"/>
                </a:lnTo>
                <a:lnTo>
                  <a:pt x="467" y="558"/>
                </a:lnTo>
                <a:lnTo>
                  <a:pt x="465" y="558"/>
                </a:lnTo>
                <a:lnTo>
                  <a:pt x="461" y="558"/>
                </a:lnTo>
                <a:lnTo>
                  <a:pt x="458" y="557"/>
                </a:lnTo>
                <a:lnTo>
                  <a:pt x="456" y="556"/>
                </a:lnTo>
                <a:lnTo>
                  <a:pt x="454" y="554"/>
                </a:lnTo>
                <a:lnTo>
                  <a:pt x="452" y="551"/>
                </a:lnTo>
                <a:lnTo>
                  <a:pt x="451" y="549"/>
                </a:lnTo>
                <a:lnTo>
                  <a:pt x="450" y="546"/>
                </a:lnTo>
                <a:lnTo>
                  <a:pt x="450" y="543"/>
                </a:lnTo>
                <a:lnTo>
                  <a:pt x="450" y="299"/>
                </a:lnTo>
                <a:lnTo>
                  <a:pt x="405" y="299"/>
                </a:lnTo>
                <a:lnTo>
                  <a:pt x="402" y="299"/>
                </a:lnTo>
                <a:lnTo>
                  <a:pt x="398" y="298"/>
                </a:lnTo>
                <a:lnTo>
                  <a:pt x="396" y="297"/>
                </a:lnTo>
                <a:lnTo>
                  <a:pt x="394" y="296"/>
                </a:lnTo>
                <a:lnTo>
                  <a:pt x="392" y="294"/>
                </a:lnTo>
                <a:lnTo>
                  <a:pt x="391" y="290"/>
                </a:lnTo>
                <a:lnTo>
                  <a:pt x="390" y="287"/>
                </a:lnTo>
                <a:lnTo>
                  <a:pt x="390" y="284"/>
                </a:lnTo>
                <a:lnTo>
                  <a:pt x="390" y="225"/>
                </a:lnTo>
                <a:lnTo>
                  <a:pt x="390" y="222"/>
                </a:lnTo>
                <a:lnTo>
                  <a:pt x="391" y="219"/>
                </a:lnTo>
                <a:lnTo>
                  <a:pt x="392" y="217"/>
                </a:lnTo>
                <a:lnTo>
                  <a:pt x="394" y="214"/>
                </a:lnTo>
                <a:lnTo>
                  <a:pt x="396" y="212"/>
                </a:lnTo>
                <a:lnTo>
                  <a:pt x="398" y="211"/>
                </a:lnTo>
                <a:lnTo>
                  <a:pt x="402" y="210"/>
                </a:lnTo>
                <a:lnTo>
                  <a:pt x="405" y="210"/>
                </a:lnTo>
                <a:lnTo>
                  <a:pt x="450" y="210"/>
                </a:lnTo>
                <a:lnTo>
                  <a:pt x="450" y="129"/>
                </a:lnTo>
                <a:lnTo>
                  <a:pt x="450" y="126"/>
                </a:lnTo>
                <a:lnTo>
                  <a:pt x="451" y="123"/>
                </a:lnTo>
                <a:lnTo>
                  <a:pt x="452" y="121"/>
                </a:lnTo>
                <a:lnTo>
                  <a:pt x="454" y="118"/>
                </a:lnTo>
                <a:lnTo>
                  <a:pt x="456" y="117"/>
                </a:lnTo>
                <a:lnTo>
                  <a:pt x="458" y="115"/>
                </a:lnTo>
                <a:lnTo>
                  <a:pt x="461" y="114"/>
                </a:lnTo>
                <a:lnTo>
                  <a:pt x="465" y="114"/>
                </a:lnTo>
                <a:lnTo>
                  <a:pt x="467" y="114"/>
                </a:lnTo>
                <a:lnTo>
                  <a:pt x="470" y="115"/>
                </a:lnTo>
                <a:lnTo>
                  <a:pt x="472" y="117"/>
                </a:lnTo>
                <a:lnTo>
                  <a:pt x="475" y="118"/>
                </a:lnTo>
                <a:lnTo>
                  <a:pt x="476" y="121"/>
                </a:lnTo>
                <a:lnTo>
                  <a:pt x="479" y="123"/>
                </a:lnTo>
                <a:lnTo>
                  <a:pt x="479" y="127"/>
                </a:lnTo>
                <a:lnTo>
                  <a:pt x="480" y="129"/>
                </a:lnTo>
                <a:lnTo>
                  <a:pt x="480" y="210"/>
                </a:lnTo>
                <a:lnTo>
                  <a:pt x="525" y="210"/>
                </a:lnTo>
                <a:lnTo>
                  <a:pt x="527" y="210"/>
                </a:lnTo>
                <a:lnTo>
                  <a:pt x="530" y="211"/>
                </a:lnTo>
                <a:lnTo>
                  <a:pt x="532" y="212"/>
                </a:lnTo>
                <a:lnTo>
                  <a:pt x="534" y="214"/>
                </a:lnTo>
                <a:lnTo>
                  <a:pt x="536" y="217"/>
                </a:lnTo>
                <a:lnTo>
                  <a:pt x="537" y="219"/>
                </a:lnTo>
                <a:lnTo>
                  <a:pt x="538" y="222"/>
                </a:lnTo>
                <a:lnTo>
                  <a:pt x="540" y="225"/>
                </a:lnTo>
                <a:lnTo>
                  <a:pt x="540" y="284"/>
                </a:lnTo>
                <a:close/>
                <a:moveTo>
                  <a:pt x="465" y="763"/>
                </a:moveTo>
                <a:lnTo>
                  <a:pt x="458" y="762"/>
                </a:lnTo>
                <a:lnTo>
                  <a:pt x="452" y="762"/>
                </a:lnTo>
                <a:lnTo>
                  <a:pt x="446" y="760"/>
                </a:lnTo>
                <a:lnTo>
                  <a:pt x="441" y="758"/>
                </a:lnTo>
                <a:lnTo>
                  <a:pt x="436" y="756"/>
                </a:lnTo>
                <a:lnTo>
                  <a:pt x="430" y="753"/>
                </a:lnTo>
                <a:lnTo>
                  <a:pt x="426" y="749"/>
                </a:lnTo>
                <a:lnTo>
                  <a:pt x="422" y="745"/>
                </a:lnTo>
                <a:lnTo>
                  <a:pt x="419" y="741"/>
                </a:lnTo>
                <a:lnTo>
                  <a:pt x="414" y="737"/>
                </a:lnTo>
                <a:lnTo>
                  <a:pt x="412" y="731"/>
                </a:lnTo>
                <a:lnTo>
                  <a:pt x="409" y="727"/>
                </a:lnTo>
                <a:lnTo>
                  <a:pt x="407" y="720"/>
                </a:lnTo>
                <a:lnTo>
                  <a:pt x="406" y="715"/>
                </a:lnTo>
                <a:lnTo>
                  <a:pt x="405" y="710"/>
                </a:lnTo>
                <a:lnTo>
                  <a:pt x="405" y="703"/>
                </a:lnTo>
                <a:lnTo>
                  <a:pt x="405" y="697"/>
                </a:lnTo>
                <a:lnTo>
                  <a:pt x="406" y="692"/>
                </a:lnTo>
                <a:lnTo>
                  <a:pt x="407" y="685"/>
                </a:lnTo>
                <a:lnTo>
                  <a:pt x="409" y="680"/>
                </a:lnTo>
                <a:lnTo>
                  <a:pt x="412" y="674"/>
                </a:lnTo>
                <a:lnTo>
                  <a:pt x="414" y="670"/>
                </a:lnTo>
                <a:lnTo>
                  <a:pt x="419" y="665"/>
                </a:lnTo>
                <a:lnTo>
                  <a:pt x="422" y="661"/>
                </a:lnTo>
                <a:lnTo>
                  <a:pt x="426" y="657"/>
                </a:lnTo>
                <a:lnTo>
                  <a:pt x="430" y="653"/>
                </a:lnTo>
                <a:lnTo>
                  <a:pt x="436" y="651"/>
                </a:lnTo>
                <a:lnTo>
                  <a:pt x="441" y="648"/>
                </a:lnTo>
                <a:lnTo>
                  <a:pt x="446" y="646"/>
                </a:lnTo>
                <a:lnTo>
                  <a:pt x="452" y="645"/>
                </a:lnTo>
                <a:lnTo>
                  <a:pt x="458" y="643"/>
                </a:lnTo>
                <a:lnTo>
                  <a:pt x="465" y="643"/>
                </a:lnTo>
                <a:lnTo>
                  <a:pt x="470" y="643"/>
                </a:lnTo>
                <a:lnTo>
                  <a:pt x="476" y="645"/>
                </a:lnTo>
                <a:lnTo>
                  <a:pt x="482" y="646"/>
                </a:lnTo>
                <a:lnTo>
                  <a:pt x="487" y="648"/>
                </a:lnTo>
                <a:lnTo>
                  <a:pt x="492" y="651"/>
                </a:lnTo>
                <a:lnTo>
                  <a:pt x="498" y="653"/>
                </a:lnTo>
                <a:lnTo>
                  <a:pt x="502" y="657"/>
                </a:lnTo>
                <a:lnTo>
                  <a:pt x="506" y="661"/>
                </a:lnTo>
                <a:lnTo>
                  <a:pt x="511" y="665"/>
                </a:lnTo>
                <a:lnTo>
                  <a:pt x="514" y="670"/>
                </a:lnTo>
                <a:lnTo>
                  <a:pt x="517" y="674"/>
                </a:lnTo>
                <a:lnTo>
                  <a:pt x="519" y="680"/>
                </a:lnTo>
                <a:lnTo>
                  <a:pt x="521" y="685"/>
                </a:lnTo>
                <a:lnTo>
                  <a:pt x="522" y="692"/>
                </a:lnTo>
                <a:lnTo>
                  <a:pt x="524" y="697"/>
                </a:lnTo>
                <a:lnTo>
                  <a:pt x="525" y="703"/>
                </a:lnTo>
                <a:lnTo>
                  <a:pt x="524" y="710"/>
                </a:lnTo>
                <a:lnTo>
                  <a:pt x="522" y="715"/>
                </a:lnTo>
                <a:lnTo>
                  <a:pt x="521" y="720"/>
                </a:lnTo>
                <a:lnTo>
                  <a:pt x="519" y="727"/>
                </a:lnTo>
                <a:lnTo>
                  <a:pt x="517" y="731"/>
                </a:lnTo>
                <a:lnTo>
                  <a:pt x="514" y="737"/>
                </a:lnTo>
                <a:lnTo>
                  <a:pt x="511" y="741"/>
                </a:lnTo>
                <a:lnTo>
                  <a:pt x="506" y="745"/>
                </a:lnTo>
                <a:lnTo>
                  <a:pt x="502" y="749"/>
                </a:lnTo>
                <a:lnTo>
                  <a:pt x="498" y="753"/>
                </a:lnTo>
                <a:lnTo>
                  <a:pt x="492" y="756"/>
                </a:lnTo>
                <a:lnTo>
                  <a:pt x="487" y="758"/>
                </a:lnTo>
                <a:lnTo>
                  <a:pt x="482" y="760"/>
                </a:lnTo>
                <a:lnTo>
                  <a:pt x="476" y="762"/>
                </a:lnTo>
                <a:lnTo>
                  <a:pt x="470" y="762"/>
                </a:lnTo>
                <a:lnTo>
                  <a:pt x="465" y="763"/>
                </a:lnTo>
                <a:close/>
                <a:moveTo>
                  <a:pt x="330" y="404"/>
                </a:moveTo>
                <a:lnTo>
                  <a:pt x="330" y="407"/>
                </a:lnTo>
                <a:lnTo>
                  <a:pt x="329" y="410"/>
                </a:lnTo>
                <a:lnTo>
                  <a:pt x="328" y="412"/>
                </a:lnTo>
                <a:lnTo>
                  <a:pt x="326" y="414"/>
                </a:lnTo>
                <a:lnTo>
                  <a:pt x="323" y="417"/>
                </a:lnTo>
                <a:lnTo>
                  <a:pt x="320" y="418"/>
                </a:lnTo>
                <a:lnTo>
                  <a:pt x="318" y="419"/>
                </a:lnTo>
                <a:lnTo>
                  <a:pt x="315" y="419"/>
                </a:lnTo>
                <a:lnTo>
                  <a:pt x="270" y="419"/>
                </a:lnTo>
                <a:lnTo>
                  <a:pt x="270" y="543"/>
                </a:lnTo>
                <a:lnTo>
                  <a:pt x="270" y="546"/>
                </a:lnTo>
                <a:lnTo>
                  <a:pt x="269" y="549"/>
                </a:lnTo>
                <a:lnTo>
                  <a:pt x="268" y="551"/>
                </a:lnTo>
                <a:lnTo>
                  <a:pt x="266" y="554"/>
                </a:lnTo>
                <a:lnTo>
                  <a:pt x="263" y="556"/>
                </a:lnTo>
                <a:lnTo>
                  <a:pt x="260" y="557"/>
                </a:lnTo>
                <a:lnTo>
                  <a:pt x="258" y="558"/>
                </a:lnTo>
                <a:lnTo>
                  <a:pt x="255" y="558"/>
                </a:lnTo>
                <a:lnTo>
                  <a:pt x="252" y="558"/>
                </a:lnTo>
                <a:lnTo>
                  <a:pt x="250" y="557"/>
                </a:lnTo>
                <a:lnTo>
                  <a:pt x="246" y="556"/>
                </a:lnTo>
                <a:lnTo>
                  <a:pt x="244" y="554"/>
                </a:lnTo>
                <a:lnTo>
                  <a:pt x="242" y="551"/>
                </a:lnTo>
                <a:lnTo>
                  <a:pt x="241" y="549"/>
                </a:lnTo>
                <a:lnTo>
                  <a:pt x="240" y="546"/>
                </a:lnTo>
                <a:lnTo>
                  <a:pt x="240" y="543"/>
                </a:lnTo>
                <a:lnTo>
                  <a:pt x="240" y="419"/>
                </a:lnTo>
                <a:lnTo>
                  <a:pt x="195" y="419"/>
                </a:lnTo>
                <a:lnTo>
                  <a:pt x="192" y="419"/>
                </a:lnTo>
                <a:lnTo>
                  <a:pt x="190" y="418"/>
                </a:lnTo>
                <a:lnTo>
                  <a:pt x="186" y="417"/>
                </a:lnTo>
                <a:lnTo>
                  <a:pt x="184" y="414"/>
                </a:lnTo>
                <a:lnTo>
                  <a:pt x="183" y="412"/>
                </a:lnTo>
                <a:lnTo>
                  <a:pt x="181" y="410"/>
                </a:lnTo>
                <a:lnTo>
                  <a:pt x="180" y="407"/>
                </a:lnTo>
                <a:lnTo>
                  <a:pt x="180" y="404"/>
                </a:lnTo>
                <a:lnTo>
                  <a:pt x="180" y="344"/>
                </a:lnTo>
                <a:lnTo>
                  <a:pt x="180" y="342"/>
                </a:lnTo>
                <a:lnTo>
                  <a:pt x="181" y="339"/>
                </a:lnTo>
                <a:lnTo>
                  <a:pt x="183" y="336"/>
                </a:lnTo>
                <a:lnTo>
                  <a:pt x="184" y="334"/>
                </a:lnTo>
                <a:lnTo>
                  <a:pt x="186" y="332"/>
                </a:lnTo>
                <a:lnTo>
                  <a:pt x="190" y="331"/>
                </a:lnTo>
                <a:lnTo>
                  <a:pt x="192" y="330"/>
                </a:lnTo>
                <a:lnTo>
                  <a:pt x="195" y="329"/>
                </a:lnTo>
                <a:lnTo>
                  <a:pt x="240" y="329"/>
                </a:lnTo>
                <a:lnTo>
                  <a:pt x="240" y="129"/>
                </a:lnTo>
                <a:lnTo>
                  <a:pt x="240" y="126"/>
                </a:lnTo>
                <a:lnTo>
                  <a:pt x="241" y="123"/>
                </a:lnTo>
                <a:lnTo>
                  <a:pt x="242" y="121"/>
                </a:lnTo>
                <a:lnTo>
                  <a:pt x="244" y="118"/>
                </a:lnTo>
                <a:lnTo>
                  <a:pt x="246" y="117"/>
                </a:lnTo>
                <a:lnTo>
                  <a:pt x="250" y="115"/>
                </a:lnTo>
                <a:lnTo>
                  <a:pt x="252" y="114"/>
                </a:lnTo>
                <a:lnTo>
                  <a:pt x="255" y="114"/>
                </a:lnTo>
                <a:lnTo>
                  <a:pt x="258" y="114"/>
                </a:lnTo>
                <a:lnTo>
                  <a:pt x="260" y="115"/>
                </a:lnTo>
                <a:lnTo>
                  <a:pt x="263" y="117"/>
                </a:lnTo>
                <a:lnTo>
                  <a:pt x="266" y="118"/>
                </a:lnTo>
                <a:lnTo>
                  <a:pt x="268" y="121"/>
                </a:lnTo>
                <a:lnTo>
                  <a:pt x="269" y="123"/>
                </a:lnTo>
                <a:lnTo>
                  <a:pt x="270" y="127"/>
                </a:lnTo>
                <a:lnTo>
                  <a:pt x="270" y="129"/>
                </a:lnTo>
                <a:lnTo>
                  <a:pt x="270" y="329"/>
                </a:lnTo>
                <a:lnTo>
                  <a:pt x="315" y="329"/>
                </a:lnTo>
                <a:lnTo>
                  <a:pt x="318" y="330"/>
                </a:lnTo>
                <a:lnTo>
                  <a:pt x="320" y="331"/>
                </a:lnTo>
                <a:lnTo>
                  <a:pt x="323" y="332"/>
                </a:lnTo>
                <a:lnTo>
                  <a:pt x="326" y="334"/>
                </a:lnTo>
                <a:lnTo>
                  <a:pt x="328" y="336"/>
                </a:lnTo>
                <a:lnTo>
                  <a:pt x="329" y="339"/>
                </a:lnTo>
                <a:lnTo>
                  <a:pt x="330" y="342"/>
                </a:lnTo>
                <a:lnTo>
                  <a:pt x="330" y="344"/>
                </a:lnTo>
                <a:lnTo>
                  <a:pt x="330" y="404"/>
                </a:lnTo>
                <a:close/>
                <a:moveTo>
                  <a:pt x="255" y="763"/>
                </a:moveTo>
                <a:lnTo>
                  <a:pt x="249" y="762"/>
                </a:lnTo>
                <a:lnTo>
                  <a:pt x="243" y="762"/>
                </a:lnTo>
                <a:lnTo>
                  <a:pt x="237" y="760"/>
                </a:lnTo>
                <a:lnTo>
                  <a:pt x="231" y="758"/>
                </a:lnTo>
                <a:lnTo>
                  <a:pt x="226" y="756"/>
                </a:lnTo>
                <a:lnTo>
                  <a:pt x="222" y="753"/>
                </a:lnTo>
                <a:lnTo>
                  <a:pt x="216" y="749"/>
                </a:lnTo>
                <a:lnTo>
                  <a:pt x="212" y="745"/>
                </a:lnTo>
                <a:lnTo>
                  <a:pt x="209" y="741"/>
                </a:lnTo>
                <a:lnTo>
                  <a:pt x="206" y="737"/>
                </a:lnTo>
                <a:lnTo>
                  <a:pt x="203" y="731"/>
                </a:lnTo>
                <a:lnTo>
                  <a:pt x="200" y="727"/>
                </a:lnTo>
                <a:lnTo>
                  <a:pt x="198" y="720"/>
                </a:lnTo>
                <a:lnTo>
                  <a:pt x="196" y="715"/>
                </a:lnTo>
                <a:lnTo>
                  <a:pt x="195" y="710"/>
                </a:lnTo>
                <a:lnTo>
                  <a:pt x="195" y="703"/>
                </a:lnTo>
                <a:lnTo>
                  <a:pt x="195" y="697"/>
                </a:lnTo>
                <a:lnTo>
                  <a:pt x="196" y="692"/>
                </a:lnTo>
                <a:lnTo>
                  <a:pt x="198" y="685"/>
                </a:lnTo>
                <a:lnTo>
                  <a:pt x="200" y="680"/>
                </a:lnTo>
                <a:lnTo>
                  <a:pt x="203" y="674"/>
                </a:lnTo>
                <a:lnTo>
                  <a:pt x="206" y="670"/>
                </a:lnTo>
                <a:lnTo>
                  <a:pt x="209" y="665"/>
                </a:lnTo>
                <a:lnTo>
                  <a:pt x="212" y="661"/>
                </a:lnTo>
                <a:lnTo>
                  <a:pt x="216" y="657"/>
                </a:lnTo>
                <a:lnTo>
                  <a:pt x="222" y="653"/>
                </a:lnTo>
                <a:lnTo>
                  <a:pt x="226" y="651"/>
                </a:lnTo>
                <a:lnTo>
                  <a:pt x="231" y="648"/>
                </a:lnTo>
                <a:lnTo>
                  <a:pt x="237" y="646"/>
                </a:lnTo>
                <a:lnTo>
                  <a:pt x="243" y="645"/>
                </a:lnTo>
                <a:lnTo>
                  <a:pt x="249" y="643"/>
                </a:lnTo>
                <a:lnTo>
                  <a:pt x="255" y="643"/>
                </a:lnTo>
                <a:lnTo>
                  <a:pt x="261" y="643"/>
                </a:lnTo>
                <a:lnTo>
                  <a:pt x="267" y="645"/>
                </a:lnTo>
                <a:lnTo>
                  <a:pt x="273" y="646"/>
                </a:lnTo>
                <a:lnTo>
                  <a:pt x="278" y="648"/>
                </a:lnTo>
                <a:lnTo>
                  <a:pt x="284" y="651"/>
                </a:lnTo>
                <a:lnTo>
                  <a:pt x="288" y="653"/>
                </a:lnTo>
                <a:lnTo>
                  <a:pt x="293" y="657"/>
                </a:lnTo>
                <a:lnTo>
                  <a:pt x="298" y="661"/>
                </a:lnTo>
                <a:lnTo>
                  <a:pt x="301" y="665"/>
                </a:lnTo>
                <a:lnTo>
                  <a:pt x="304" y="670"/>
                </a:lnTo>
                <a:lnTo>
                  <a:pt x="307" y="674"/>
                </a:lnTo>
                <a:lnTo>
                  <a:pt x="311" y="680"/>
                </a:lnTo>
                <a:lnTo>
                  <a:pt x="312" y="685"/>
                </a:lnTo>
                <a:lnTo>
                  <a:pt x="314" y="692"/>
                </a:lnTo>
                <a:lnTo>
                  <a:pt x="315" y="697"/>
                </a:lnTo>
                <a:lnTo>
                  <a:pt x="315" y="703"/>
                </a:lnTo>
                <a:lnTo>
                  <a:pt x="315" y="710"/>
                </a:lnTo>
                <a:lnTo>
                  <a:pt x="314" y="715"/>
                </a:lnTo>
                <a:lnTo>
                  <a:pt x="312" y="720"/>
                </a:lnTo>
                <a:lnTo>
                  <a:pt x="311" y="727"/>
                </a:lnTo>
                <a:lnTo>
                  <a:pt x="307" y="731"/>
                </a:lnTo>
                <a:lnTo>
                  <a:pt x="304" y="737"/>
                </a:lnTo>
                <a:lnTo>
                  <a:pt x="301" y="741"/>
                </a:lnTo>
                <a:lnTo>
                  <a:pt x="298" y="745"/>
                </a:lnTo>
                <a:lnTo>
                  <a:pt x="293" y="749"/>
                </a:lnTo>
                <a:lnTo>
                  <a:pt x="288" y="753"/>
                </a:lnTo>
                <a:lnTo>
                  <a:pt x="284" y="756"/>
                </a:lnTo>
                <a:lnTo>
                  <a:pt x="278" y="758"/>
                </a:lnTo>
                <a:lnTo>
                  <a:pt x="273" y="760"/>
                </a:lnTo>
                <a:lnTo>
                  <a:pt x="267" y="762"/>
                </a:lnTo>
                <a:lnTo>
                  <a:pt x="261" y="762"/>
                </a:lnTo>
                <a:lnTo>
                  <a:pt x="255" y="763"/>
                </a:lnTo>
                <a:close/>
                <a:moveTo>
                  <a:pt x="883" y="0"/>
                </a:moveTo>
                <a:lnTo>
                  <a:pt x="15" y="0"/>
                </a:lnTo>
                <a:lnTo>
                  <a:pt x="13" y="0"/>
                </a:lnTo>
                <a:lnTo>
                  <a:pt x="10" y="2"/>
                </a:lnTo>
                <a:lnTo>
                  <a:pt x="8" y="3"/>
                </a:lnTo>
                <a:lnTo>
                  <a:pt x="6" y="5"/>
                </a:lnTo>
                <a:lnTo>
                  <a:pt x="3" y="7"/>
                </a:lnTo>
                <a:lnTo>
                  <a:pt x="2" y="10"/>
                </a:lnTo>
                <a:lnTo>
                  <a:pt x="1" y="12"/>
                </a:lnTo>
                <a:lnTo>
                  <a:pt x="0" y="15"/>
                </a:lnTo>
                <a:lnTo>
                  <a:pt x="0" y="883"/>
                </a:lnTo>
                <a:lnTo>
                  <a:pt x="1" y="886"/>
                </a:lnTo>
                <a:lnTo>
                  <a:pt x="2" y="888"/>
                </a:lnTo>
                <a:lnTo>
                  <a:pt x="3" y="892"/>
                </a:lnTo>
                <a:lnTo>
                  <a:pt x="6" y="894"/>
                </a:lnTo>
                <a:lnTo>
                  <a:pt x="8" y="895"/>
                </a:lnTo>
                <a:lnTo>
                  <a:pt x="10" y="897"/>
                </a:lnTo>
                <a:lnTo>
                  <a:pt x="13" y="897"/>
                </a:lnTo>
                <a:lnTo>
                  <a:pt x="15" y="898"/>
                </a:lnTo>
                <a:lnTo>
                  <a:pt x="883" y="898"/>
                </a:lnTo>
                <a:lnTo>
                  <a:pt x="886" y="897"/>
                </a:lnTo>
                <a:lnTo>
                  <a:pt x="888" y="897"/>
                </a:lnTo>
                <a:lnTo>
                  <a:pt x="892" y="895"/>
                </a:lnTo>
                <a:lnTo>
                  <a:pt x="894" y="894"/>
                </a:lnTo>
                <a:lnTo>
                  <a:pt x="896" y="892"/>
                </a:lnTo>
                <a:lnTo>
                  <a:pt x="897" y="888"/>
                </a:lnTo>
                <a:lnTo>
                  <a:pt x="898" y="886"/>
                </a:lnTo>
                <a:lnTo>
                  <a:pt x="898" y="883"/>
                </a:lnTo>
                <a:lnTo>
                  <a:pt x="898" y="15"/>
                </a:lnTo>
                <a:lnTo>
                  <a:pt x="898" y="12"/>
                </a:lnTo>
                <a:lnTo>
                  <a:pt x="897" y="10"/>
                </a:lnTo>
                <a:lnTo>
                  <a:pt x="896" y="7"/>
                </a:lnTo>
                <a:lnTo>
                  <a:pt x="894" y="5"/>
                </a:lnTo>
                <a:lnTo>
                  <a:pt x="892" y="3"/>
                </a:lnTo>
                <a:lnTo>
                  <a:pt x="888" y="2"/>
                </a:lnTo>
                <a:lnTo>
                  <a:pt x="886" y="0"/>
                </a:lnTo>
                <a:lnTo>
                  <a:pt x="883" y="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105" name="Group 104">
            <a:extLst>
              <a:ext uri="{FF2B5EF4-FFF2-40B4-BE49-F238E27FC236}">
                <a16:creationId xmlns="" xmlns:a16="http://schemas.microsoft.com/office/drawing/2014/main" id="{9679CEBD-5469-486E-A94B-C4C2EC587804}"/>
              </a:ext>
            </a:extLst>
          </p:cNvPr>
          <p:cNvGrpSpPr/>
          <p:nvPr/>
        </p:nvGrpSpPr>
        <p:grpSpPr>
          <a:xfrm>
            <a:off x="3736498" y="1668122"/>
            <a:ext cx="284163" cy="284163"/>
            <a:chOff x="7613650" y="1387475"/>
            <a:chExt cx="284163" cy="284163"/>
          </a:xfrm>
          <a:solidFill>
            <a:srgbClr val="C00000"/>
          </a:solidFill>
        </p:grpSpPr>
        <p:sp>
          <p:nvSpPr>
            <p:cNvPr id="106" name="Freeform 4359">
              <a:extLst>
                <a:ext uri="{FF2B5EF4-FFF2-40B4-BE49-F238E27FC236}">
                  <a16:creationId xmlns="" xmlns:a16="http://schemas.microsoft.com/office/drawing/2014/main" id="{73A48789-D9E1-450D-8C39-EB0C567CDD8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613650" y="1471613"/>
              <a:ext cx="200025" cy="200025"/>
            </a:xfrm>
            <a:custGeom>
              <a:avLst/>
              <a:gdLst>
                <a:gd name="T0" fmla="*/ 276 w 629"/>
                <a:gd name="T1" fmla="*/ 436 h 629"/>
                <a:gd name="T2" fmla="*/ 233 w 629"/>
                <a:gd name="T3" fmla="*/ 411 h 629"/>
                <a:gd name="T4" fmla="*/ 202 w 629"/>
                <a:gd name="T5" fmla="*/ 374 h 629"/>
                <a:gd name="T6" fmla="*/ 187 w 629"/>
                <a:gd name="T7" fmla="*/ 325 h 629"/>
                <a:gd name="T8" fmla="*/ 192 w 629"/>
                <a:gd name="T9" fmla="*/ 274 h 629"/>
                <a:gd name="T10" fmla="*/ 216 w 629"/>
                <a:gd name="T11" fmla="*/ 231 h 629"/>
                <a:gd name="T12" fmla="*/ 253 w 629"/>
                <a:gd name="T13" fmla="*/ 199 h 629"/>
                <a:gd name="T14" fmla="*/ 301 w 629"/>
                <a:gd name="T15" fmla="*/ 184 h 629"/>
                <a:gd name="T16" fmla="*/ 352 w 629"/>
                <a:gd name="T17" fmla="*/ 190 h 629"/>
                <a:gd name="T18" fmla="*/ 395 w 629"/>
                <a:gd name="T19" fmla="*/ 213 h 629"/>
                <a:gd name="T20" fmla="*/ 426 w 629"/>
                <a:gd name="T21" fmla="*/ 252 h 629"/>
                <a:gd name="T22" fmla="*/ 441 w 629"/>
                <a:gd name="T23" fmla="*/ 300 h 629"/>
                <a:gd name="T24" fmla="*/ 436 w 629"/>
                <a:gd name="T25" fmla="*/ 350 h 629"/>
                <a:gd name="T26" fmla="*/ 413 w 629"/>
                <a:gd name="T27" fmla="*/ 394 h 629"/>
                <a:gd name="T28" fmla="*/ 375 w 629"/>
                <a:gd name="T29" fmla="*/ 425 h 629"/>
                <a:gd name="T30" fmla="*/ 327 w 629"/>
                <a:gd name="T31" fmla="*/ 440 h 629"/>
                <a:gd name="T32" fmla="*/ 572 w 629"/>
                <a:gd name="T33" fmla="*/ 346 h 629"/>
                <a:gd name="T34" fmla="*/ 574 w 629"/>
                <a:gd name="T35" fmla="*/ 302 h 629"/>
                <a:gd name="T36" fmla="*/ 620 w 629"/>
                <a:gd name="T37" fmla="*/ 241 h 629"/>
                <a:gd name="T38" fmla="*/ 628 w 629"/>
                <a:gd name="T39" fmla="*/ 231 h 629"/>
                <a:gd name="T40" fmla="*/ 625 w 629"/>
                <a:gd name="T41" fmla="*/ 219 h 629"/>
                <a:gd name="T42" fmla="*/ 544 w 629"/>
                <a:gd name="T43" fmla="*/ 84 h 629"/>
                <a:gd name="T44" fmla="*/ 532 w 629"/>
                <a:gd name="T45" fmla="*/ 83 h 629"/>
                <a:gd name="T46" fmla="*/ 447 w 629"/>
                <a:gd name="T47" fmla="*/ 88 h 629"/>
                <a:gd name="T48" fmla="*/ 407 w 629"/>
                <a:gd name="T49" fmla="*/ 69 h 629"/>
                <a:gd name="T50" fmla="*/ 404 w 629"/>
                <a:gd name="T51" fmla="*/ 7 h 629"/>
                <a:gd name="T52" fmla="*/ 395 w 629"/>
                <a:gd name="T53" fmla="*/ 0 h 629"/>
                <a:gd name="T54" fmla="*/ 235 w 629"/>
                <a:gd name="T55" fmla="*/ 1 h 629"/>
                <a:gd name="T56" fmla="*/ 227 w 629"/>
                <a:gd name="T57" fmla="*/ 10 h 629"/>
                <a:gd name="T58" fmla="*/ 216 w 629"/>
                <a:gd name="T59" fmla="*/ 72 h 629"/>
                <a:gd name="T60" fmla="*/ 177 w 629"/>
                <a:gd name="T61" fmla="*/ 91 h 629"/>
                <a:gd name="T62" fmla="*/ 98 w 629"/>
                <a:gd name="T63" fmla="*/ 84 h 629"/>
                <a:gd name="T64" fmla="*/ 87 w 629"/>
                <a:gd name="T65" fmla="*/ 83 h 629"/>
                <a:gd name="T66" fmla="*/ 78 w 629"/>
                <a:gd name="T67" fmla="*/ 90 h 629"/>
                <a:gd name="T68" fmla="*/ 1 w 629"/>
                <a:gd name="T69" fmla="*/ 228 h 629"/>
                <a:gd name="T70" fmla="*/ 57 w 629"/>
                <a:gd name="T71" fmla="*/ 269 h 629"/>
                <a:gd name="T72" fmla="*/ 54 w 629"/>
                <a:gd name="T73" fmla="*/ 313 h 629"/>
                <a:gd name="T74" fmla="*/ 57 w 629"/>
                <a:gd name="T75" fmla="*/ 355 h 629"/>
                <a:gd name="T76" fmla="*/ 2 w 629"/>
                <a:gd name="T77" fmla="*/ 391 h 629"/>
                <a:gd name="T78" fmla="*/ 1 w 629"/>
                <a:gd name="T79" fmla="*/ 402 h 629"/>
                <a:gd name="T80" fmla="*/ 86 w 629"/>
                <a:gd name="T81" fmla="*/ 543 h 629"/>
                <a:gd name="T82" fmla="*/ 98 w 629"/>
                <a:gd name="T83" fmla="*/ 542 h 629"/>
                <a:gd name="T84" fmla="*/ 177 w 629"/>
                <a:gd name="T85" fmla="*/ 533 h 629"/>
                <a:gd name="T86" fmla="*/ 216 w 629"/>
                <a:gd name="T87" fmla="*/ 552 h 629"/>
                <a:gd name="T88" fmla="*/ 227 w 629"/>
                <a:gd name="T89" fmla="*/ 620 h 629"/>
                <a:gd name="T90" fmla="*/ 235 w 629"/>
                <a:gd name="T91" fmla="*/ 628 h 629"/>
                <a:gd name="T92" fmla="*/ 395 w 629"/>
                <a:gd name="T93" fmla="*/ 629 h 629"/>
                <a:gd name="T94" fmla="*/ 404 w 629"/>
                <a:gd name="T95" fmla="*/ 623 h 629"/>
                <a:gd name="T96" fmla="*/ 407 w 629"/>
                <a:gd name="T97" fmla="*/ 556 h 629"/>
                <a:gd name="T98" fmla="*/ 447 w 629"/>
                <a:gd name="T99" fmla="*/ 538 h 629"/>
                <a:gd name="T100" fmla="*/ 533 w 629"/>
                <a:gd name="T101" fmla="*/ 543 h 629"/>
                <a:gd name="T102" fmla="*/ 545 w 629"/>
                <a:gd name="T103" fmla="*/ 543 h 629"/>
                <a:gd name="T104" fmla="*/ 627 w 629"/>
                <a:gd name="T105" fmla="*/ 405 h 629"/>
                <a:gd name="T106" fmla="*/ 628 w 629"/>
                <a:gd name="T107" fmla="*/ 394 h 629"/>
                <a:gd name="T108" fmla="*/ 621 w 629"/>
                <a:gd name="T109" fmla="*/ 385 h 6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629" h="629">
                  <a:moveTo>
                    <a:pt x="314" y="441"/>
                  </a:moveTo>
                  <a:lnTo>
                    <a:pt x="301" y="440"/>
                  </a:lnTo>
                  <a:lnTo>
                    <a:pt x="288" y="439"/>
                  </a:lnTo>
                  <a:lnTo>
                    <a:pt x="276" y="436"/>
                  </a:lnTo>
                  <a:lnTo>
                    <a:pt x="264" y="430"/>
                  </a:lnTo>
                  <a:lnTo>
                    <a:pt x="253" y="425"/>
                  </a:lnTo>
                  <a:lnTo>
                    <a:pt x="242" y="418"/>
                  </a:lnTo>
                  <a:lnTo>
                    <a:pt x="233" y="411"/>
                  </a:lnTo>
                  <a:lnTo>
                    <a:pt x="223" y="404"/>
                  </a:lnTo>
                  <a:lnTo>
                    <a:pt x="216" y="394"/>
                  </a:lnTo>
                  <a:lnTo>
                    <a:pt x="208" y="384"/>
                  </a:lnTo>
                  <a:lnTo>
                    <a:pt x="202" y="374"/>
                  </a:lnTo>
                  <a:lnTo>
                    <a:pt x="196" y="362"/>
                  </a:lnTo>
                  <a:lnTo>
                    <a:pt x="192" y="350"/>
                  </a:lnTo>
                  <a:lnTo>
                    <a:pt x="189" y="338"/>
                  </a:lnTo>
                  <a:lnTo>
                    <a:pt x="187" y="325"/>
                  </a:lnTo>
                  <a:lnTo>
                    <a:pt x="186" y="313"/>
                  </a:lnTo>
                  <a:lnTo>
                    <a:pt x="187" y="300"/>
                  </a:lnTo>
                  <a:lnTo>
                    <a:pt x="189" y="287"/>
                  </a:lnTo>
                  <a:lnTo>
                    <a:pt x="192" y="274"/>
                  </a:lnTo>
                  <a:lnTo>
                    <a:pt x="196" y="262"/>
                  </a:lnTo>
                  <a:lnTo>
                    <a:pt x="202" y="252"/>
                  </a:lnTo>
                  <a:lnTo>
                    <a:pt x="208" y="241"/>
                  </a:lnTo>
                  <a:lnTo>
                    <a:pt x="216" y="231"/>
                  </a:lnTo>
                  <a:lnTo>
                    <a:pt x="223" y="222"/>
                  </a:lnTo>
                  <a:lnTo>
                    <a:pt x="233" y="213"/>
                  </a:lnTo>
                  <a:lnTo>
                    <a:pt x="242" y="206"/>
                  </a:lnTo>
                  <a:lnTo>
                    <a:pt x="253" y="199"/>
                  </a:lnTo>
                  <a:lnTo>
                    <a:pt x="264" y="194"/>
                  </a:lnTo>
                  <a:lnTo>
                    <a:pt x="276" y="190"/>
                  </a:lnTo>
                  <a:lnTo>
                    <a:pt x="288" y="186"/>
                  </a:lnTo>
                  <a:lnTo>
                    <a:pt x="301" y="184"/>
                  </a:lnTo>
                  <a:lnTo>
                    <a:pt x="314" y="184"/>
                  </a:lnTo>
                  <a:lnTo>
                    <a:pt x="327" y="184"/>
                  </a:lnTo>
                  <a:lnTo>
                    <a:pt x="340" y="186"/>
                  </a:lnTo>
                  <a:lnTo>
                    <a:pt x="352" y="190"/>
                  </a:lnTo>
                  <a:lnTo>
                    <a:pt x="363" y="194"/>
                  </a:lnTo>
                  <a:lnTo>
                    <a:pt x="375" y="199"/>
                  </a:lnTo>
                  <a:lnTo>
                    <a:pt x="386" y="206"/>
                  </a:lnTo>
                  <a:lnTo>
                    <a:pt x="395" y="213"/>
                  </a:lnTo>
                  <a:lnTo>
                    <a:pt x="404" y="222"/>
                  </a:lnTo>
                  <a:lnTo>
                    <a:pt x="413" y="231"/>
                  </a:lnTo>
                  <a:lnTo>
                    <a:pt x="420" y="241"/>
                  </a:lnTo>
                  <a:lnTo>
                    <a:pt x="426" y="252"/>
                  </a:lnTo>
                  <a:lnTo>
                    <a:pt x="432" y="262"/>
                  </a:lnTo>
                  <a:lnTo>
                    <a:pt x="436" y="274"/>
                  </a:lnTo>
                  <a:lnTo>
                    <a:pt x="439" y="287"/>
                  </a:lnTo>
                  <a:lnTo>
                    <a:pt x="441" y="300"/>
                  </a:lnTo>
                  <a:lnTo>
                    <a:pt x="443" y="313"/>
                  </a:lnTo>
                  <a:lnTo>
                    <a:pt x="441" y="325"/>
                  </a:lnTo>
                  <a:lnTo>
                    <a:pt x="439" y="338"/>
                  </a:lnTo>
                  <a:lnTo>
                    <a:pt x="436" y="350"/>
                  </a:lnTo>
                  <a:lnTo>
                    <a:pt x="432" y="362"/>
                  </a:lnTo>
                  <a:lnTo>
                    <a:pt x="426" y="374"/>
                  </a:lnTo>
                  <a:lnTo>
                    <a:pt x="420" y="384"/>
                  </a:lnTo>
                  <a:lnTo>
                    <a:pt x="413" y="394"/>
                  </a:lnTo>
                  <a:lnTo>
                    <a:pt x="404" y="404"/>
                  </a:lnTo>
                  <a:lnTo>
                    <a:pt x="395" y="411"/>
                  </a:lnTo>
                  <a:lnTo>
                    <a:pt x="386" y="418"/>
                  </a:lnTo>
                  <a:lnTo>
                    <a:pt x="375" y="425"/>
                  </a:lnTo>
                  <a:lnTo>
                    <a:pt x="363" y="430"/>
                  </a:lnTo>
                  <a:lnTo>
                    <a:pt x="352" y="436"/>
                  </a:lnTo>
                  <a:lnTo>
                    <a:pt x="340" y="439"/>
                  </a:lnTo>
                  <a:lnTo>
                    <a:pt x="327" y="440"/>
                  </a:lnTo>
                  <a:lnTo>
                    <a:pt x="314" y="441"/>
                  </a:lnTo>
                  <a:close/>
                  <a:moveTo>
                    <a:pt x="621" y="385"/>
                  </a:moveTo>
                  <a:lnTo>
                    <a:pt x="571" y="355"/>
                  </a:lnTo>
                  <a:lnTo>
                    <a:pt x="572" y="346"/>
                  </a:lnTo>
                  <a:lnTo>
                    <a:pt x="573" y="335"/>
                  </a:lnTo>
                  <a:lnTo>
                    <a:pt x="574" y="323"/>
                  </a:lnTo>
                  <a:lnTo>
                    <a:pt x="574" y="313"/>
                  </a:lnTo>
                  <a:lnTo>
                    <a:pt x="574" y="302"/>
                  </a:lnTo>
                  <a:lnTo>
                    <a:pt x="573" y="291"/>
                  </a:lnTo>
                  <a:lnTo>
                    <a:pt x="572" y="280"/>
                  </a:lnTo>
                  <a:lnTo>
                    <a:pt x="570" y="269"/>
                  </a:lnTo>
                  <a:lnTo>
                    <a:pt x="620" y="241"/>
                  </a:lnTo>
                  <a:lnTo>
                    <a:pt x="623" y="239"/>
                  </a:lnTo>
                  <a:lnTo>
                    <a:pt x="624" y="237"/>
                  </a:lnTo>
                  <a:lnTo>
                    <a:pt x="627" y="234"/>
                  </a:lnTo>
                  <a:lnTo>
                    <a:pt x="628" y="231"/>
                  </a:lnTo>
                  <a:lnTo>
                    <a:pt x="628" y="228"/>
                  </a:lnTo>
                  <a:lnTo>
                    <a:pt x="628" y="226"/>
                  </a:lnTo>
                  <a:lnTo>
                    <a:pt x="628" y="223"/>
                  </a:lnTo>
                  <a:lnTo>
                    <a:pt x="625" y="219"/>
                  </a:lnTo>
                  <a:lnTo>
                    <a:pt x="551" y="90"/>
                  </a:lnTo>
                  <a:lnTo>
                    <a:pt x="548" y="87"/>
                  </a:lnTo>
                  <a:lnTo>
                    <a:pt x="546" y="85"/>
                  </a:lnTo>
                  <a:lnTo>
                    <a:pt x="544" y="84"/>
                  </a:lnTo>
                  <a:lnTo>
                    <a:pt x="541" y="83"/>
                  </a:lnTo>
                  <a:lnTo>
                    <a:pt x="539" y="81"/>
                  </a:lnTo>
                  <a:lnTo>
                    <a:pt x="536" y="81"/>
                  </a:lnTo>
                  <a:lnTo>
                    <a:pt x="532" y="83"/>
                  </a:lnTo>
                  <a:lnTo>
                    <a:pt x="530" y="84"/>
                  </a:lnTo>
                  <a:lnTo>
                    <a:pt x="481" y="113"/>
                  </a:lnTo>
                  <a:lnTo>
                    <a:pt x="465" y="99"/>
                  </a:lnTo>
                  <a:lnTo>
                    <a:pt x="447" y="88"/>
                  </a:lnTo>
                  <a:lnTo>
                    <a:pt x="438" y="83"/>
                  </a:lnTo>
                  <a:lnTo>
                    <a:pt x="429" y="77"/>
                  </a:lnTo>
                  <a:lnTo>
                    <a:pt x="418" y="73"/>
                  </a:lnTo>
                  <a:lnTo>
                    <a:pt x="407" y="69"/>
                  </a:lnTo>
                  <a:lnTo>
                    <a:pt x="407" y="15"/>
                  </a:lnTo>
                  <a:lnTo>
                    <a:pt x="407" y="12"/>
                  </a:lnTo>
                  <a:lnTo>
                    <a:pt x="406" y="10"/>
                  </a:lnTo>
                  <a:lnTo>
                    <a:pt x="404" y="7"/>
                  </a:lnTo>
                  <a:lnTo>
                    <a:pt x="403" y="4"/>
                  </a:lnTo>
                  <a:lnTo>
                    <a:pt x="401" y="2"/>
                  </a:lnTo>
                  <a:lnTo>
                    <a:pt x="398" y="1"/>
                  </a:lnTo>
                  <a:lnTo>
                    <a:pt x="395" y="0"/>
                  </a:lnTo>
                  <a:lnTo>
                    <a:pt x="392" y="0"/>
                  </a:lnTo>
                  <a:lnTo>
                    <a:pt x="241" y="0"/>
                  </a:lnTo>
                  <a:lnTo>
                    <a:pt x="238" y="0"/>
                  </a:lnTo>
                  <a:lnTo>
                    <a:pt x="235" y="1"/>
                  </a:lnTo>
                  <a:lnTo>
                    <a:pt x="233" y="2"/>
                  </a:lnTo>
                  <a:lnTo>
                    <a:pt x="231" y="4"/>
                  </a:lnTo>
                  <a:lnTo>
                    <a:pt x="229" y="7"/>
                  </a:lnTo>
                  <a:lnTo>
                    <a:pt x="227" y="10"/>
                  </a:lnTo>
                  <a:lnTo>
                    <a:pt x="226" y="12"/>
                  </a:lnTo>
                  <a:lnTo>
                    <a:pt x="226" y="15"/>
                  </a:lnTo>
                  <a:lnTo>
                    <a:pt x="226" y="69"/>
                  </a:lnTo>
                  <a:lnTo>
                    <a:pt x="216" y="72"/>
                  </a:lnTo>
                  <a:lnTo>
                    <a:pt x="206" y="76"/>
                  </a:lnTo>
                  <a:lnTo>
                    <a:pt x="196" y="80"/>
                  </a:lnTo>
                  <a:lnTo>
                    <a:pt x="187" y="86"/>
                  </a:lnTo>
                  <a:lnTo>
                    <a:pt x="177" y="91"/>
                  </a:lnTo>
                  <a:lnTo>
                    <a:pt x="168" y="98"/>
                  </a:lnTo>
                  <a:lnTo>
                    <a:pt x="159" y="105"/>
                  </a:lnTo>
                  <a:lnTo>
                    <a:pt x="149" y="113"/>
                  </a:lnTo>
                  <a:lnTo>
                    <a:pt x="98" y="84"/>
                  </a:lnTo>
                  <a:lnTo>
                    <a:pt x="96" y="83"/>
                  </a:lnTo>
                  <a:lnTo>
                    <a:pt x="93" y="81"/>
                  </a:lnTo>
                  <a:lnTo>
                    <a:pt x="90" y="81"/>
                  </a:lnTo>
                  <a:lnTo>
                    <a:pt x="87" y="83"/>
                  </a:lnTo>
                  <a:lnTo>
                    <a:pt x="84" y="84"/>
                  </a:lnTo>
                  <a:lnTo>
                    <a:pt x="82" y="85"/>
                  </a:lnTo>
                  <a:lnTo>
                    <a:pt x="80" y="87"/>
                  </a:lnTo>
                  <a:lnTo>
                    <a:pt x="78" y="90"/>
                  </a:lnTo>
                  <a:lnTo>
                    <a:pt x="3" y="219"/>
                  </a:lnTo>
                  <a:lnTo>
                    <a:pt x="1" y="222"/>
                  </a:lnTo>
                  <a:lnTo>
                    <a:pt x="1" y="225"/>
                  </a:lnTo>
                  <a:lnTo>
                    <a:pt x="1" y="228"/>
                  </a:lnTo>
                  <a:lnTo>
                    <a:pt x="1" y="230"/>
                  </a:lnTo>
                  <a:lnTo>
                    <a:pt x="4" y="236"/>
                  </a:lnTo>
                  <a:lnTo>
                    <a:pt x="8" y="241"/>
                  </a:lnTo>
                  <a:lnTo>
                    <a:pt x="57" y="269"/>
                  </a:lnTo>
                  <a:lnTo>
                    <a:pt x="56" y="280"/>
                  </a:lnTo>
                  <a:lnTo>
                    <a:pt x="55" y="291"/>
                  </a:lnTo>
                  <a:lnTo>
                    <a:pt x="54" y="302"/>
                  </a:lnTo>
                  <a:lnTo>
                    <a:pt x="54" y="313"/>
                  </a:lnTo>
                  <a:lnTo>
                    <a:pt x="54" y="323"/>
                  </a:lnTo>
                  <a:lnTo>
                    <a:pt x="55" y="335"/>
                  </a:lnTo>
                  <a:lnTo>
                    <a:pt x="56" y="346"/>
                  </a:lnTo>
                  <a:lnTo>
                    <a:pt x="57" y="355"/>
                  </a:lnTo>
                  <a:lnTo>
                    <a:pt x="7" y="385"/>
                  </a:lnTo>
                  <a:lnTo>
                    <a:pt x="5" y="387"/>
                  </a:lnTo>
                  <a:lnTo>
                    <a:pt x="3" y="389"/>
                  </a:lnTo>
                  <a:lnTo>
                    <a:pt x="2" y="391"/>
                  </a:lnTo>
                  <a:lnTo>
                    <a:pt x="1" y="394"/>
                  </a:lnTo>
                  <a:lnTo>
                    <a:pt x="0" y="396"/>
                  </a:lnTo>
                  <a:lnTo>
                    <a:pt x="1" y="399"/>
                  </a:lnTo>
                  <a:lnTo>
                    <a:pt x="1" y="402"/>
                  </a:lnTo>
                  <a:lnTo>
                    <a:pt x="2" y="405"/>
                  </a:lnTo>
                  <a:lnTo>
                    <a:pt x="78" y="536"/>
                  </a:lnTo>
                  <a:lnTo>
                    <a:pt x="81" y="540"/>
                  </a:lnTo>
                  <a:lnTo>
                    <a:pt x="86" y="543"/>
                  </a:lnTo>
                  <a:lnTo>
                    <a:pt x="89" y="544"/>
                  </a:lnTo>
                  <a:lnTo>
                    <a:pt x="93" y="544"/>
                  </a:lnTo>
                  <a:lnTo>
                    <a:pt x="95" y="543"/>
                  </a:lnTo>
                  <a:lnTo>
                    <a:pt x="98" y="542"/>
                  </a:lnTo>
                  <a:lnTo>
                    <a:pt x="149" y="513"/>
                  </a:lnTo>
                  <a:lnTo>
                    <a:pt x="159" y="520"/>
                  </a:lnTo>
                  <a:lnTo>
                    <a:pt x="168" y="527"/>
                  </a:lnTo>
                  <a:lnTo>
                    <a:pt x="177" y="533"/>
                  </a:lnTo>
                  <a:lnTo>
                    <a:pt x="187" y="539"/>
                  </a:lnTo>
                  <a:lnTo>
                    <a:pt x="196" y="544"/>
                  </a:lnTo>
                  <a:lnTo>
                    <a:pt x="206" y="549"/>
                  </a:lnTo>
                  <a:lnTo>
                    <a:pt x="216" y="552"/>
                  </a:lnTo>
                  <a:lnTo>
                    <a:pt x="226" y="556"/>
                  </a:lnTo>
                  <a:lnTo>
                    <a:pt x="226" y="614"/>
                  </a:lnTo>
                  <a:lnTo>
                    <a:pt x="226" y="617"/>
                  </a:lnTo>
                  <a:lnTo>
                    <a:pt x="227" y="620"/>
                  </a:lnTo>
                  <a:lnTo>
                    <a:pt x="229" y="623"/>
                  </a:lnTo>
                  <a:lnTo>
                    <a:pt x="231" y="625"/>
                  </a:lnTo>
                  <a:lnTo>
                    <a:pt x="233" y="627"/>
                  </a:lnTo>
                  <a:lnTo>
                    <a:pt x="235" y="628"/>
                  </a:lnTo>
                  <a:lnTo>
                    <a:pt x="238" y="629"/>
                  </a:lnTo>
                  <a:lnTo>
                    <a:pt x="241" y="629"/>
                  </a:lnTo>
                  <a:lnTo>
                    <a:pt x="392" y="629"/>
                  </a:lnTo>
                  <a:lnTo>
                    <a:pt x="395" y="629"/>
                  </a:lnTo>
                  <a:lnTo>
                    <a:pt x="398" y="628"/>
                  </a:lnTo>
                  <a:lnTo>
                    <a:pt x="401" y="627"/>
                  </a:lnTo>
                  <a:lnTo>
                    <a:pt x="403" y="625"/>
                  </a:lnTo>
                  <a:lnTo>
                    <a:pt x="404" y="623"/>
                  </a:lnTo>
                  <a:lnTo>
                    <a:pt x="406" y="620"/>
                  </a:lnTo>
                  <a:lnTo>
                    <a:pt x="407" y="617"/>
                  </a:lnTo>
                  <a:lnTo>
                    <a:pt x="407" y="614"/>
                  </a:lnTo>
                  <a:lnTo>
                    <a:pt x="407" y="556"/>
                  </a:lnTo>
                  <a:lnTo>
                    <a:pt x="418" y="552"/>
                  </a:lnTo>
                  <a:lnTo>
                    <a:pt x="429" y="548"/>
                  </a:lnTo>
                  <a:lnTo>
                    <a:pt x="438" y="544"/>
                  </a:lnTo>
                  <a:lnTo>
                    <a:pt x="447" y="538"/>
                  </a:lnTo>
                  <a:lnTo>
                    <a:pt x="465" y="527"/>
                  </a:lnTo>
                  <a:lnTo>
                    <a:pt x="481" y="513"/>
                  </a:lnTo>
                  <a:lnTo>
                    <a:pt x="530" y="542"/>
                  </a:lnTo>
                  <a:lnTo>
                    <a:pt x="533" y="543"/>
                  </a:lnTo>
                  <a:lnTo>
                    <a:pt x="537" y="544"/>
                  </a:lnTo>
                  <a:lnTo>
                    <a:pt x="539" y="544"/>
                  </a:lnTo>
                  <a:lnTo>
                    <a:pt x="542" y="543"/>
                  </a:lnTo>
                  <a:lnTo>
                    <a:pt x="545" y="543"/>
                  </a:lnTo>
                  <a:lnTo>
                    <a:pt x="547" y="540"/>
                  </a:lnTo>
                  <a:lnTo>
                    <a:pt x="550" y="539"/>
                  </a:lnTo>
                  <a:lnTo>
                    <a:pt x="552" y="536"/>
                  </a:lnTo>
                  <a:lnTo>
                    <a:pt x="627" y="405"/>
                  </a:lnTo>
                  <a:lnTo>
                    <a:pt x="628" y="402"/>
                  </a:lnTo>
                  <a:lnTo>
                    <a:pt x="628" y="399"/>
                  </a:lnTo>
                  <a:lnTo>
                    <a:pt x="629" y="396"/>
                  </a:lnTo>
                  <a:lnTo>
                    <a:pt x="628" y="394"/>
                  </a:lnTo>
                  <a:lnTo>
                    <a:pt x="627" y="391"/>
                  </a:lnTo>
                  <a:lnTo>
                    <a:pt x="625" y="389"/>
                  </a:lnTo>
                  <a:lnTo>
                    <a:pt x="623" y="387"/>
                  </a:lnTo>
                  <a:lnTo>
                    <a:pt x="621" y="3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7" name="Freeform 4360">
              <a:extLst>
                <a:ext uri="{FF2B5EF4-FFF2-40B4-BE49-F238E27FC236}">
                  <a16:creationId xmlns="" xmlns:a16="http://schemas.microsoft.com/office/drawing/2014/main" id="{D0EA9002-A75B-49D9-8062-23F4C0931A0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781925" y="1387475"/>
              <a:ext cx="115888" cy="117475"/>
            </a:xfrm>
            <a:custGeom>
              <a:avLst/>
              <a:gdLst>
                <a:gd name="T0" fmla="*/ 160 w 362"/>
                <a:gd name="T1" fmla="*/ 252 h 369"/>
                <a:gd name="T2" fmla="*/ 135 w 362"/>
                <a:gd name="T3" fmla="*/ 238 h 369"/>
                <a:gd name="T4" fmla="*/ 118 w 362"/>
                <a:gd name="T5" fmla="*/ 218 h 369"/>
                <a:gd name="T6" fmla="*/ 109 w 362"/>
                <a:gd name="T7" fmla="*/ 190 h 369"/>
                <a:gd name="T8" fmla="*/ 113 w 362"/>
                <a:gd name="T9" fmla="*/ 162 h 369"/>
                <a:gd name="T10" fmla="*/ 125 w 362"/>
                <a:gd name="T11" fmla="*/ 138 h 369"/>
                <a:gd name="T12" fmla="*/ 147 w 362"/>
                <a:gd name="T13" fmla="*/ 121 h 369"/>
                <a:gd name="T14" fmla="*/ 174 w 362"/>
                <a:gd name="T15" fmla="*/ 112 h 369"/>
                <a:gd name="T16" fmla="*/ 202 w 362"/>
                <a:gd name="T17" fmla="*/ 114 h 369"/>
                <a:gd name="T18" fmla="*/ 226 w 362"/>
                <a:gd name="T19" fmla="*/ 128 h 369"/>
                <a:gd name="T20" fmla="*/ 244 w 362"/>
                <a:gd name="T21" fmla="*/ 149 h 369"/>
                <a:gd name="T22" fmla="*/ 252 w 362"/>
                <a:gd name="T23" fmla="*/ 176 h 369"/>
                <a:gd name="T24" fmla="*/ 250 w 362"/>
                <a:gd name="T25" fmla="*/ 205 h 369"/>
                <a:gd name="T26" fmla="*/ 236 w 362"/>
                <a:gd name="T27" fmla="*/ 229 h 369"/>
                <a:gd name="T28" fmla="*/ 215 w 362"/>
                <a:gd name="T29" fmla="*/ 247 h 369"/>
                <a:gd name="T30" fmla="*/ 189 w 362"/>
                <a:gd name="T31" fmla="*/ 254 h 369"/>
                <a:gd name="T32" fmla="*/ 328 w 362"/>
                <a:gd name="T33" fmla="*/ 195 h 369"/>
                <a:gd name="T34" fmla="*/ 354 w 362"/>
                <a:gd name="T35" fmla="*/ 144 h 369"/>
                <a:gd name="T36" fmla="*/ 361 w 362"/>
                <a:gd name="T37" fmla="*/ 136 h 369"/>
                <a:gd name="T38" fmla="*/ 360 w 362"/>
                <a:gd name="T39" fmla="*/ 124 h 369"/>
                <a:gd name="T40" fmla="*/ 316 w 362"/>
                <a:gd name="T41" fmla="*/ 53 h 369"/>
                <a:gd name="T42" fmla="*/ 304 w 362"/>
                <a:gd name="T43" fmla="*/ 52 h 369"/>
                <a:gd name="T44" fmla="*/ 256 w 362"/>
                <a:gd name="T45" fmla="*/ 56 h 369"/>
                <a:gd name="T46" fmla="*/ 236 w 362"/>
                <a:gd name="T47" fmla="*/ 10 h 369"/>
                <a:gd name="T48" fmla="*/ 229 w 362"/>
                <a:gd name="T49" fmla="*/ 2 h 369"/>
                <a:gd name="T50" fmla="*/ 146 w 362"/>
                <a:gd name="T51" fmla="*/ 0 h 369"/>
                <a:gd name="T52" fmla="*/ 135 w 362"/>
                <a:gd name="T53" fmla="*/ 3 h 369"/>
                <a:gd name="T54" fmla="*/ 131 w 362"/>
                <a:gd name="T55" fmla="*/ 14 h 369"/>
                <a:gd name="T56" fmla="*/ 99 w 362"/>
                <a:gd name="T57" fmla="*/ 63 h 369"/>
                <a:gd name="T58" fmla="*/ 55 w 362"/>
                <a:gd name="T59" fmla="*/ 51 h 369"/>
                <a:gd name="T60" fmla="*/ 44 w 362"/>
                <a:gd name="T61" fmla="*/ 54 h 369"/>
                <a:gd name="T62" fmla="*/ 1 w 362"/>
                <a:gd name="T63" fmla="*/ 126 h 369"/>
                <a:gd name="T64" fmla="*/ 2 w 362"/>
                <a:gd name="T65" fmla="*/ 139 h 369"/>
                <a:gd name="T66" fmla="*/ 36 w 362"/>
                <a:gd name="T67" fmla="*/ 160 h 369"/>
                <a:gd name="T68" fmla="*/ 36 w 362"/>
                <a:gd name="T69" fmla="*/ 207 h 369"/>
                <a:gd name="T70" fmla="*/ 1 w 362"/>
                <a:gd name="T71" fmla="*/ 230 h 369"/>
                <a:gd name="T72" fmla="*/ 1 w 362"/>
                <a:gd name="T73" fmla="*/ 240 h 369"/>
                <a:gd name="T74" fmla="*/ 44 w 362"/>
                <a:gd name="T75" fmla="*/ 313 h 369"/>
                <a:gd name="T76" fmla="*/ 60 w 362"/>
                <a:gd name="T77" fmla="*/ 314 h 369"/>
                <a:gd name="T78" fmla="*/ 120 w 362"/>
                <a:gd name="T79" fmla="*/ 316 h 369"/>
                <a:gd name="T80" fmla="*/ 132 w 362"/>
                <a:gd name="T81" fmla="*/ 359 h 369"/>
                <a:gd name="T82" fmla="*/ 140 w 362"/>
                <a:gd name="T83" fmla="*/ 368 h 369"/>
                <a:gd name="T84" fmla="*/ 225 w 362"/>
                <a:gd name="T85" fmla="*/ 368 h 369"/>
                <a:gd name="T86" fmla="*/ 233 w 362"/>
                <a:gd name="T87" fmla="*/ 361 h 369"/>
                <a:gd name="T88" fmla="*/ 237 w 362"/>
                <a:gd name="T89" fmla="*/ 321 h 369"/>
                <a:gd name="T90" fmla="*/ 274 w 362"/>
                <a:gd name="T91" fmla="*/ 298 h 369"/>
                <a:gd name="T92" fmla="*/ 310 w 362"/>
                <a:gd name="T93" fmla="*/ 316 h 369"/>
                <a:gd name="T94" fmla="*/ 360 w 362"/>
                <a:gd name="T95" fmla="*/ 243 h 369"/>
                <a:gd name="T96" fmla="*/ 362 w 362"/>
                <a:gd name="T97" fmla="*/ 232 h 369"/>
                <a:gd name="T98" fmla="*/ 354 w 362"/>
                <a:gd name="T99" fmla="*/ 223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362" h="369">
                  <a:moveTo>
                    <a:pt x="181" y="255"/>
                  </a:moveTo>
                  <a:lnTo>
                    <a:pt x="174" y="254"/>
                  </a:lnTo>
                  <a:lnTo>
                    <a:pt x="166" y="253"/>
                  </a:lnTo>
                  <a:lnTo>
                    <a:pt x="160" y="252"/>
                  </a:lnTo>
                  <a:lnTo>
                    <a:pt x="153" y="249"/>
                  </a:lnTo>
                  <a:lnTo>
                    <a:pt x="147" y="247"/>
                  </a:lnTo>
                  <a:lnTo>
                    <a:pt x="141" y="243"/>
                  </a:lnTo>
                  <a:lnTo>
                    <a:pt x="135" y="238"/>
                  </a:lnTo>
                  <a:lnTo>
                    <a:pt x="131" y="234"/>
                  </a:lnTo>
                  <a:lnTo>
                    <a:pt x="125" y="229"/>
                  </a:lnTo>
                  <a:lnTo>
                    <a:pt x="122" y="223"/>
                  </a:lnTo>
                  <a:lnTo>
                    <a:pt x="118" y="218"/>
                  </a:lnTo>
                  <a:lnTo>
                    <a:pt x="115" y="212"/>
                  </a:lnTo>
                  <a:lnTo>
                    <a:pt x="113" y="205"/>
                  </a:lnTo>
                  <a:lnTo>
                    <a:pt x="110" y="198"/>
                  </a:lnTo>
                  <a:lnTo>
                    <a:pt x="109" y="190"/>
                  </a:lnTo>
                  <a:lnTo>
                    <a:pt x="109" y="183"/>
                  </a:lnTo>
                  <a:lnTo>
                    <a:pt x="109" y="176"/>
                  </a:lnTo>
                  <a:lnTo>
                    <a:pt x="110" y="169"/>
                  </a:lnTo>
                  <a:lnTo>
                    <a:pt x="113" y="162"/>
                  </a:lnTo>
                  <a:lnTo>
                    <a:pt x="115" y="156"/>
                  </a:lnTo>
                  <a:lnTo>
                    <a:pt x="118" y="149"/>
                  </a:lnTo>
                  <a:lnTo>
                    <a:pt x="122" y="143"/>
                  </a:lnTo>
                  <a:lnTo>
                    <a:pt x="125" y="138"/>
                  </a:lnTo>
                  <a:lnTo>
                    <a:pt x="131" y="132"/>
                  </a:lnTo>
                  <a:lnTo>
                    <a:pt x="135" y="128"/>
                  </a:lnTo>
                  <a:lnTo>
                    <a:pt x="141" y="124"/>
                  </a:lnTo>
                  <a:lnTo>
                    <a:pt x="147" y="121"/>
                  </a:lnTo>
                  <a:lnTo>
                    <a:pt x="153" y="117"/>
                  </a:lnTo>
                  <a:lnTo>
                    <a:pt x="160" y="114"/>
                  </a:lnTo>
                  <a:lnTo>
                    <a:pt x="166" y="113"/>
                  </a:lnTo>
                  <a:lnTo>
                    <a:pt x="174" y="112"/>
                  </a:lnTo>
                  <a:lnTo>
                    <a:pt x="181" y="111"/>
                  </a:lnTo>
                  <a:lnTo>
                    <a:pt x="189" y="112"/>
                  </a:lnTo>
                  <a:lnTo>
                    <a:pt x="195" y="113"/>
                  </a:lnTo>
                  <a:lnTo>
                    <a:pt x="202" y="114"/>
                  </a:lnTo>
                  <a:lnTo>
                    <a:pt x="209" y="117"/>
                  </a:lnTo>
                  <a:lnTo>
                    <a:pt x="215" y="121"/>
                  </a:lnTo>
                  <a:lnTo>
                    <a:pt x="221" y="124"/>
                  </a:lnTo>
                  <a:lnTo>
                    <a:pt x="226" y="128"/>
                  </a:lnTo>
                  <a:lnTo>
                    <a:pt x="231" y="132"/>
                  </a:lnTo>
                  <a:lnTo>
                    <a:pt x="236" y="138"/>
                  </a:lnTo>
                  <a:lnTo>
                    <a:pt x="240" y="143"/>
                  </a:lnTo>
                  <a:lnTo>
                    <a:pt x="244" y="149"/>
                  </a:lnTo>
                  <a:lnTo>
                    <a:pt x="247" y="156"/>
                  </a:lnTo>
                  <a:lnTo>
                    <a:pt x="250" y="162"/>
                  </a:lnTo>
                  <a:lnTo>
                    <a:pt x="251" y="169"/>
                  </a:lnTo>
                  <a:lnTo>
                    <a:pt x="252" y="176"/>
                  </a:lnTo>
                  <a:lnTo>
                    <a:pt x="253" y="183"/>
                  </a:lnTo>
                  <a:lnTo>
                    <a:pt x="252" y="190"/>
                  </a:lnTo>
                  <a:lnTo>
                    <a:pt x="251" y="198"/>
                  </a:lnTo>
                  <a:lnTo>
                    <a:pt x="250" y="205"/>
                  </a:lnTo>
                  <a:lnTo>
                    <a:pt x="247" y="212"/>
                  </a:lnTo>
                  <a:lnTo>
                    <a:pt x="244" y="218"/>
                  </a:lnTo>
                  <a:lnTo>
                    <a:pt x="240" y="223"/>
                  </a:lnTo>
                  <a:lnTo>
                    <a:pt x="236" y="229"/>
                  </a:lnTo>
                  <a:lnTo>
                    <a:pt x="231" y="234"/>
                  </a:lnTo>
                  <a:lnTo>
                    <a:pt x="226" y="238"/>
                  </a:lnTo>
                  <a:lnTo>
                    <a:pt x="221" y="243"/>
                  </a:lnTo>
                  <a:lnTo>
                    <a:pt x="215" y="247"/>
                  </a:lnTo>
                  <a:lnTo>
                    <a:pt x="209" y="249"/>
                  </a:lnTo>
                  <a:lnTo>
                    <a:pt x="202" y="252"/>
                  </a:lnTo>
                  <a:lnTo>
                    <a:pt x="195" y="253"/>
                  </a:lnTo>
                  <a:lnTo>
                    <a:pt x="189" y="254"/>
                  </a:lnTo>
                  <a:lnTo>
                    <a:pt x="181" y="255"/>
                  </a:lnTo>
                  <a:close/>
                  <a:moveTo>
                    <a:pt x="354" y="223"/>
                  </a:moveTo>
                  <a:lnTo>
                    <a:pt x="327" y="207"/>
                  </a:lnTo>
                  <a:lnTo>
                    <a:pt x="328" y="195"/>
                  </a:lnTo>
                  <a:lnTo>
                    <a:pt x="328" y="183"/>
                  </a:lnTo>
                  <a:lnTo>
                    <a:pt x="328" y="172"/>
                  </a:lnTo>
                  <a:lnTo>
                    <a:pt x="327" y="160"/>
                  </a:lnTo>
                  <a:lnTo>
                    <a:pt x="354" y="144"/>
                  </a:lnTo>
                  <a:lnTo>
                    <a:pt x="357" y="143"/>
                  </a:lnTo>
                  <a:lnTo>
                    <a:pt x="359" y="141"/>
                  </a:lnTo>
                  <a:lnTo>
                    <a:pt x="360" y="139"/>
                  </a:lnTo>
                  <a:lnTo>
                    <a:pt x="361" y="136"/>
                  </a:lnTo>
                  <a:lnTo>
                    <a:pt x="362" y="132"/>
                  </a:lnTo>
                  <a:lnTo>
                    <a:pt x="362" y="129"/>
                  </a:lnTo>
                  <a:lnTo>
                    <a:pt x="361" y="126"/>
                  </a:lnTo>
                  <a:lnTo>
                    <a:pt x="360" y="124"/>
                  </a:lnTo>
                  <a:lnTo>
                    <a:pt x="322" y="59"/>
                  </a:lnTo>
                  <a:lnTo>
                    <a:pt x="320" y="56"/>
                  </a:lnTo>
                  <a:lnTo>
                    <a:pt x="318" y="54"/>
                  </a:lnTo>
                  <a:lnTo>
                    <a:pt x="316" y="53"/>
                  </a:lnTo>
                  <a:lnTo>
                    <a:pt x="313" y="51"/>
                  </a:lnTo>
                  <a:lnTo>
                    <a:pt x="309" y="51"/>
                  </a:lnTo>
                  <a:lnTo>
                    <a:pt x="307" y="51"/>
                  </a:lnTo>
                  <a:lnTo>
                    <a:pt x="304" y="52"/>
                  </a:lnTo>
                  <a:lnTo>
                    <a:pt x="301" y="53"/>
                  </a:lnTo>
                  <a:lnTo>
                    <a:pt x="274" y="69"/>
                  </a:lnTo>
                  <a:lnTo>
                    <a:pt x="266" y="63"/>
                  </a:lnTo>
                  <a:lnTo>
                    <a:pt x="256" y="56"/>
                  </a:lnTo>
                  <a:lnTo>
                    <a:pt x="246" y="51"/>
                  </a:lnTo>
                  <a:lnTo>
                    <a:pt x="237" y="47"/>
                  </a:lnTo>
                  <a:lnTo>
                    <a:pt x="237" y="14"/>
                  </a:lnTo>
                  <a:lnTo>
                    <a:pt x="236" y="10"/>
                  </a:lnTo>
                  <a:lnTo>
                    <a:pt x="236" y="8"/>
                  </a:lnTo>
                  <a:lnTo>
                    <a:pt x="233" y="5"/>
                  </a:lnTo>
                  <a:lnTo>
                    <a:pt x="232" y="3"/>
                  </a:lnTo>
                  <a:lnTo>
                    <a:pt x="229" y="2"/>
                  </a:lnTo>
                  <a:lnTo>
                    <a:pt x="227" y="1"/>
                  </a:lnTo>
                  <a:lnTo>
                    <a:pt x="224" y="0"/>
                  </a:lnTo>
                  <a:lnTo>
                    <a:pt x="222" y="0"/>
                  </a:lnTo>
                  <a:lnTo>
                    <a:pt x="146" y="0"/>
                  </a:lnTo>
                  <a:lnTo>
                    <a:pt x="143" y="0"/>
                  </a:lnTo>
                  <a:lnTo>
                    <a:pt x="140" y="1"/>
                  </a:lnTo>
                  <a:lnTo>
                    <a:pt x="137" y="2"/>
                  </a:lnTo>
                  <a:lnTo>
                    <a:pt x="135" y="3"/>
                  </a:lnTo>
                  <a:lnTo>
                    <a:pt x="134" y="5"/>
                  </a:lnTo>
                  <a:lnTo>
                    <a:pt x="132" y="8"/>
                  </a:lnTo>
                  <a:lnTo>
                    <a:pt x="132" y="10"/>
                  </a:lnTo>
                  <a:lnTo>
                    <a:pt x="131" y="14"/>
                  </a:lnTo>
                  <a:lnTo>
                    <a:pt x="131" y="47"/>
                  </a:lnTo>
                  <a:lnTo>
                    <a:pt x="120" y="52"/>
                  </a:lnTo>
                  <a:lnTo>
                    <a:pt x="109" y="57"/>
                  </a:lnTo>
                  <a:lnTo>
                    <a:pt x="99" y="63"/>
                  </a:lnTo>
                  <a:lnTo>
                    <a:pt x="90" y="69"/>
                  </a:lnTo>
                  <a:lnTo>
                    <a:pt x="61" y="53"/>
                  </a:lnTo>
                  <a:lnTo>
                    <a:pt x="58" y="52"/>
                  </a:lnTo>
                  <a:lnTo>
                    <a:pt x="55" y="51"/>
                  </a:lnTo>
                  <a:lnTo>
                    <a:pt x="53" y="51"/>
                  </a:lnTo>
                  <a:lnTo>
                    <a:pt x="49" y="51"/>
                  </a:lnTo>
                  <a:lnTo>
                    <a:pt x="47" y="52"/>
                  </a:lnTo>
                  <a:lnTo>
                    <a:pt x="44" y="54"/>
                  </a:lnTo>
                  <a:lnTo>
                    <a:pt x="42" y="56"/>
                  </a:lnTo>
                  <a:lnTo>
                    <a:pt x="41" y="59"/>
                  </a:lnTo>
                  <a:lnTo>
                    <a:pt x="2" y="124"/>
                  </a:lnTo>
                  <a:lnTo>
                    <a:pt x="1" y="126"/>
                  </a:lnTo>
                  <a:lnTo>
                    <a:pt x="0" y="129"/>
                  </a:lnTo>
                  <a:lnTo>
                    <a:pt x="0" y="132"/>
                  </a:lnTo>
                  <a:lnTo>
                    <a:pt x="1" y="136"/>
                  </a:lnTo>
                  <a:lnTo>
                    <a:pt x="2" y="139"/>
                  </a:lnTo>
                  <a:lnTo>
                    <a:pt x="3" y="141"/>
                  </a:lnTo>
                  <a:lnTo>
                    <a:pt x="6" y="143"/>
                  </a:lnTo>
                  <a:lnTo>
                    <a:pt x="8" y="144"/>
                  </a:lnTo>
                  <a:lnTo>
                    <a:pt x="36" y="160"/>
                  </a:lnTo>
                  <a:lnTo>
                    <a:pt x="34" y="172"/>
                  </a:lnTo>
                  <a:lnTo>
                    <a:pt x="34" y="183"/>
                  </a:lnTo>
                  <a:lnTo>
                    <a:pt x="34" y="195"/>
                  </a:lnTo>
                  <a:lnTo>
                    <a:pt x="36" y="207"/>
                  </a:lnTo>
                  <a:lnTo>
                    <a:pt x="8" y="223"/>
                  </a:lnTo>
                  <a:lnTo>
                    <a:pt x="6" y="224"/>
                  </a:lnTo>
                  <a:lnTo>
                    <a:pt x="3" y="227"/>
                  </a:lnTo>
                  <a:lnTo>
                    <a:pt x="1" y="230"/>
                  </a:lnTo>
                  <a:lnTo>
                    <a:pt x="0" y="233"/>
                  </a:lnTo>
                  <a:lnTo>
                    <a:pt x="0" y="235"/>
                  </a:lnTo>
                  <a:lnTo>
                    <a:pt x="0" y="237"/>
                  </a:lnTo>
                  <a:lnTo>
                    <a:pt x="1" y="240"/>
                  </a:lnTo>
                  <a:lnTo>
                    <a:pt x="2" y="243"/>
                  </a:lnTo>
                  <a:lnTo>
                    <a:pt x="40" y="309"/>
                  </a:lnTo>
                  <a:lnTo>
                    <a:pt x="42" y="311"/>
                  </a:lnTo>
                  <a:lnTo>
                    <a:pt x="44" y="313"/>
                  </a:lnTo>
                  <a:lnTo>
                    <a:pt x="46" y="314"/>
                  </a:lnTo>
                  <a:lnTo>
                    <a:pt x="48" y="315"/>
                  </a:lnTo>
                  <a:lnTo>
                    <a:pt x="55" y="316"/>
                  </a:lnTo>
                  <a:lnTo>
                    <a:pt x="60" y="314"/>
                  </a:lnTo>
                  <a:lnTo>
                    <a:pt x="90" y="297"/>
                  </a:lnTo>
                  <a:lnTo>
                    <a:pt x="99" y="304"/>
                  </a:lnTo>
                  <a:lnTo>
                    <a:pt x="109" y="310"/>
                  </a:lnTo>
                  <a:lnTo>
                    <a:pt x="120" y="316"/>
                  </a:lnTo>
                  <a:lnTo>
                    <a:pt x="131" y="321"/>
                  </a:lnTo>
                  <a:lnTo>
                    <a:pt x="131" y="354"/>
                  </a:lnTo>
                  <a:lnTo>
                    <a:pt x="132" y="356"/>
                  </a:lnTo>
                  <a:lnTo>
                    <a:pt x="132" y="359"/>
                  </a:lnTo>
                  <a:lnTo>
                    <a:pt x="134" y="361"/>
                  </a:lnTo>
                  <a:lnTo>
                    <a:pt x="135" y="363"/>
                  </a:lnTo>
                  <a:lnTo>
                    <a:pt x="137" y="366"/>
                  </a:lnTo>
                  <a:lnTo>
                    <a:pt x="140" y="368"/>
                  </a:lnTo>
                  <a:lnTo>
                    <a:pt x="143" y="368"/>
                  </a:lnTo>
                  <a:lnTo>
                    <a:pt x="146" y="369"/>
                  </a:lnTo>
                  <a:lnTo>
                    <a:pt x="222" y="369"/>
                  </a:lnTo>
                  <a:lnTo>
                    <a:pt x="225" y="368"/>
                  </a:lnTo>
                  <a:lnTo>
                    <a:pt x="227" y="368"/>
                  </a:lnTo>
                  <a:lnTo>
                    <a:pt x="229" y="366"/>
                  </a:lnTo>
                  <a:lnTo>
                    <a:pt x="232" y="363"/>
                  </a:lnTo>
                  <a:lnTo>
                    <a:pt x="233" y="361"/>
                  </a:lnTo>
                  <a:lnTo>
                    <a:pt x="236" y="359"/>
                  </a:lnTo>
                  <a:lnTo>
                    <a:pt x="236" y="356"/>
                  </a:lnTo>
                  <a:lnTo>
                    <a:pt x="237" y="354"/>
                  </a:lnTo>
                  <a:lnTo>
                    <a:pt x="237" y="321"/>
                  </a:lnTo>
                  <a:lnTo>
                    <a:pt x="246" y="316"/>
                  </a:lnTo>
                  <a:lnTo>
                    <a:pt x="256" y="311"/>
                  </a:lnTo>
                  <a:lnTo>
                    <a:pt x="266" y="305"/>
                  </a:lnTo>
                  <a:lnTo>
                    <a:pt x="274" y="298"/>
                  </a:lnTo>
                  <a:lnTo>
                    <a:pt x="302" y="313"/>
                  </a:lnTo>
                  <a:lnTo>
                    <a:pt x="305" y="315"/>
                  </a:lnTo>
                  <a:lnTo>
                    <a:pt x="307" y="315"/>
                  </a:lnTo>
                  <a:lnTo>
                    <a:pt x="310" y="316"/>
                  </a:lnTo>
                  <a:lnTo>
                    <a:pt x="314" y="316"/>
                  </a:lnTo>
                  <a:lnTo>
                    <a:pt x="319" y="313"/>
                  </a:lnTo>
                  <a:lnTo>
                    <a:pt x="322" y="309"/>
                  </a:lnTo>
                  <a:lnTo>
                    <a:pt x="360" y="243"/>
                  </a:lnTo>
                  <a:lnTo>
                    <a:pt x="362" y="240"/>
                  </a:lnTo>
                  <a:lnTo>
                    <a:pt x="362" y="237"/>
                  </a:lnTo>
                  <a:lnTo>
                    <a:pt x="362" y="234"/>
                  </a:lnTo>
                  <a:lnTo>
                    <a:pt x="362" y="232"/>
                  </a:lnTo>
                  <a:lnTo>
                    <a:pt x="361" y="229"/>
                  </a:lnTo>
                  <a:lnTo>
                    <a:pt x="359" y="227"/>
                  </a:lnTo>
                  <a:lnTo>
                    <a:pt x="357" y="224"/>
                  </a:lnTo>
                  <a:lnTo>
                    <a:pt x="354" y="22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08" name="Freeform 4361">
            <a:extLst>
              <a:ext uri="{FF2B5EF4-FFF2-40B4-BE49-F238E27FC236}">
                <a16:creationId xmlns="" xmlns:a16="http://schemas.microsoft.com/office/drawing/2014/main" id="{6034241E-F9AD-4F74-9B75-353FE8EEBDF4}"/>
              </a:ext>
            </a:extLst>
          </p:cNvPr>
          <p:cNvSpPr>
            <a:spLocks noEditPoints="1"/>
          </p:cNvSpPr>
          <p:nvPr/>
        </p:nvSpPr>
        <p:spPr bwMode="auto">
          <a:xfrm>
            <a:off x="8170546" y="4947786"/>
            <a:ext cx="285750" cy="200025"/>
          </a:xfrm>
          <a:custGeom>
            <a:avLst/>
            <a:gdLst>
              <a:gd name="T0" fmla="*/ 719 w 898"/>
              <a:gd name="T1" fmla="*/ 476 h 628"/>
              <a:gd name="T2" fmla="*/ 721 w 898"/>
              <a:gd name="T3" fmla="*/ 457 h 628"/>
              <a:gd name="T4" fmla="*/ 810 w 898"/>
              <a:gd name="T5" fmla="*/ 454 h 628"/>
              <a:gd name="T6" fmla="*/ 822 w 898"/>
              <a:gd name="T7" fmla="*/ 468 h 628"/>
              <a:gd name="T8" fmla="*/ 810 w 898"/>
              <a:gd name="T9" fmla="*/ 483 h 628"/>
              <a:gd name="T10" fmla="*/ 695 w 898"/>
              <a:gd name="T11" fmla="*/ 344 h 628"/>
              <a:gd name="T12" fmla="*/ 705 w 898"/>
              <a:gd name="T13" fmla="*/ 328 h 628"/>
              <a:gd name="T14" fmla="*/ 794 w 898"/>
              <a:gd name="T15" fmla="*/ 306 h 628"/>
              <a:gd name="T16" fmla="*/ 788 w 898"/>
              <a:gd name="T17" fmla="*/ 324 h 628"/>
              <a:gd name="T18" fmla="*/ 517 w 898"/>
              <a:gd name="T19" fmla="*/ 417 h 628"/>
              <a:gd name="T20" fmla="*/ 518 w 898"/>
              <a:gd name="T21" fmla="*/ 478 h 628"/>
              <a:gd name="T22" fmla="*/ 485 w 898"/>
              <a:gd name="T23" fmla="*/ 515 h 628"/>
              <a:gd name="T24" fmla="*/ 434 w 898"/>
              <a:gd name="T25" fmla="*/ 522 h 628"/>
              <a:gd name="T26" fmla="*/ 391 w 898"/>
              <a:gd name="T27" fmla="*/ 497 h 628"/>
              <a:gd name="T28" fmla="*/ 374 w 898"/>
              <a:gd name="T29" fmla="*/ 449 h 628"/>
              <a:gd name="T30" fmla="*/ 391 w 898"/>
              <a:gd name="T31" fmla="*/ 401 h 628"/>
              <a:gd name="T32" fmla="*/ 434 w 898"/>
              <a:gd name="T33" fmla="*/ 376 h 628"/>
              <a:gd name="T34" fmla="*/ 662 w 898"/>
              <a:gd name="T35" fmla="*/ 214 h 628"/>
              <a:gd name="T36" fmla="*/ 681 w 898"/>
              <a:gd name="T37" fmla="*/ 212 h 628"/>
              <a:gd name="T38" fmla="*/ 687 w 898"/>
              <a:gd name="T39" fmla="*/ 230 h 628"/>
              <a:gd name="T40" fmla="*/ 333 w 898"/>
              <a:gd name="T41" fmla="*/ 200 h 628"/>
              <a:gd name="T42" fmla="*/ 298 w 898"/>
              <a:gd name="T43" fmla="*/ 113 h 628"/>
              <a:gd name="T44" fmla="*/ 320 w 898"/>
              <a:gd name="T45" fmla="*/ 106 h 628"/>
              <a:gd name="T46" fmla="*/ 355 w 898"/>
              <a:gd name="T47" fmla="*/ 191 h 628"/>
              <a:gd name="T48" fmla="*/ 257 w 898"/>
              <a:gd name="T49" fmla="*/ 262 h 628"/>
              <a:gd name="T50" fmla="*/ 238 w 898"/>
              <a:gd name="T51" fmla="*/ 260 h 628"/>
              <a:gd name="T52" fmla="*/ 182 w 898"/>
              <a:gd name="T53" fmla="*/ 191 h 628"/>
              <a:gd name="T54" fmla="*/ 199 w 898"/>
              <a:gd name="T55" fmla="*/ 181 h 628"/>
              <a:gd name="T56" fmla="*/ 263 w 898"/>
              <a:gd name="T57" fmla="*/ 247 h 628"/>
              <a:gd name="T58" fmla="*/ 199 w 898"/>
              <a:gd name="T59" fmla="*/ 351 h 628"/>
              <a:gd name="T60" fmla="*/ 110 w 898"/>
              <a:gd name="T61" fmla="*/ 324 h 628"/>
              <a:gd name="T62" fmla="*/ 104 w 898"/>
              <a:gd name="T63" fmla="*/ 306 h 628"/>
              <a:gd name="T64" fmla="*/ 194 w 898"/>
              <a:gd name="T65" fmla="*/ 328 h 628"/>
              <a:gd name="T66" fmla="*/ 202 w 898"/>
              <a:gd name="T67" fmla="*/ 344 h 628"/>
              <a:gd name="T68" fmla="*/ 80 w 898"/>
              <a:gd name="T69" fmla="*/ 478 h 628"/>
              <a:gd name="T70" fmla="*/ 78 w 898"/>
              <a:gd name="T71" fmla="*/ 459 h 628"/>
              <a:gd name="T72" fmla="*/ 169 w 898"/>
              <a:gd name="T73" fmla="*/ 454 h 628"/>
              <a:gd name="T74" fmla="*/ 181 w 898"/>
              <a:gd name="T75" fmla="*/ 468 h 628"/>
              <a:gd name="T76" fmla="*/ 169 w 898"/>
              <a:gd name="T77" fmla="*/ 483 h 628"/>
              <a:gd name="T78" fmla="*/ 441 w 898"/>
              <a:gd name="T79" fmla="*/ 78 h 628"/>
              <a:gd name="T80" fmla="*/ 460 w 898"/>
              <a:gd name="T81" fmla="*/ 81 h 628"/>
              <a:gd name="T82" fmla="*/ 463 w 898"/>
              <a:gd name="T83" fmla="*/ 173 h 628"/>
              <a:gd name="T84" fmla="*/ 446 w 898"/>
              <a:gd name="T85" fmla="*/ 181 h 628"/>
              <a:gd name="T86" fmla="*/ 434 w 898"/>
              <a:gd name="T87" fmla="*/ 166 h 628"/>
              <a:gd name="T88" fmla="*/ 580 w 898"/>
              <a:gd name="T89" fmla="*/ 104 h 628"/>
              <a:gd name="T90" fmla="*/ 600 w 898"/>
              <a:gd name="T91" fmla="*/ 116 h 628"/>
              <a:gd name="T92" fmla="*/ 562 w 898"/>
              <a:gd name="T93" fmla="*/ 202 h 628"/>
              <a:gd name="T94" fmla="*/ 543 w 898"/>
              <a:gd name="T95" fmla="*/ 194 h 628"/>
              <a:gd name="T96" fmla="*/ 403 w 898"/>
              <a:gd name="T97" fmla="*/ 2 h 628"/>
              <a:gd name="T98" fmla="*/ 255 w 898"/>
              <a:gd name="T99" fmla="*/ 44 h 628"/>
              <a:gd name="T100" fmla="*/ 131 w 898"/>
              <a:gd name="T101" fmla="*/ 132 h 628"/>
              <a:gd name="T102" fmla="*/ 45 w 898"/>
              <a:gd name="T103" fmla="*/ 255 h 628"/>
              <a:gd name="T104" fmla="*/ 3 w 898"/>
              <a:gd name="T105" fmla="*/ 403 h 628"/>
              <a:gd name="T106" fmla="*/ 4 w 898"/>
              <a:gd name="T107" fmla="*/ 624 h 628"/>
              <a:gd name="T108" fmla="*/ 888 w 898"/>
              <a:gd name="T109" fmla="*/ 627 h 628"/>
              <a:gd name="T110" fmla="*/ 898 w 898"/>
              <a:gd name="T111" fmla="*/ 449 h 628"/>
              <a:gd name="T112" fmla="*/ 870 w 898"/>
              <a:gd name="T113" fmla="*/ 294 h 628"/>
              <a:gd name="T114" fmla="*/ 795 w 898"/>
              <a:gd name="T115" fmla="*/ 164 h 628"/>
              <a:gd name="T116" fmla="*/ 681 w 898"/>
              <a:gd name="T117" fmla="*/ 66 h 628"/>
              <a:gd name="T118" fmla="*/ 539 w 898"/>
              <a:gd name="T119" fmla="*/ 9 h 6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898" h="628">
                <a:moveTo>
                  <a:pt x="807" y="483"/>
                </a:moveTo>
                <a:lnTo>
                  <a:pt x="732" y="483"/>
                </a:lnTo>
                <a:lnTo>
                  <a:pt x="729" y="483"/>
                </a:lnTo>
                <a:lnTo>
                  <a:pt x="726" y="482"/>
                </a:lnTo>
                <a:lnTo>
                  <a:pt x="723" y="481"/>
                </a:lnTo>
                <a:lnTo>
                  <a:pt x="721" y="478"/>
                </a:lnTo>
                <a:lnTo>
                  <a:pt x="719" y="476"/>
                </a:lnTo>
                <a:lnTo>
                  <a:pt x="718" y="474"/>
                </a:lnTo>
                <a:lnTo>
                  <a:pt x="717" y="471"/>
                </a:lnTo>
                <a:lnTo>
                  <a:pt x="717" y="468"/>
                </a:lnTo>
                <a:lnTo>
                  <a:pt x="717" y="465"/>
                </a:lnTo>
                <a:lnTo>
                  <a:pt x="718" y="462"/>
                </a:lnTo>
                <a:lnTo>
                  <a:pt x="719" y="459"/>
                </a:lnTo>
                <a:lnTo>
                  <a:pt x="721" y="457"/>
                </a:lnTo>
                <a:lnTo>
                  <a:pt x="723" y="455"/>
                </a:lnTo>
                <a:lnTo>
                  <a:pt x="726" y="454"/>
                </a:lnTo>
                <a:lnTo>
                  <a:pt x="729" y="454"/>
                </a:lnTo>
                <a:lnTo>
                  <a:pt x="732" y="453"/>
                </a:lnTo>
                <a:lnTo>
                  <a:pt x="732" y="453"/>
                </a:lnTo>
                <a:lnTo>
                  <a:pt x="808" y="453"/>
                </a:lnTo>
                <a:lnTo>
                  <a:pt x="810" y="454"/>
                </a:lnTo>
                <a:lnTo>
                  <a:pt x="813" y="454"/>
                </a:lnTo>
                <a:lnTo>
                  <a:pt x="815" y="456"/>
                </a:lnTo>
                <a:lnTo>
                  <a:pt x="817" y="458"/>
                </a:lnTo>
                <a:lnTo>
                  <a:pt x="819" y="460"/>
                </a:lnTo>
                <a:lnTo>
                  <a:pt x="821" y="462"/>
                </a:lnTo>
                <a:lnTo>
                  <a:pt x="822" y="466"/>
                </a:lnTo>
                <a:lnTo>
                  <a:pt x="822" y="468"/>
                </a:lnTo>
                <a:lnTo>
                  <a:pt x="822" y="471"/>
                </a:lnTo>
                <a:lnTo>
                  <a:pt x="821" y="474"/>
                </a:lnTo>
                <a:lnTo>
                  <a:pt x="819" y="476"/>
                </a:lnTo>
                <a:lnTo>
                  <a:pt x="817" y="478"/>
                </a:lnTo>
                <a:lnTo>
                  <a:pt x="815" y="481"/>
                </a:lnTo>
                <a:lnTo>
                  <a:pt x="813" y="482"/>
                </a:lnTo>
                <a:lnTo>
                  <a:pt x="810" y="483"/>
                </a:lnTo>
                <a:lnTo>
                  <a:pt x="807" y="483"/>
                </a:lnTo>
                <a:close/>
                <a:moveTo>
                  <a:pt x="710" y="355"/>
                </a:moveTo>
                <a:lnTo>
                  <a:pt x="706" y="355"/>
                </a:lnTo>
                <a:lnTo>
                  <a:pt x="702" y="353"/>
                </a:lnTo>
                <a:lnTo>
                  <a:pt x="699" y="351"/>
                </a:lnTo>
                <a:lnTo>
                  <a:pt x="696" y="347"/>
                </a:lnTo>
                <a:lnTo>
                  <a:pt x="695" y="344"/>
                </a:lnTo>
                <a:lnTo>
                  <a:pt x="695" y="342"/>
                </a:lnTo>
                <a:lnTo>
                  <a:pt x="695" y="338"/>
                </a:lnTo>
                <a:lnTo>
                  <a:pt x="696" y="335"/>
                </a:lnTo>
                <a:lnTo>
                  <a:pt x="698" y="333"/>
                </a:lnTo>
                <a:lnTo>
                  <a:pt x="700" y="331"/>
                </a:lnTo>
                <a:lnTo>
                  <a:pt x="702" y="329"/>
                </a:lnTo>
                <a:lnTo>
                  <a:pt x="705" y="328"/>
                </a:lnTo>
                <a:lnTo>
                  <a:pt x="775" y="298"/>
                </a:lnTo>
                <a:lnTo>
                  <a:pt x="777" y="297"/>
                </a:lnTo>
                <a:lnTo>
                  <a:pt x="780" y="297"/>
                </a:lnTo>
                <a:lnTo>
                  <a:pt x="783" y="298"/>
                </a:lnTo>
                <a:lnTo>
                  <a:pt x="785" y="298"/>
                </a:lnTo>
                <a:lnTo>
                  <a:pt x="791" y="302"/>
                </a:lnTo>
                <a:lnTo>
                  <a:pt x="794" y="306"/>
                </a:lnTo>
                <a:lnTo>
                  <a:pt x="795" y="309"/>
                </a:lnTo>
                <a:lnTo>
                  <a:pt x="795" y="313"/>
                </a:lnTo>
                <a:lnTo>
                  <a:pt x="795" y="315"/>
                </a:lnTo>
                <a:lnTo>
                  <a:pt x="794" y="318"/>
                </a:lnTo>
                <a:lnTo>
                  <a:pt x="793" y="320"/>
                </a:lnTo>
                <a:lnTo>
                  <a:pt x="791" y="322"/>
                </a:lnTo>
                <a:lnTo>
                  <a:pt x="788" y="324"/>
                </a:lnTo>
                <a:lnTo>
                  <a:pt x="785" y="325"/>
                </a:lnTo>
                <a:lnTo>
                  <a:pt x="716" y="354"/>
                </a:lnTo>
                <a:lnTo>
                  <a:pt x="714" y="355"/>
                </a:lnTo>
                <a:lnTo>
                  <a:pt x="710" y="355"/>
                </a:lnTo>
                <a:close/>
                <a:moveTo>
                  <a:pt x="684" y="235"/>
                </a:moveTo>
                <a:lnTo>
                  <a:pt x="511" y="408"/>
                </a:lnTo>
                <a:lnTo>
                  <a:pt x="517" y="417"/>
                </a:lnTo>
                <a:lnTo>
                  <a:pt x="520" y="427"/>
                </a:lnTo>
                <a:lnTo>
                  <a:pt x="523" y="438"/>
                </a:lnTo>
                <a:lnTo>
                  <a:pt x="524" y="449"/>
                </a:lnTo>
                <a:lnTo>
                  <a:pt x="523" y="456"/>
                </a:lnTo>
                <a:lnTo>
                  <a:pt x="522" y="464"/>
                </a:lnTo>
                <a:lnTo>
                  <a:pt x="520" y="471"/>
                </a:lnTo>
                <a:lnTo>
                  <a:pt x="518" y="478"/>
                </a:lnTo>
                <a:lnTo>
                  <a:pt x="515" y="485"/>
                </a:lnTo>
                <a:lnTo>
                  <a:pt x="511" y="490"/>
                </a:lnTo>
                <a:lnTo>
                  <a:pt x="507" y="497"/>
                </a:lnTo>
                <a:lnTo>
                  <a:pt x="502" y="502"/>
                </a:lnTo>
                <a:lnTo>
                  <a:pt x="496" y="506"/>
                </a:lnTo>
                <a:lnTo>
                  <a:pt x="491" y="511"/>
                </a:lnTo>
                <a:lnTo>
                  <a:pt x="485" y="515"/>
                </a:lnTo>
                <a:lnTo>
                  <a:pt x="478" y="518"/>
                </a:lnTo>
                <a:lnTo>
                  <a:pt x="471" y="520"/>
                </a:lnTo>
                <a:lnTo>
                  <a:pt x="464" y="522"/>
                </a:lnTo>
                <a:lnTo>
                  <a:pt x="457" y="523"/>
                </a:lnTo>
                <a:lnTo>
                  <a:pt x="449" y="523"/>
                </a:lnTo>
                <a:lnTo>
                  <a:pt x="442" y="523"/>
                </a:lnTo>
                <a:lnTo>
                  <a:pt x="434" y="522"/>
                </a:lnTo>
                <a:lnTo>
                  <a:pt x="427" y="520"/>
                </a:lnTo>
                <a:lnTo>
                  <a:pt x="419" y="518"/>
                </a:lnTo>
                <a:lnTo>
                  <a:pt x="413" y="515"/>
                </a:lnTo>
                <a:lnTo>
                  <a:pt x="408" y="511"/>
                </a:lnTo>
                <a:lnTo>
                  <a:pt x="401" y="506"/>
                </a:lnTo>
                <a:lnTo>
                  <a:pt x="396" y="502"/>
                </a:lnTo>
                <a:lnTo>
                  <a:pt x="391" y="497"/>
                </a:lnTo>
                <a:lnTo>
                  <a:pt x="387" y="490"/>
                </a:lnTo>
                <a:lnTo>
                  <a:pt x="383" y="485"/>
                </a:lnTo>
                <a:lnTo>
                  <a:pt x="380" y="478"/>
                </a:lnTo>
                <a:lnTo>
                  <a:pt x="378" y="471"/>
                </a:lnTo>
                <a:lnTo>
                  <a:pt x="375" y="464"/>
                </a:lnTo>
                <a:lnTo>
                  <a:pt x="374" y="456"/>
                </a:lnTo>
                <a:lnTo>
                  <a:pt x="374" y="449"/>
                </a:lnTo>
                <a:lnTo>
                  <a:pt x="374" y="441"/>
                </a:lnTo>
                <a:lnTo>
                  <a:pt x="375" y="434"/>
                </a:lnTo>
                <a:lnTo>
                  <a:pt x="378" y="427"/>
                </a:lnTo>
                <a:lnTo>
                  <a:pt x="380" y="420"/>
                </a:lnTo>
                <a:lnTo>
                  <a:pt x="383" y="413"/>
                </a:lnTo>
                <a:lnTo>
                  <a:pt x="387" y="407"/>
                </a:lnTo>
                <a:lnTo>
                  <a:pt x="391" y="401"/>
                </a:lnTo>
                <a:lnTo>
                  <a:pt x="396" y="396"/>
                </a:lnTo>
                <a:lnTo>
                  <a:pt x="401" y="391"/>
                </a:lnTo>
                <a:lnTo>
                  <a:pt x="408" y="386"/>
                </a:lnTo>
                <a:lnTo>
                  <a:pt x="413" y="383"/>
                </a:lnTo>
                <a:lnTo>
                  <a:pt x="419" y="380"/>
                </a:lnTo>
                <a:lnTo>
                  <a:pt x="427" y="377"/>
                </a:lnTo>
                <a:lnTo>
                  <a:pt x="434" y="376"/>
                </a:lnTo>
                <a:lnTo>
                  <a:pt x="442" y="375"/>
                </a:lnTo>
                <a:lnTo>
                  <a:pt x="449" y="374"/>
                </a:lnTo>
                <a:lnTo>
                  <a:pt x="460" y="375"/>
                </a:lnTo>
                <a:lnTo>
                  <a:pt x="471" y="377"/>
                </a:lnTo>
                <a:lnTo>
                  <a:pt x="480" y="381"/>
                </a:lnTo>
                <a:lnTo>
                  <a:pt x="490" y="388"/>
                </a:lnTo>
                <a:lnTo>
                  <a:pt x="662" y="214"/>
                </a:lnTo>
                <a:lnTo>
                  <a:pt x="665" y="212"/>
                </a:lnTo>
                <a:lnTo>
                  <a:pt x="668" y="211"/>
                </a:lnTo>
                <a:lnTo>
                  <a:pt x="671" y="210"/>
                </a:lnTo>
                <a:lnTo>
                  <a:pt x="673" y="209"/>
                </a:lnTo>
                <a:lnTo>
                  <a:pt x="676" y="210"/>
                </a:lnTo>
                <a:lnTo>
                  <a:pt x="679" y="211"/>
                </a:lnTo>
                <a:lnTo>
                  <a:pt x="681" y="212"/>
                </a:lnTo>
                <a:lnTo>
                  <a:pt x="684" y="214"/>
                </a:lnTo>
                <a:lnTo>
                  <a:pt x="686" y="216"/>
                </a:lnTo>
                <a:lnTo>
                  <a:pt x="687" y="219"/>
                </a:lnTo>
                <a:lnTo>
                  <a:pt x="688" y="222"/>
                </a:lnTo>
                <a:lnTo>
                  <a:pt x="688" y="225"/>
                </a:lnTo>
                <a:lnTo>
                  <a:pt x="688" y="228"/>
                </a:lnTo>
                <a:lnTo>
                  <a:pt x="687" y="230"/>
                </a:lnTo>
                <a:lnTo>
                  <a:pt x="686" y="232"/>
                </a:lnTo>
                <a:lnTo>
                  <a:pt x="684" y="235"/>
                </a:lnTo>
                <a:close/>
                <a:moveTo>
                  <a:pt x="347" y="201"/>
                </a:moveTo>
                <a:lnTo>
                  <a:pt x="343" y="202"/>
                </a:lnTo>
                <a:lnTo>
                  <a:pt x="341" y="204"/>
                </a:lnTo>
                <a:lnTo>
                  <a:pt x="337" y="202"/>
                </a:lnTo>
                <a:lnTo>
                  <a:pt x="333" y="200"/>
                </a:lnTo>
                <a:lnTo>
                  <a:pt x="329" y="197"/>
                </a:lnTo>
                <a:lnTo>
                  <a:pt x="327" y="193"/>
                </a:lnTo>
                <a:lnTo>
                  <a:pt x="298" y="124"/>
                </a:lnTo>
                <a:lnTo>
                  <a:pt x="297" y="121"/>
                </a:lnTo>
                <a:lnTo>
                  <a:pt x="297" y="118"/>
                </a:lnTo>
                <a:lnTo>
                  <a:pt x="297" y="116"/>
                </a:lnTo>
                <a:lnTo>
                  <a:pt x="298" y="113"/>
                </a:lnTo>
                <a:lnTo>
                  <a:pt x="299" y="110"/>
                </a:lnTo>
                <a:lnTo>
                  <a:pt x="302" y="108"/>
                </a:lnTo>
                <a:lnTo>
                  <a:pt x="304" y="106"/>
                </a:lnTo>
                <a:lnTo>
                  <a:pt x="306" y="105"/>
                </a:lnTo>
                <a:lnTo>
                  <a:pt x="312" y="104"/>
                </a:lnTo>
                <a:lnTo>
                  <a:pt x="318" y="104"/>
                </a:lnTo>
                <a:lnTo>
                  <a:pt x="320" y="106"/>
                </a:lnTo>
                <a:lnTo>
                  <a:pt x="322" y="107"/>
                </a:lnTo>
                <a:lnTo>
                  <a:pt x="324" y="109"/>
                </a:lnTo>
                <a:lnTo>
                  <a:pt x="325" y="113"/>
                </a:lnTo>
                <a:lnTo>
                  <a:pt x="354" y="182"/>
                </a:lnTo>
                <a:lnTo>
                  <a:pt x="355" y="185"/>
                </a:lnTo>
                <a:lnTo>
                  <a:pt x="356" y="189"/>
                </a:lnTo>
                <a:lnTo>
                  <a:pt x="355" y="191"/>
                </a:lnTo>
                <a:lnTo>
                  <a:pt x="354" y="194"/>
                </a:lnTo>
                <a:lnTo>
                  <a:pt x="353" y="196"/>
                </a:lnTo>
                <a:lnTo>
                  <a:pt x="351" y="198"/>
                </a:lnTo>
                <a:lnTo>
                  <a:pt x="349" y="200"/>
                </a:lnTo>
                <a:lnTo>
                  <a:pt x="347" y="201"/>
                </a:lnTo>
                <a:close/>
                <a:moveTo>
                  <a:pt x="260" y="260"/>
                </a:moveTo>
                <a:lnTo>
                  <a:pt x="257" y="262"/>
                </a:lnTo>
                <a:lnTo>
                  <a:pt x="255" y="263"/>
                </a:lnTo>
                <a:lnTo>
                  <a:pt x="251" y="265"/>
                </a:lnTo>
                <a:lnTo>
                  <a:pt x="249" y="265"/>
                </a:lnTo>
                <a:lnTo>
                  <a:pt x="246" y="265"/>
                </a:lnTo>
                <a:lnTo>
                  <a:pt x="243" y="263"/>
                </a:lnTo>
                <a:lnTo>
                  <a:pt x="241" y="262"/>
                </a:lnTo>
                <a:lnTo>
                  <a:pt x="238" y="260"/>
                </a:lnTo>
                <a:lnTo>
                  <a:pt x="185" y="207"/>
                </a:lnTo>
                <a:lnTo>
                  <a:pt x="183" y="204"/>
                </a:lnTo>
                <a:lnTo>
                  <a:pt x="182" y="201"/>
                </a:lnTo>
                <a:lnTo>
                  <a:pt x="181" y="198"/>
                </a:lnTo>
                <a:lnTo>
                  <a:pt x="181" y="196"/>
                </a:lnTo>
                <a:lnTo>
                  <a:pt x="181" y="193"/>
                </a:lnTo>
                <a:lnTo>
                  <a:pt x="182" y="191"/>
                </a:lnTo>
                <a:lnTo>
                  <a:pt x="183" y="187"/>
                </a:lnTo>
                <a:lnTo>
                  <a:pt x="185" y="185"/>
                </a:lnTo>
                <a:lnTo>
                  <a:pt x="187" y="183"/>
                </a:lnTo>
                <a:lnTo>
                  <a:pt x="190" y="182"/>
                </a:lnTo>
                <a:lnTo>
                  <a:pt x="192" y="181"/>
                </a:lnTo>
                <a:lnTo>
                  <a:pt x="196" y="181"/>
                </a:lnTo>
                <a:lnTo>
                  <a:pt x="199" y="181"/>
                </a:lnTo>
                <a:lnTo>
                  <a:pt x="201" y="182"/>
                </a:lnTo>
                <a:lnTo>
                  <a:pt x="204" y="183"/>
                </a:lnTo>
                <a:lnTo>
                  <a:pt x="206" y="185"/>
                </a:lnTo>
                <a:lnTo>
                  <a:pt x="260" y="239"/>
                </a:lnTo>
                <a:lnTo>
                  <a:pt x="261" y="242"/>
                </a:lnTo>
                <a:lnTo>
                  <a:pt x="263" y="244"/>
                </a:lnTo>
                <a:lnTo>
                  <a:pt x="263" y="247"/>
                </a:lnTo>
                <a:lnTo>
                  <a:pt x="264" y="250"/>
                </a:lnTo>
                <a:lnTo>
                  <a:pt x="263" y="253"/>
                </a:lnTo>
                <a:lnTo>
                  <a:pt x="263" y="255"/>
                </a:lnTo>
                <a:lnTo>
                  <a:pt x="261" y="258"/>
                </a:lnTo>
                <a:lnTo>
                  <a:pt x="260" y="260"/>
                </a:lnTo>
                <a:close/>
                <a:moveTo>
                  <a:pt x="201" y="347"/>
                </a:moveTo>
                <a:lnTo>
                  <a:pt x="199" y="351"/>
                </a:lnTo>
                <a:lnTo>
                  <a:pt x="196" y="353"/>
                </a:lnTo>
                <a:lnTo>
                  <a:pt x="191" y="355"/>
                </a:lnTo>
                <a:lnTo>
                  <a:pt x="187" y="355"/>
                </a:lnTo>
                <a:lnTo>
                  <a:pt x="185" y="355"/>
                </a:lnTo>
                <a:lnTo>
                  <a:pt x="182" y="354"/>
                </a:lnTo>
                <a:lnTo>
                  <a:pt x="112" y="325"/>
                </a:lnTo>
                <a:lnTo>
                  <a:pt x="110" y="324"/>
                </a:lnTo>
                <a:lnTo>
                  <a:pt x="107" y="322"/>
                </a:lnTo>
                <a:lnTo>
                  <a:pt x="106" y="320"/>
                </a:lnTo>
                <a:lnTo>
                  <a:pt x="104" y="318"/>
                </a:lnTo>
                <a:lnTo>
                  <a:pt x="104" y="315"/>
                </a:lnTo>
                <a:lnTo>
                  <a:pt x="103" y="313"/>
                </a:lnTo>
                <a:lnTo>
                  <a:pt x="104" y="309"/>
                </a:lnTo>
                <a:lnTo>
                  <a:pt x="104" y="306"/>
                </a:lnTo>
                <a:lnTo>
                  <a:pt x="108" y="302"/>
                </a:lnTo>
                <a:lnTo>
                  <a:pt x="112" y="298"/>
                </a:lnTo>
                <a:lnTo>
                  <a:pt x="115" y="298"/>
                </a:lnTo>
                <a:lnTo>
                  <a:pt x="118" y="297"/>
                </a:lnTo>
                <a:lnTo>
                  <a:pt x="121" y="297"/>
                </a:lnTo>
                <a:lnTo>
                  <a:pt x="124" y="298"/>
                </a:lnTo>
                <a:lnTo>
                  <a:pt x="194" y="328"/>
                </a:lnTo>
                <a:lnTo>
                  <a:pt x="196" y="329"/>
                </a:lnTo>
                <a:lnTo>
                  <a:pt x="198" y="331"/>
                </a:lnTo>
                <a:lnTo>
                  <a:pt x="200" y="333"/>
                </a:lnTo>
                <a:lnTo>
                  <a:pt x="201" y="335"/>
                </a:lnTo>
                <a:lnTo>
                  <a:pt x="202" y="338"/>
                </a:lnTo>
                <a:lnTo>
                  <a:pt x="202" y="342"/>
                </a:lnTo>
                <a:lnTo>
                  <a:pt x="202" y="344"/>
                </a:lnTo>
                <a:lnTo>
                  <a:pt x="201" y="347"/>
                </a:lnTo>
                <a:close/>
                <a:moveTo>
                  <a:pt x="166" y="483"/>
                </a:moveTo>
                <a:lnTo>
                  <a:pt x="91" y="483"/>
                </a:lnTo>
                <a:lnTo>
                  <a:pt x="88" y="483"/>
                </a:lnTo>
                <a:lnTo>
                  <a:pt x="84" y="482"/>
                </a:lnTo>
                <a:lnTo>
                  <a:pt x="82" y="481"/>
                </a:lnTo>
                <a:lnTo>
                  <a:pt x="80" y="478"/>
                </a:lnTo>
                <a:lnTo>
                  <a:pt x="78" y="476"/>
                </a:lnTo>
                <a:lnTo>
                  <a:pt x="77" y="474"/>
                </a:lnTo>
                <a:lnTo>
                  <a:pt x="76" y="471"/>
                </a:lnTo>
                <a:lnTo>
                  <a:pt x="76" y="468"/>
                </a:lnTo>
                <a:lnTo>
                  <a:pt x="76" y="465"/>
                </a:lnTo>
                <a:lnTo>
                  <a:pt x="77" y="462"/>
                </a:lnTo>
                <a:lnTo>
                  <a:pt x="78" y="459"/>
                </a:lnTo>
                <a:lnTo>
                  <a:pt x="80" y="457"/>
                </a:lnTo>
                <a:lnTo>
                  <a:pt x="82" y="455"/>
                </a:lnTo>
                <a:lnTo>
                  <a:pt x="84" y="454"/>
                </a:lnTo>
                <a:lnTo>
                  <a:pt x="88" y="454"/>
                </a:lnTo>
                <a:lnTo>
                  <a:pt x="91" y="453"/>
                </a:lnTo>
                <a:lnTo>
                  <a:pt x="166" y="453"/>
                </a:lnTo>
                <a:lnTo>
                  <a:pt x="169" y="454"/>
                </a:lnTo>
                <a:lnTo>
                  <a:pt x="172" y="454"/>
                </a:lnTo>
                <a:lnTo>
                  <a:pt x="174" y="455"/>
                </a:lnTo>
                <a:lnTo>
                  <a:pt x="176" y="457"/>
                </a:lnTo>
                <a:lnTo>
                  <a:pt x="179" y="459"/>
                </a:lnTo>
                <a:lnTo>
                  <a:pt x="180" y="462"/>
                </a:lnTo>
                <a:lnTo>
                  <a:pt x="181" y="465"/>
                </a:lnTo>
                <a:lnTo>
                  <a:pt x="181" y="468"/>
                </a:lnTo>
                <a:lnTo>
                  <a:pt x="181" y="471"/>
                </a:lnTo>
                <a:lnTo>
                  <a:pt x="180" y="474"/>
                </a:lnTo>
                <a:lnTo>
                  <a:pt x="179" y="476"/>
                </a:lnTo>
                <a:lnTo>
                  <a:pt x="176" y="478"/>
                </a:lnTo>
                <a:lnTo>
                  <a:pt x="174" y="481"/>
                </a:lnTo>
                <a:lnTo>
                  <a:pt x="172" y="482"/>
                </a:lnTo>
                <a:lnTo>
                  <a:pt x="169" y="483"/>
                </a:lnTo>
                <a:lnTo>
                  <a:pt x="166" y="483"/>
                </a:lnTo>
                <a:close/>
                <a:moveTo>
                  <a:pt x="434" y="91"/>
                </a:moveTo>
                <a:lnTo>
                  <a:pt x="434" y="88"/>
                </a:lnTo>
                <a:lnTo>
                  <a:pt x="435" y="85"/>
                </a:lnTo>
                <a:lnTo>
                  <a:pt x="436" y="83"/>
                </a:lnTo>
                <a:lnTo>
                  <a:pt x="439" y="81"/>
                </a:lnTo>
                <a:lnTo>
                  <a:pt x="441" y="78"/>
                </a:lnTo>
                <a:lnTo>
                  <a:pt x="443" y="77"/>
                </a:lnTo>
                <a:lnTo>
                  <a:pt x="446" y="76"/>
                </a:lnTo>
                <a:lnTo>
                  <a:pt x="449" y="76"/>
                </a:lnTo>
                <a:lnTo>
                  <a:pt x="451" y="76"/>
                </a:lnTo>
                <a:lnTo>
                  <a:pt x="455" y="77"/>
                </a:lnTo>
                <a:lnTo>
                  <a:pt x="457" y="78"/>
                </a:lnTo>
                <a:lnTo>
                  <a:pt x="460" y="81"/>
                </a:lnTo>
                <a:lnTo>
                  <a:pt x="461" y="83"/>
                </a:lnTo>
                <a:lnTo>
                  <a:pt x="463" y="85"/>
                </a:lnTo>
                <a:lnTo>
                  <a:pt x="463" y="88"/>
                </a:lnTo>
                <a:lnTo>
                  <a:pt x="464" y="91"/>
                </a:lnTo>
                <a:lnTo>
                  <a:pt x="464" y="166"/>
                </a:lnTo>
                <a:lnTo>
                  <a:pt x="463" y="169"/>
                </a:lnTo>
                <a:lnTo>
                  <a:pt x="463" y="173"/>
                </a:lnTo>
                <a:lnTo>
                  <a:pt x="461" y="175"/>
                </a:lnTo>
                <a:lnTo>
                  <a:pt x="460" y="177"/>
                </a:lnTo>
                <a:lnTo>
                  <a:pt x="457" y="179"/>
                </a:lnTo>
                <a:lnTo>
                  <a:pt x="455" y="180"/>
                </a:lnTo>
                <a:lnTo>
                  <a:pt x="451" y="181"/>
                </a:lnTo>
                <a:lnTo>
                  <a:pt x="449" y="181"/>
                </a:lnTo>
                <a:lnTo>
                  <a:pt x="446" y="181"/>
                </a:lnTo>
                <a:lnTo>
                  <a:pt x="443" y="180"/>
                </a:lnTo>
                <a:lnTo>
                  <a:pt x="441" y="179"/>
                </a:lnTo>
                <a:lnTo>
                  <a:pt x="439" y="177"/>
                </a:lnTo>
                <a:lnTo>
                  <a:pt x="436" y="175"/>
                </a:lnTo>
                <a:lnTo>
                  <a:pt x="435" y="173"/>
                </a:lnTo>
                <a:lnTo>
                  <a:pt x="434" y="169"/>
                </a:lnTo>
                <a:lnTo>
                  <a:pt x="434" y="166"/>
                </a:lnTo>
                <a:lnTo>
                  <a:pt x="434" y="91"/>
                </a:lnTo>
                <a:close/>
                <a:moveTo>
                  <a:pt x="543" y="182"/>
                </a:moveTo>
                <a:lnTo>
                  <a:pt x="572" y="113"/>
                </a:lnTo>
                <a:lnTo>
                  <a:pt x="573" y="109"/>
                </a:lnTo>
                <a:lnTo>
                  <a:pt x="576" y="107"/>
                </a:lnTo>
                <a:lnTo>
                  <a:pt x="578" y="106"/>
                </a:lnTo>
                <a:lnTo>
                  <a:pt x="580" y="104"/>
                </a:lnTo>
                <a:lnTo>
                  <a:pt x="586" y="104"/>
                </a:lnTo>
                <a:lnTo>
                  <a:pt x="592" y="105"/>
                </a:lnTo>
                <a:lnTo>
                  <a:pt x="595" y="106"/>
                </a:lnTo>
                <a:lnTo>
                  <a:pt x="597" y="108"/>
                </a:lnTo>
                <a:lnTo>
                  <a:pt x="598" y="110"/>
                </a:lnTo>
                <a:lnTo>
                  <a:pt x="600" y="113"/>
                </a:lnTo>
                <a:lnTo>
                  <a:pt x="600" y="116"/>
                </a:lnTo>
                <a:lnTo>
                  <a:pt x="601" y="118"/>
                </a:lnTo>
                <a:lnTo>
                  <a:pt x="601" y="121"/>
                </a:lnTo>
                <a:lnTo>
                  <a:pt x="600" y="124"/>
                </a:lnTo>
                <a:lnTo>
                  <a:pt x="571" y="193"/>
                </a:lnTo>
                <a:lnTo>
                  <a:pt x="569" y="197"/>
                </a:lnTo>
                <a:lnTo>
                  <a:pt x="566" y="200"/>
                </a:lnTo>
                <a:lnTo>
                  <a:pt x="562" y="202"/>
                </a:lnTo>
                <a:lnTo>
                  <a:pt x="557" y="204"/>
                </a:lnTo>
                <a:lnTo>
                  <a:pt x="554" y="202"/>
                </a:lnTo>
                <a:lnTo>
                  <a:pt x="551" y="201"/>
                </a:lnTo>
                <a:lnTo>
                  <a:pt x="549" y="200"/>
                </a:lnTo>
                <a:lnTo>
                  <a:pt x="547" y="198"/>
                </a:lnTo>
                <a:lnTo>
                  <a:pt x="544" y="196"/>
                </a:lnTo>
                <a:lnTo>
                  <a:pt x="543" y="194"/>
                </a:lnTo>
                <a:lnTo>
                  <a:pt x="542" y="191"/>
                </a:lnTo>
                <a:lnTo>
                  <a:pt x="542" y="189"/>
                </a:lnTo>
                <a:lnTo>
                  <a:pt x="542" y="185"/>
                </a:lnTo>
                <a:lnTo>
                  <a:pt x="543" y="182"/>
                </a:lnTo>
                <a:close/>
                <a:moveTo>
                  <a:pt x="449" y="0"/>
                </a:moveTo>
                <a:lnTo>
                  <a:pt x="426" y="0"/>
                </a:lnTo>
                <a:lnTo>
                  <a:pt x="403" y="2"/>
                </a:lnTo>
                <a:lnTo>
                  <a:pt x="381" y="6"/>
                </a:lnTo>
                <a:lnTo>
                  <a:pt x="358" y="9"/>
                </a:lnTo>
                <a:lnTo>
                  <a:pt x="337" y="14"/>
                </a:lnTo>
                <a:lnTo>
                  <a:pt x="316" y="21"/>
                </a:lnTo>
                <a:lnTo>
                  <a:pt x="295" y="27"/>
                </a:lnTo>
                <a:lnTo>
                  <a:pt x="275" y="36"/>
                </a:lnTo>
                <a:lnTo>
                  <a:pt x="255" y="44"/>
                </a:lnTo>
                <a:lnTo>
                  <a:pt x="235" y="55"/>
                </a:lnTo>
                <a:lnTo>
                  <a:pt x="216" y="66"/>
                </a:lnTo>
                <a:lnTo>
                  <a:pt x="198" y="77"/>
                </a:lnTo>
                <a:lnTo>
                  <a:pt x="181" y="89"/>
                </a:lnTo>
                <a:lnTo>
                  <a:pt x="164" y="103"/>
                </a:lnTo>
                <a:lnTo>
                  <a:pt x="148" y="117"/>
                </a:lnTo>
                <a:lnTo>
                  <a:pt x="131" y="132"/>
                </a:lnTo>
                <a:lnTo>
                  <a:pt x="116" y="148"/>
                </a:lnTo>
                <a:lnTo>
                  <a:pt x="103" y="164"/>
                </a:lnTo>
                <a:lnTo>
                  <a:pt x="90" y="181"/>
                </a:lnTo>
                <a:lnTo>
                  <a:pt x="77" y="198"/>
                </a:lnTo>
                <a:lnTo>
                  <a:pt x="65" y="216"/>
                </a:lnTo>
                <a:lnTo>
                  <a:pt x="54" y="236"/>
                </a:lnTo>
                <a:lnTo>
                  <a:pt x="45" y="255"/>
                </a:lnTo>
                <a:lnTo>
                  <a:pt x="35" y="274"/>
                </a:lnTo>
                <a:lnTo>
                  <a:pt x="28" y="294"/>
                </a:lnTo>
                <a:lnTo>
                  <a:pt x="20" y="316"/>
                </a:lnTo>
                <a:lnTo>
                  <a:pt x="15" y="337"/>
                </a:lnTo>
                <a:lnTo>
                  <a:pt x="9" y="359"/>
                </a:lnTo>
                <a:lnTo>
                  <a:pt x="5" y="380"/>
                </a:lnTo>
                <a:lnTo>
                  <a:pt x="3" y="403"/>
                </a:lnTo>
                <a:lnTo>
                  <a:pt x="1" y="426"/>
                </a:lnTo>
                <a:lnTo>
                  <a:pt x="0" y="449"/>
                </a:lnTo>
                <a:lnTo>
                  <a:pt x="0" y="613"/>
                </a:lnTo>
                <a:lnTo>
                  <a:pt x="1" y="616"/>
                </a:lnTo>
                <a:lnTo>
                  <a:pt x="1" y="620"/>
                </a:lnTo>
                <a:lnTo>
                  <a:pt x="3" y="622"/>
                </a:lnTo>
                <a:lnTo>
                  <a:pt x="4" y="624"/>
                </a:lnTo>
                <a:lnTo>
                  <a:pt x="7" y="626"/>
                </a:lnTo>
                <a:lnTo>
                  <a:pt x="9" y="627"/>
                </a:lnTo>
                <a:lnTo>
                  <a:pt x="13" y="628"/>
                </a:lnTo>
                <a:lnTo>
                  <a:pt x="15" y="628"/>
                </a:lnTo>
                <a:lnTo>
                  <a:pt x="883" y="628"/>
                </a:lnTo>
                <a:lnTo>
                  <a:pt x="886" y="628"/>
                </a:lnTo>
                <a:lnTo>
                  <a:pt x="888" y="627"/>
                </a:lnTo>
                <a:lnTo>
                  <a:pt x="891" y="626"/>
                </a:lnTo>
                <a:lnTo>
                  <a:pt x="893" y="624"/>
                </a:lnTo>
                <a:lnTo>
                  <a:pt x="895" y="622"/>
                </a:lnTo>
                <a:lnTo>
                  <a:pt x="897" y="620"/>
                </a:lnTo>
                <a:lnTo>
                  <a:pt x="898" y="616"/>
                </a:lnTo>
                <a:lnTo>
                  <a:pt x="898" y="613"/>
                </a:lnTo>
                <a:lnTo>
                  <a:pt x="898" y="449"/>
                </a:lnTo>
                <a:lnTo>
                  <a:pt x="897" y="426"/>
                </a:lnTo>
                <a:lnTo>
                  <a:pt x="895" y="403"/>
                </a:lnTo>
                <a:lnTo>
                  <a:pt x="892" y="380"/>
                </a:lnTo>
                <a:lnTo>
                  <a:pt x="888" y="359"/>
                </a:lnTo>
                <a:lnTo>
                  <a:pt x="884" y="337"/>
                </a:lnTo>
                <a:lnTo>
                  <a:pt x="877" y="316"/>
                </a:lnTo>
                <a:lnTo>
                  <a:pt x="870" y="294"/>
                </a:lnTo>
                <a:lnTo>
                  <a:pt x="862" y="274"/>
                </a:lnTo>
                <a:lnTo>
                  <a:pt x="854" y="255"/>
                </a:lnTo>
                <a:lnTo>
                  <a:pt x="843" y="236"/>
                </a:lnTo>
                <a:lnTo>
                  <a:pt x="832" y="216"/>
                </a:lnTo>
                <a:lnTo>
                  <a:pt x="821" y="198"/>
                </a:lnTo>
                <a:lnTo>
                  <a:pt x="809" y="181"/>
                </a:lnTo>
                <a:lnTo>
                  <a:pt x="795" y="164"/>
                </a:lnTo>
                <a:lnTo>
                  <a:pt x="781" y="148"/>
                </a:lnTo>
                <a:lnTo>
                  <a:pt x="766" y="132"/>
                </a:lnTo>
                <a:lnTo>
                  <a:pt x="750" y="117"/>
                </a:lnTo>
                <a:lnTo>
                  <a:pt x="734" y="103"/>
                </a:lnTo>
                <a:lnTo>
                  <a:pt x="717" y="89"/>
                </a:lnTo>
                <a:lnTo>
                  <a:pt x="700" y="77"/>
                </a:lnTo>
                <a:lnTo>
                  <a:pt x="681" y="66"/>
                </a:lnTo>
                <a:lnTo>
                  <a:pt x="662" y="55"/>
                </a:lnTo>
                <a:lnTo>
                  <a:pt x="643" y="44"/>
                </a:lnTo>
                <a:lnTo>
                  <a:pt x="624" y="36"/>
                </a:lnTo>
                <a:lnTo>
                  <a:pt x="603" y="27"/>
                </a:lnTo>
                <a:lnTo>
                  <a:pt x="582" y="21"/>
                </a:lnTo>
                <a:lnTo>
                  <a:pt x="561" y="14"/>
                </a:lnTo>
                <a:lnTo>
                  <a:pt x="539" y="9"/>
                </a:lnTo>
                <a:lnTo>
                  <a:pt x="517" y="6"/>
                </a:lnTo>
                <a:lnTo>
                  <a:pt x="494" y="2"/>
                </a:lnTo>
                <a:lnTo>
                  <a:pt x="472" y="0"/>
                </a:lnTo>
                <a:lnTo>
                  <a:pt x="449" y="0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29" name="Group 28">
            <a:extLst>
              <a:ext uri="{FF2B5EF4-FFF2-40B4-BE49-F238E27FC236}">
                <a16:creationId xmlns="" xmlns:a16="http://schemas.microsoft.com/office/drawing/2014/main" id="{47C1EA6A-3658-40CF-BFBD-3A9946B8EBE2}"/>
              </a:ext>
            </a:extLst>
          </p:cNvPr>
          <p:cNvGrpSpPr/>
          <p:nvPr/>
        </p:nvGrpSpPr>
        <p:grpSpPr>
          <a:xfrm>
            <a:off x="5768447" y="3343653"/>
            <a:ext cx="655106" cy="655106"/>
            <a:chOff x="8740775" y="4505325"/>
            <a:chExt cx="285750" cy="285750"/>
          </a:xfrm>
          <a:solidFill>
            <a:schemeClr val="bg1"/>
          </a:solidFill>
        </p:grpSpPr>
        <p:sp>
          <p:nvSpPr>
            <p:cNvPr id="30" name="Freeform 2652">
              <a:extLst>
                <a:ext uri="{FF2B5EF4-FFF2-40B4-BE49-F238E27FC236}">
                  <a16:creationId xmlns="" xmlns:a16="http://schemas.microsoft.com/office/drawing/2014/main" id="{889E37A2-9218-418E-B89F-4EEE69D133D8}"/>
                </a:ext>
              </a:extLst>
            </p:cNvPr>
            <p:cNvSpPr>
              <a:spLocks/>
            </p:cNvSpPr>
            <p:nvPr/>
          </p:nvSpPr>
          <p:spPr bwMode="auto">
            <a:xfrm>
              <a:off x="8764588" y="4505325"/>
              <a:ext cx="171450" cy="52388"/>
            </a:xfrm>
            <a:custGeom>
              <a:avLst/>
              <a:gdLst>
                <a:gd name="T0" fmla="*/ 33 w 541"/>
                <a:gd name="T1" fmla="*/ 112 h 165"/>
                <a:gd name="T2" fmla="*/ 56 w 541"/>
                <a:gd name="T3" fmla="*/ 106 h 165"/>
                <a:gd name="T4" fmla="*/ 81 w 541"/>
                <a:gd name="T5" fmla="*/ 106 h 165"/>
                <a:gd name="T6" fmla="*/ 106 w 541"/>
                <a:gd name="T7" fmla="*/ 110 h 165"/>
                <a:gd name="T8" fmla="*/ 147 w 541"/>
                <a:gd name="T9" fmla="*/ 121 h 165"/>
                <a:gd name="T10" fmla="*/ 209 w 541"/>
                <a:gd name="T11" fmla="*/ 143 h 165"/>
                <a:gd name="T12" fmla="*/ 266 w 541"/>
                <a:gd name="T13" fmla="*/ 159 h 165"/>
                <a:gd name="T14" fmla="*/ 305 w 541"/>
                <a:gd name="T15" fmla="*/ 165 h 165"/>
                <a:gd name="T16" fmla="*/ 340 w 541"/>
                <a:gd name="T17" fmla="*/ 165 h 165"/>
                <a:gd name="T18" fmla="*/ 369 w 541"/>
                <a:gd name="T19" fmla="*/ 161 h 165"/>
                <a:gd name="T20" fmla="*/ 398 w 541"/>
                <a:gd name="T21" fmla="*/ 153 h 165"/>
                <a:gd name="T22" fmla="*/ 425 w 541"/>
                <a:gd name="T23" fmla="*/ 141 h 165"/>
                <a:gd name="T24" fmla="*/ 452 w 541"/>
                <a:gd name="T25" fmla="*/ 126 h 165"/>
                <a:gd name="T26" fmla="*/ 477 w 541"/>
                <a:gd name="T27" fmla="*/ 106 h 165"/>
                <a:gd name="T28" fmla="*/ 502 w 541"/>
                <a:gd name="T29" fmla="*/ 82 h 165"/>
                <a:gd name="T30" fmla="*/ 527 w 541"/>
                <a:gd name="T31" fmla="*/ 54 h 165"/>
                <a:gd name="T32" fmla="*/ 541 w 541"/>
                <a:gd name="T33" fmla="*/ 33 h 165"/>
                <a:gd name="T34" fmla="*/ 540 w 541"/>
                <a:gd name="T35" fmla="*/ 23 h 165"/>
                <a:gd name="T36" fmla="*/ 532 w 541"/>
                <a:gd name="T37" fmla="*/ 15 h 165"/>
                <a:gd name="T38" fmla="*/ 522 w 541"/>
                <a:gd name="T39" fmla="*/ 15 h 165"/>
                <a:gd name="T40" fmla="*/ 505 w 541"/>
                <a:gd name="T41" fmla="*/ 25 h 165"/>
                <a:gd name="T42" fmla="*/ 481 w 541"/>
                <a:gd name="T43" fmla="*/ 39 h 165"/>
                <a:gd name="T44" fmla="*/ 456 w 541"/>
                <a:gd name="T45" fmla="*/ 47 h 165"/>
                <a:gd name="T46" fmla="*/ 431 w 541"/>
                <a:gd name="T47" fmla="*/ 52 h 165"/>
                <a:gd name="T48" fmla="*/ 404 w 541"/>
                <a:gd name="T49" fmla="*/ 52 h 165"/>
                <a:gd name="T50" fmla="*/ 376 w 541"/>
                <a:gd name="T51" fmla="*/ 49 h 165"/>
                <a:gd name="T52" fmla="*/ 334 w 541"/>
                <a:gd name="T53" fmla="*/ 36 h 165"/>
                <a:gd name="T54" fmla="*/ 274 w 541"/>
                <a:gd name="T55" fmla="*/ 17 h 165"/>
                <a:gd name="T56" fmla="*/ 228 w 541"/>
                <a:gd name="T57" fmla="*/ 4 h 165"/>
                <a:gd name="T58" fmla="*/ 197 w 541"/>
                <a:gd name="T59" fmla="*/ 0 h 165"/>
                <a:gd name="T60" fmla="*/ 169 w 541"/>
                <a:gd name="T61" fmla="*/ 0 h 165"/>
                <a:gd name="T62" fmla="*/ 146 w 541"/>
                <a:gd name="T63" fmla="*/ 2 h 165"/>
                <a:gd name="T64" fmla="*/ 122 w 541"/>
                <a:gd name="T65" fmla="*/ 9 h 165"/>
                <a:gd name="T66" fmla="*/ 100 w 541"/>
                <a:gd name="T67" fmla="*/ 18 h 165"/>
                <a:gd name="T68" fmla="*/ 78 w 541"/>
                <a:gd name="T69" fmla="*/ 29 h 165"/>
                <a:gd name="T70" fmla="*/ 57 w 541"/>
                <a:gd name="T71" fmla="*/ 44 h 165"/>
                <a:gd name="T72" fmla="*/ 35 w 541"/>
                <a:gd name="T73" fmla="*/ 62 h 165"/>
                <a:gd name="T74" fmla="*/ 15 w 541"/>
                <a:gd name="T75" fmla="*/ 83 h 165"/>
                <a:gd name="T76" fmla="*/ 1 w 541"/>
                <a:gd name="T77" fmla="*/ 99 h 165"/>
                <a:gd name="T78" fmla="*/ 1 w 541"/>
                <a:gd name="T79" fmla="*/ 110 h 165"/>
                <a:gd name="T80" fmla="*/ 8 w 541"/>
                <a:gd name="T81" fmla="*/ 118 h 165"/>
                <a:gd name="T82" fmla="*/ 18 w 541"/>
                <a:gd name="T83" fmla="*/ 119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541" h="165">
                  <a:moveTo>
                    <a:pt x="23" y="118"/>
                  </a:moveTo>
                  <a:lnTo>
                    <a:pt x="33" y="112"/>
                  </a:lnTo>
                  <a:lnTo>
                    <a:pt x="44" y="108"/>
                  </a:lnTo>
                  <a:lnTo>
                    <a:pt x="56" y="106"/>
                  </a:lnTo>
                  <a:lnTo>
                    <a:pt x="69" y="105"/>
                  </a:lnTo>
                  <a:lnTo>
                    <a:pt x="81" y="106"/>
                  </a:lnTo>
                  <a:lnTo>
                    <a:pt x="93" y="107"/>
                  </a:lnTo>
                  <a:lnTo>
                    <a:pt x="106" y="110"/>
                  </a:lnTo>
                  <a:lnTo>
                    <a:pt x="119" y="113"/>
                  </a:lnTo>
                  <a:lnTo>
                    <a:pt x="147" y="121"/>
                  </a:lnTo>
                  <a:lnTo>
                    <a:pt x="174" y="131"/>
                  </a:lnTo>
                  <a:lnTo>
                    <a:pt x="209" y="143"/>
                  </a:lnTo>
                  <a:lnTo>
                    <a:pt x="247" y="154"/>
                  </a:lnTo>
                  <a:lnTo>
                    <a:pt x="266" y="159"/>
                  </a:lnTo>
                  <a:lnTo>
                    <a:pt x="285" y="163"/>
                  </a:lnTo>
                  <a:lnTo>
                    <a:pt x="305" y="165"/>
                  </a:lnTo>
                  <a:lnTo>
                    <a:pt x="325" y="165"/>
                  </a:lnTo>
                  <a:lnTo>
                    <a:pt x="340" y="165"/>
                  </a:lnTo>
                  <a:lnTo>
                    <a:pt x="355" y="164"/>
                  </a:lnTo>
                  <a:lnTo>
                    <a:pt x="369" y="161"/>
                  </a:lnTo>
                  <a:lnTo>
                    <a:pt x="383" y="157"/>
                  </a:lnTo>
                  <a:lnTo>
                    <a:pt x="398" y="153"/>
                  </a:lnTo>
                  <a:lnTo>
                    <a:pt x="411" y="148"/>
                  </a:lnTo>
                  <a:lnTo>
                    <a:pt x="425" y="141"/>
                  </a:lnTo>
                  <a:lnTo>
                    <a:pt x="438" y="134"/>
                  </a:lnTo>
                  <a:lnTo>
                    <a:pt x="452" y="126"/>
                  </a:lnTo>
                  <a:lnTo>
                    <a:pt x="464" y="117"/>
                  </a:lnTo>
                  <a:lnTo>
                    <a:pt x="477" y="106"/>
                  </a:lnTo>
                  <a:lnTo>
                    <a:pt x="489" y="95"/>
                  </a:lnTo>
                  <a:lnTo>
                    <a:pt x="502" y="82"/>
                  </a:lnTo>
                  <a:lnTo>
                    <a:pt x="514" y="68"/>
                  </a:lnTo>
                  <a:lnTo>
                    <a:pt x="527" y="54"/>
                  </a:lnTo>
                  <a:lnTo>
                    <a:pt x="539" y="39"/>
                  </a:lnTo>
                  <a:lnTo>
                    <a:pt x="541" y="33"/>
                  </a:lnTo>
                  <a:lnTo>
                    <a:pt x="541" y="29"/>
                  </a:lnTo>
                  <a:lnTo>
                    <a:pt x="540" y="23"/>
                  </a:lnTo>
                  <a:lnTo>
                    <a:pt x="536" y="19"/>
                  </a:lnTo>
                  <a:lnTo>
                    <a:pt x="532" y="15"/>
                  </a:lnTo>
                  <a:lnTo>
                    <a:pt x="527" y="14"/>
                  </a:lnTo>
                  <a:lnTo>
                    <a:pt x="522" y="15"/>
                  </a:lnTo>
                  <a:lnTo>
                    <a:pt x="517" y="18"/>
                  </a:lnTo>
                  <a:lnTo>
                    <a:pt x="505" y="25"/>
                  </a:lnTo>
                  <a:lnTo>
                    <a:pt x="494" y="33"/>
                  </a:lnTo>
                  <a:lnTo>
                    <a:pt x="481" y="39"/>
                  </a:lnTo>
                  <a:lnTo>
                    <a:pt x="469" y="44"/>
                  </a:lnTo>
                  <a:lnTo>
                    <a:pt x="456" y="47"/>
                  </a:lnTo>
                  <a:lnTo>
                    <a:pt x="444" y="51"/>
                  </a:lnTo>
                  <a:lnTo>
                    <a:pt x="431" y="52"/>
                  </a:lnTo>
                  <a:lnTo>
                    <a:pt x="418" y="53"/>
                  </a:lnTo>
                  <a:lnTo>
                    <a:pt x="404" y="52"/>
                  </a:lnTo>
                  <a:lnTo>
                    <a:pt x="390" y="51"/>
                  </a:lnTo>
                  <a:lnTo>
                    <a:pt x="376" y="49"/>
                  </a:lnTo>
                  <a:lnTo>
                    <a:pt x="361" y="45"/>
                  </a:lnTo>
                  <a:lnTo>
                    <a:pt x="334" y="36"/>
                  </a:lnTo>
                  <a:lnTo>
                    <a:pt x="305" y="26"/>
                  </a:lnTo>
                  <a:lnTo>
                    <a:pt x="274" y="17"/>
                  </a:lnTo>
                  <a:lnTo>
                    <a:pt x="245" y="8"/>
                  </a:lnTo>
                  <a:lnTo>
                    <a:pt x="228" y="4"/>
                  </a:lnTo>
                  <a:lnTo>
                    <a:pt x="213" y="2"/>
                  </a:lnTo>
                  <a:lnTo>
                    <a:pt x="197" y="0"/>
                  </a:lnTo>
                  <a:lnTo>
                    <a:pt x="181" y="0"/>
                  </a:lnTo>
                  <a:lnTo>
                    <a:pt x="169" y="0"/>
                  </a:lnTo>
                  <a:lnTo>
                    <a:pt x="157" y="1"/>
                  </a:lnTo>
                  <a:lnTo>
                    <a:pt x="146" y="2"/>
                  </a:lnTo>
                  <a:lnTo>
                    <a:pt x="133" y="6"/>
                  </a:lnTo>
                  <a:lnTo>
                    <a:pt x="122" y="9"/>
                  </a:lnTo>
                  <a:lnTo>
                    <a:pt x="111" y="12"/>
                  </a:lnTo>
                  <a:lnTo>
                    <a:pt x="100" y="18"/>
                  </a:lnTo>
                  <a:lnTo>
                    <a:pt x="89" y="23"/>
                  </a:lnTo>
                  <a:lnTo>
                    <a:pt x="78" y="29"/>
                  </a:lnTo>
                  <a:lnTo>
                    <a:pt x="67" y="36"/>
                  </a:lnTo>
                  <a:lnTo>
                    <a:pt x="57" y="44"/>
                  </a:lnTo>
                  <a:lnTo>
                    <a:pt x="46" y="53"/>
                  </a:lnTo>
                  <a:lnTo>
                    <a:pt x="35" y="62"/>
                  </a:lnTo>
                  <a:lnTo>
                    <a:pt x="26" y="72"/>
                  </a:lnTo>
                  <a:lnTo>
                    <a:pt x="15" y="83"/>
                  </a:lnTo>
                  <a:lnTo>
                    <a:pt x="4" y="95"/>
                  </a:lnTo>
                  <a:lnTo>
                    <a:pt x="1" y="99"/>
                  </a:lnTo>
                  <a:lnTo>
                    <a:pt x="0" y="105"/>
                  </a:lnTo>
                  <a:lnTo>
                    <a:pt x="1" y="110"/>
                  </a:lnTo>
                  <a:lnTo>
                    <a:pt x="4" y="115"/>
                  </a:lnTo>
                  <a:lnTo>
                    <a:pt x="8" y="118"/>
                  </a:lnTo>
                  <a:lnTo>
                    <a:pt x="13" y="119"/>
                  </a:lnTo>
                  <a:lnTo>
                    <a:pt x="18" y="119"/>
                  </a:lnTo>
                  <a:lnTo>
                    <a:pt x="23" y="1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2653">
              <a:extLst>
                <a:ext uri="{FF2B5EF4-FFF2-40B4-BE49-F238E27FC236}">
                  <a16:creationId xmlns="" xmlns:a16="http://schemas.microsoft.com/office/drawing/2014/main" id="{46BCBCE1-E585-436E-B0C4-9963D31EC7D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740775" y="4562475"/>
              <a:ext cx="285750" cy="228600"/>
            </a:xfrm>
            <a:custGeom>
              <a:avLst/>
              <a:gdLst>
                <a:gd name="T0" fmla="*/ 730 w 901"/>
                <a:gd name="T1" fmla="*/ 539 h 721"/>
                <a:gd name="T2" fmla="*/ 723 w 901"/>
                <a:gd name="T3" fmla="*/ 531 h 721"/>
                <a:gd name="T4" fmla="*/ 723 w 901"/>
                <a:gd name="T5" fmla="*/ 519 h 721"/>
                <a:gd name="T6" fmla="*/ 730 w 901"/>
                <a:gd name="T7" fmla="*/ 511 h 721"/>
                <a:gd name="T8" fmla="*/ 800 w 901"/>
                <a:gd name="T9" fmla="*/ 510 h 721"/>
                <a:gd name="T10" fmla="*/ 809 w 901"/>
                <a:gd name="T11" fmla="*/ 517 h 721"/>
                <a:gd name="T12" fmla="*/ 811 w 901"/>
                <a:gd name="T13" fmla="*/ 528 h 721"/>
                <a:gd name="T14" fmla="*/ 804 w 901"/>
                <a:gd name="T15" fmla="*/ 538 h 721"/>
                <a:gd name="T16" fmla="*/ 796 w 901"/>
                <a:gd name="T17" fmla="*/ 540 h 721"/>
                <a:gd name="T18" fmla="*/ 730 w 901"/>
                <a:gd name="T19" fmla="*/ 629 h 721"/>
                <a:gd name="T20" fmla="*/ 723 w 901"/>
                <a:gd name="T21" fmla="*/ 622 h 721"/>
                <a:gd name="T22" fmla="*/ 723 w 901"/>
                <a:gd name="T23" fmla="*/ 609 h 721"/>
                <a:gd name="T24" fmla="*/ 730 w 901"/>
                <a:gd name="T25" fmla="*/ 602 h 721"/>
                <a:gd name="T26" fmla="*/ 800 w 901"/>
                <a:gd name="T27" fmla="*/ 601 h 721"/>
                <a:gd name="T28" fmla="*/ 809 w 901"/>
                <a:gd name="T29" fmla="*/ 607 h 721"/>
                <a:gd name="T30" fmla="*/ 811 w 901"/>
                <a:gd name="T31" fmla="*/ 618 h 721"/>
                <a:gd name="T32" fmla="*/ 804 w 901"/>
                <a:gd name="T33" fmla="*/ 628 h 721"/>
                <a:gd name="T34" fmla="*/ 571 w 901"/>
                <a:gd name="T35" fmla="*/ 540 h 721"/>
                <a:gd name="T36" fmla="*/ 502 w 901"/>
                <a:gd name="T37" fmla="*/ 538 h 721"/>
                <a:gd name="T38" fmla="*/ 496 w 901"/>
                <a:gd name="T39" fmla="*/ 528 h 721"/>
                <a:gd name="T40" fmla="*/ 498 w 901"/>
                <a:gd name="T41" fmla="*/ 517 h 721"/>
                <a:gd name="T42" fmla="*/ 508 w 901"/>
                <a:gd name="T43" fmla="*/ 510 h 721"/>
                <a:gd name="T44" fmla="*/ 577 w 901"/>
                <a:gd name="T45" fmla="*/ 511 h 721"/>
                <a:gd name="T46" fmla="*/ 585 w 901"/>
                <a:gd name="T47" fmla="*/ 519 h 721"/>
                <a:gd name="T48" fmla="*/ 585 w 901"/>
                <a:gd name="T49" fmla="*/ 531 h 721"/>
                <a:gd name="T50" fmla="*/ 577 w 901"/>
                <a:gd name="T51" fmla="*/ 539 h 721"/>
                <a:gd name="T52" fmla="*/ 571 w 901"/>
                <a:gd name="T53" fmla="*/ 630 h 721"/>
                <a:gd name="T54" fmla="*/ 502 w 901"/>
                <a:gd name="T55" fmla="*/ 628 h 721"/>
                <a:gd name="T56" fmla="*/ 496 w 901"/>
                <a:gd name="T57" fmla="*/ 618 h 721"/>
                <a:gd name="T58" fmla="*/ 498 w 901"/>
                <a:gd name="T59" fmla="*/ 607 h 721"/>
                <a:gd name="T60" fmla="*/ 508 w 901"/>
                <a:gd name="T61" fmla="*/ 601 h 721"/>
                <a:gd name="T62" fmla="*/ 577 w 901"/>
                <a:gd name="T63" fmla="*/ 602 h 721"/>
                <a:gd name="T64" fmla="*/ 585 w 901"/>
                <a:gd name="T65" fmla="*/ 609 h 721"/>
                <a:gd name="T66" fmla="*/ 585 w 901"/>
                <a:gd name="T67" fmla="*/ 622 h 721"/>
                <a:gd name="T68" fmla="*/ 577 w 901"/>
                <a:gd name="T69" fmla="*/ 629 h 721"/>
                <a:gd name="T70" fmla="*/ 286 w 901"/>
                <a:gd name="T71" fmla="*/ 540 h 721"/>
                <a:gd name="T72" fmla="*/ 275 w 901"/>
                <a:gd name="T73" fmla="*/ 536 h 721"/>
                <a:gd name="T74" fmla="*/ 270 w 901"/>
                <a:gd name="T75" fmla="*/ 526 h 721"/>
                <a:gd name="T76" fmla="*/ 275 w 901"/>
                <a:gd name="T77" fmla="*/ 515 h 721"/>
                <a:gd name="T78" fmla="*/ 286 w 901"/>
                <a:gd name="T79" fmla="*/ 510 h 721"/>
                <a:gd name="T80" fmla="*/ 354 w 901"/>
                <a:gd name="T81" fmla="*/ 513 h 721"/>
                <a:gd name="T82" fmla="*/ 360 w 901"/>
                <a:gd name="T83" fmla="*/ 522 h 721"/>
                <a:gd name="T84" fmla="*/ 358 w 901"/>
                <a:gd name="T85" fmla="*/ 533 h 721"/>
                <a:gd name="T86" fmla="*/ 348 w 901"/>
                <a:gd name="T87" fmla="*/ 540 h 721"/>
                <a:gd name="T88" fmla="*/ 286 w 901"/>
                <a:gd name="T89" fmla="*/ 630 h 721"/>
                <a:gd name="T90" fmla="*/ 275 w 901"/>
                <a:gd name="T91" fmla="*/ 626 h 721"/>
                <a:gd name="T92" fmla="*/ 270 w 901"/>
                <a:gd name="T93" fmla="*/ 615 h 721"/>
                <a:gd name="T94" fmla="*/ 275 w 901"/>
                <a:gd name="T95" fmla="*/ 605 h 721"/>
                <a:gd name="T96" fmla="*/ 286 w 901"/>
                <a:gd name="T97" fmla="*/ 601 h 721"/>
                <a:gd name="T98" fmla="*/ 354 w 901"/>
                <a:gd name="T99" fmla="*/ 603 h 721"/>
                <a:gd name="T100" fmla="*/ 360 w 901"/>
                <a:gd name="T101" fmla="*/ 613 h 721"/>
                <a:gd name="T102" fmla="*/ 358 w 901"/>
                <a:gd name="T103" fmla="*/ 624 h 721"/>
                <a:gd name="T104" fmla="*/ 348 w 901"/>
                <a:gd name="T105" fmla="*/ 630 h 721"/>
                <a:gd name="T106" fmla="*/ 451 w 901"/>
                <a:gd name="T107" fmla="*/ 390 h 721"/>
                <a:gd name="T108" fmla="*/ 61 w 901"/>
                <a:gd name="T109" fmla="*/ 0 h 721"/>
                <a:gd name="T110" fmla="*/ 901 w 901"/>
                <a:gd name="T111" fmla="*/ 240 h 7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901" h="721">
                  <a:moveTo>
                    <a:pt x="796" y="540"/>
                  </a:moveTo>
                  <a:lnTo>
                    <a:pt x="736" y="540"/>
                  </a:lnTo>
                  <a:lnTo>
                    <a:pt x="734" y="540"/>
                  </a:lnTo>
                  <a:lnTo>
                    <a:pt x="730" y="539"/>
                  </a:lnTo>
                  <a:lnTo>
                    <a:pt x="728" y="538"/>
                  </a:lnTo>
                  <a:lnTo>
                    <a:pt x="726" y="536"/>
                  </a:lnTo>
                  <a:lnTo>
                    <a:pt x="724" y="533"/>
                  </a:lnTo>
                  <a:lnTo>
                    <a:pt x="723" y="531"/>
                  </a:lnTo>
                  <a:lnTo>
                    <a:pt x="722" y="528"/>
                  </a:lnTo>
                  <a:lnTo>
                    <a:pt x="722" y="526"/>
                  </a:lnTo>
                  <a:lnTo>
                    <a:pt x="722" y="522"/>
                  </a:lnTo>
                  <a:lnTo>
                    <a:pt x="723" y="519"/>
                  </a:lnTo>
                  <a:lnTo>
                    <a:pt x="724" y="517"/>
                  </a:lnTo>
                  <a:lnTo>
                    <a:pt x="726" y="515"/>
                  </a:lnTo>
                  <a:lnTo>
                    <a:pt x="728" y="513"/>
                  </a:lnTo>
                  <a:lnTo>
                    <a:pt x="730" y="511"/>
                  </a:lnTo>
                  <a:lnTo>
                    <a:pt x="733" y="510"/>
                  </a:lnTo>
                  <a:lnTo>
                    <a:pt x="736" y="510"/>
                  </a:lnTo>
                  <a:lnTo>
                    <a:pt x="796" y="510"/>
                  </a:lnTo>
                  <a:lnTo>
                    <a:pt x="800" y="510"/>
                  </a:lnTo>
                  <a:lnTo>
                    <a:pt x="802" y="511"/>
                  </a:lnTo>
                  <a:lnTo>
                    <a:pt x="804" y="513"/>
                  </a:lnTo>
                  <a:lnTo>
                    <a:pt x="806" y="515"/>
                  </a:lnTo>
                  <a:lnTo>
                    <a:pt x="809" y="517"/>
                  </a:lnTo>
                  <a:lnTo>
                    <a:pt x="810" y="519"/>
                  </a:lnTo>
                  <a:lnTo>
                    <a:pt x="811" y="522"/>
                  </a:lnTo>
                  <a:lnTo>
                    <a:pt x="811" y="526"/>
                  </a:lnTo>
                  <a:lnTo>
                    <a:pt x="811" y="528"/>
                  </a:lnTo>
                  <a:lnTo>
                    <a:pt x="810" y="531"/>
                  </a:lnTo>
                  <a:lnTo>
                    <a:pt x="809" y="533"/>
                  </a:lnTo>
                  <a:lnTo>
                    <a:pt x="806" y="536"/>
                  </a:lnTo>
                  <a:lnTo>
                    <a:pt x="804" y="538"/>
                  </a:lnTo>
                  <a:lnTo>
                    <a:pt x="802" y="539"/>
                  </a:lnTo>
                  <a:lnTo>
                    <a:pt x="800" y="540"/>
                  </a:lnTo>
                  <a:lnTo>
                    <a:pt x="796" y="540"/>
                  </a:lnTo>
                  <a:lnTo>
                    <a:pt x="796" y="540"/>
                  </a:lnTo>
                  <a:close/>
                  <a:moveTo>
                    <a:pt x="796" y="630"/>
                  </a:moveTo>
                  <a:lnTo>
                    <a:pt x="736" y="630"/>
                  </a:lnTo>
                  <a:lnTo>
                    <a:pt x="734" y="630"/>
                  </a:lnTo>
                  <a:lnTo>
                    <a:pt x="730" y="629"/>
                  </a:lnTo>
                  <a:lnTo>
                    <a:pt x="728" y="628"/>
                  </a:lnTo>
                  <a:lnTo>
                    <a:pt x="726" y="626"/>
                  </a:lnTo>
                  <a:lnTo>
                    <a:pt x="724" y="624"/>
                  </a:lnTo>
                  <a:lnTo>
                    <a:pt x="723" y="622"/>
                  </a:lnTo>
                  <a:lnTo>
                    <a:pt x="722" y="618"/>
                  </a:lnTo>
                  <a:lnTo>
                    <a:pt x="722" y="615"/>
                  </a:lnTo>
                  <a:lnTo>
                    <a:pt x="722" y="613"/>
                  </a:lnTo>
                  <a:lnTo>
                    <a:pt x="723" y="609"/>
                  </a:lnTo>
                  <a:lnTo>
                    <a:pt x="724" y="607"/>
                  </a:lnTo>
                  <a:lnTo>
                    <a:pt x="726" y="605"/>
                  </a:lnTo>
                  <a:lnTo>
                    <a:pt x="728" y="603"/>
                  </a:lnTo>
                  <a:lnTo>
                    <a:pt x="730" y="602"/>
                  </a:lnTo>
                  <a:lnTo>
                    <a:pt x="733" y="601"/>
                  </a:lnTo>
                  <a:lnTo>
                    <a:pt x="736" y="601"/>
                  </a:lnTo>
                  <a:lnTo>
                    <a:pt x="796" y="601"/>
                  </a:lnTo>
                  <a:lnTo>
                    <a:pt x="800" y="601"/>
                  </a:lnTo>
                  <a:lnTo>
                    <a:pt x="802" y="602"/>
                  </a:lnTo>
                  <a:lnTo>
                    <a:pt x="804" y="603"/>
                  </a:lnTo>
                  <a:lnTo>
                    <a:pt x="806" y="605"/>
                  </a:lnTo>
                  <a:lnTo>
                    <a:pt x="809" y="607"/>
                  </a:lnTo>
                  <a:lnTo>
                    <a:pt x="810" y="609"/>
                  </a:lnTo>
                  <a:lnTo>
                    <a:pt x="811" y="613"/>
                  </a:lnTo>
                  <a:lnTo>
                    <a:pt x="811" y="615"/>
                  </a:lnTo>
                  <a:lnTo>
                    <a:pt x="811" y="618"/>
                  </a:lnTo>
                  <a:lnTo>
                    <a:pt x="810" y="622"/>
                  </a:lnTo>
                  <a:lnTo>
                    <a:pt x="809" y="624"/>
                  </a:lnTo>
                  <a:lnTo>
                    <a:pt x="806" y="626"/>
                  </a:lnTo>
                  <a:lnTo>
                    <a:pt x="804" y="628"/>
                  </a:lnTo>
                  <a:lnTo>
                    <a:pt x="802" y="629"/>
                  </a:lnTo>
                  <a:lnTo>
                    <a:pt x="800" y="630"/>
                  </a:lnTo>
                  <a:lnTo>
                    <a:pt x="796" y="630"/>
                  </a:lnTo>
                  <a:close/>
                  <a:moveTo>
                    <a:pt x="571" y="540"/>
                  </a:moveTo>
                  <a:lnTo>
                    <a:pt x="511" y="540"/>
                  </a:lnTo>
                  <a:lnTo>
                    <a:pt x="508" y="540"/>
                  </a:lnTo>
                  <a:lnTo>
                    <a:pt x="505" y="539"/>
                  </a:lnTo>
                  <a:lnTo>
                    <a:pt x="502" y="538"/>
                  </a:lnTo>
                  <a:lnTo>
                    <a:pt x="500" y="536"/>
                  </a:lnTo>
                  <a:lnTo>
                    <a:pt x="498" y="533"/>
                  </a:lnTo>
                  <a:lnTo>
                    <a:pt x="497" y="531"/>
                  </a:lnTo>
                  <a:lnTo>
                    <a:pt x="496" y="528"/>
                  </a:lnTo>
                  <a:lnTo>
                    <a:pt x="496" y="526"/>
                  </a:lnTo>
                  <a:lnTo>
                    <a:pt x="496" y="522"/>
                  </a:lnTo>
                  <a:lnTo>
                    <a:pt x="497" y="519"/>
                  </a:lnTo>
                  <a:lnTo>
                    <a:pt x="498" y="517"/>
                  </a:lnTo>
                  <a:lnTo>
                    <a:pt x="500" y="515"/>
                  </a:lnTo>
                  <a:lnTo>
                    <a:pt x="502" y="513"/>
                  </a:lnTo>
                  <a:lnTo>
                    <a:pt x="505" y="511"/>
                  </a:lnTo>
                  <a:lnTo>
                    <a:pt x="508" y="510"/>
                  </a:lnTo>
                  <a:lnTo>
                    <a:pt x="511" y="510"/>
                  </a:lnTo>
                  <a:lnTo>
                    <a:pt x="571" y="510"/>
                  </a:lnTo>
                  <a:lnTo>
                    <a:pt x="574" y="510"/>
                  </a:lnTo>
                  <a:lnTo>
                    <a:pt x="577" y="511"/>
                  </a:lnTo>
                  <a:lnTo>
                    <a:pt x="580" y="513"/>
                  </a:lnTo>
                  <a:lnTo>
                    <a:pt x="582" y="515"/>
                  </a:lnTo>
                  <a:lnTo>
                    <a:pt x="584" y="517"/>
                  </a:lnTo>
                  <a:lnTo>
                    <a:pt x="585" y="519"/>
                  </a:lnTo>
                  <a:lnTo>
                    <a:pt x="586" y="522"/>
                  </a:lnTo>
                  <a:lnTo>
                    <a:pt x="586" y="526"/>
                  </a:lnTo>
                  <a:lnTo>
                    <a:pt x="586" y="528"/>
                  </a:lnTo>
                  <a:lnTo>
                    <a:pt x="585" y="531"/>
                  </a:lnTo>
                  <a:lnTo>
                    <a:pt x="584" y="533"/>
                  </a:lnTo>
                  <a:lnTo>
                    <a:pt x="582" y="536"/>
                  </a:lnTo>
                  <a:lnTo>
                    <a:pt x="580" y="538"/>
                  </a:lnTo>
                  <a:lnTo>
                    <a:pt x="577" y="539"/>
                  </a:lnTo>
                  <a:lnTo>
                    <a:pt x="574" y="540"/>
                  </a:lnTo>
                  <a:lnTo>
                    <a:pt x="571" y="540"/>
                  </a:lnTo>
                  <a:lnTo>
                    <a:pt x="571" y="540"/>
                  </a:lnTo>
                  <a:close/>
                  <a:moveTo>
                    <a:pt x="571" y="630"/>
                  </a:moveTo>
                  <a:lnTo>
                    <a:pt x="511" y="630"/>
                  </a:lnTo>
                  <a:lnTo>
                    <a:pt x="508" y="630"/>
                  </a:lnTo>
                  <a:lnTo>
                    <a:pt x="505" y="629"/>
                  </a:lnTo>
                  <a:lnTo>
                    <a:pt x="502" y="628"/>
                  </a:lnTo>
                  <a:lnTo>
                    <a:pt x="500" y="626"/>
                  </a:lnTo>
                  <a:lnTo>
                    <a:pt x="498" y="624"/>
                  </a:lnTo>
                  <a:lnTo>
                    <a:pt x="497" y="622"/>
                  </a:lnTo>
                  <a:lnTo>
                    <a:pt x="496" y="618"/>
                  </a:lnTo>
                  <a:lnTo>
                    <a:pt x="496" y="615"/>
                  </a:lnTo>
                  <a:lnTo>
                    <a:pt x="496" y="613"/>
                  </a:lnTo>
                  <a:lnTo>
                    <a:pt x="497" y="609"/>
                  </a:lnTo>
                  <a:lnTo>
                    <a:pt x="498" y="607"/>
                  </a:lnTo>
                  <a:lnTo>
                    <a:pt x="500" y="605"/>
                  </a:lnTo>
                  <a:lnTo>
                    <a:pt x="502" y="603"/>
                  </a:lnTo>
                  <a:lnTo>
                    <a:pt x="505" y="602"/>
                  </a:lnTo>
                  <a:lnTo>
                    <a:pt x="508" y="601"/>
                  </a:lnTo>
                  <a:lnTo>
                    <a:pt x="511" y="601"/>
                  </a:lnTo>
                  <a:lnTo>
                    <a:pt x="571" y="601"/>
                  </a:lnTo>
                  <a:lnTo>
                    <a:pt x="574" y="601"/>
                  </a:lnTo>
                  <a:lnTo>
                    <a:pt x="577" y="602"/>
                  </a:lnTo>
                  <a:lnTo>
                    <a:pt x="580" y="603"/>
                  </a:lnTo>
                  <a:lnTo>
                    <a:pt x="582" y="605"/>
                  </a:lnTo>
                  <a:lnTo>
                    <a:pt x="584" y="607"/>
                  </a:lnTo>
                  <a:lnTo>
                    <a:pt x="585" y="609"/>
                  </a:lnTo>
                  <a:lnTo>
                    <a:pt x="586" y="613"/>
                  </a:lnTo>
                  <a:lnTo>
                    <a:pt x="586" y="615"/>
                  </a:lnTo>
                  <a:lnTo>
                    <a:pt x="586" y="618"/>
                  </a:lnTo>
                  <a:lnTo>
                    <a:pt x="585" y="622"/>
                  </a:lnTo>
                  <a:lnTo>
                    <a:pt x="584" y="624"/>
                  </a:lnTo>
                  <a:lnTo>
                    <a:pt x="582" y="626"/>
                  </a:lnTo>
                  <a:lnTo>
                    <a:pt x="580" y="628"/>
                  </a:lnTo>
                  <a:lnTo>
                    <a:pt x="577" y="629"/>
                  </a:lnTo>
                  <a:lnTo>
                    <a:pt x="574" y="630"/>
                  </a:lnTo>
                  <a:lnTo>
                    <a:pt x="571" y="630"/>
                  </a:lnTo>
                  <a:close/>
                  <a:moveTo>
                    <a:pt x="346" y="540"/>
                  </a:moveTo>
                  <a:lnTo>
                    <a:pt x="286" y="540"/>
                  </a:lnTo>
                  <a:lnTo>
                    <a:pt x="282" y="540"/>
                  </a:lnTo>
                  <a:lnTo>
                    <a:pt x="280" y="539"/>
                  </a:lnTo>
                  <a:lnTo>
                    <a:pt x="277" y="538"/>
                  </a:lnTo>
                  <a:lnTo>
                    <a:pt x="275" y="536"/>
                  </a:lnTo>
                  <a:lnTo>
                    <a:pt x="273" y="533"/>
                  </a:lnTo>
                  <a:lnTo>
                    <a:pt x="272" y="531"/>
                  </a:lnTo>
                  <a:lnTo>
                    <a:pt x="271" y="528"/>
                  </a:lnTo>
                  <a:lnTo>
                    <a:pt x="270" y="526"/>
                  </a:lnTo>
                  <a:lnTo>
                    <a:pt x="271" y="522"/>
                  </a:lnTo>
                  <a:lnTo>
                    <a:pt x="272" y="519"/>
                  </a:lnTo>
                  <a:lnTo>
                    <a:pt x="273" y="517"/>
                  </a:lnTo>
                  <a:lnTo>
                    <a:pt x="275" y="515"/>
                  </a:lnTo>
                  <a:lnTo>
                    <a:pt x="277" y="513"/>
                  </a:lnTo>
                  <a:lnTo>
                    <a:pt x="280" y="511"/>
                  </a:lnTo>
                  <a:lnTo>
                    <a:pt x="282" y="510"/>
                  </a:lnTo>
                  <a:lnTo>
                    <a:pt x="286" y="510"/>
                  </a:lnTo>
                  <a:lnTo>
                    <a:pt x="346" y="510"/>
                  </a:lnTo>
                  <a:lnTo>
                    <a:pt x="348" y="510"/>
                  </a:lnTo>
                  <a:lnTo>
                    <a:pt x="352" y="511"/>
                  </a:lnTo>
                  <a:lnTo>
                    <a:pt x="354" y="513"/>
                  </a:lnTo>
                  <a:lnTo>
                    <a:pt x="356" y="515"/>
                  </a:lnTo>
                  <a:lnTo>
                    <a:pt x="358" y="517"/>
                  </a:lnTo>
                  <a:lnTo>
                    <a:pt x="359" y="519"/>
                  </a:lnTo>
                  <a:lnTo>
                    <a:pt x="360" y="522"/>
                  </a:lnTo>
                  <a:lnTo>
                    <a:pt x="360" y="526"/>
                  </a:lnTo>
                  <a:lnTo>
                    <a:pt x="360" y="528"/>
                  </a:lnTo>
                  <a:lnTo>
                    <a:pt x="359" y="531"/>
                  </a:lnTo>
                  <a:lnTo>
                    <a:pt x="358" y="533"/>
                  </a:lnTo>
                  <a:lnTo>
                    <a:pt x="356" y="536"/>
                  </a:lnTo>
                  <a:lnTo>
                    <a:pt x="354" y="538"/>
                  </a:lnTo>
                  <a:lnTo>
                    <a:pt x="352" y="539"/>
                  </a:lnTo>
                  <a:lnTo>
                    <a:pt x="348" y="540"/>
                  </a:lnTo>
                  <a:lnTo>
                    <a:pt x="346" y="540"/>
                  </a:lnTo>
                  <a:lnTo>
                    <a:pt x="346" y="540"/>
                  </a:lnTo>
                  <a:close/>
                  <a:moveTo>
                    <a:pt x="346" y="630"/>
                  </a:moveTo>
                  <a:lnTo>
                    <a:pt x="286" y="630"/>
                  </a:lnTo>
                  <a:lnTo>
                    <a:pt x="282" y="630"/>
                  </a:lnTo>
                  <a:lnTo>
                    <a:pt x="280" y="629"/>
                  </a:lnTo>
                  <a:lnTo>
                    <a:pt x="277" y="628"/>
                  </a:lnTo>
                  <a:lnTo>
                    <a:pt x="275" y="626"/>
                  </a:lnTo>
                  <a:lnTo>
                    <a:pt x="273" y="624"/>
                  </a:lnTo>
                  <a:lnTo>
                    <a:pt x="272" y="622"/>
                  </a:lnTo>
                  <a:lnTo>
                    <a:pt x="271" y="618"/>
                  </a:lnTo>
                  <a:lnTo>
                    <a:pt x="270" y="615"/>
                  </a:lnTo>
                  <a:lnTo>
                    <a:pt x="271" y="613"/>
                  </a:lnTo>
                  <a:lnTo>
                    <a:pt x="272" y="609"/>
                  </a:lnTo>
                  <a:lnTo>
                    <a:pt x="273" y="607"/>
                  </a:lnTo>
                  <a:lnTo>
                    <a:pt x="275" y="605"/>
                  </a:lnTo>
                  <a:lnTo>
                    <a:pt x="277" y="603"/>
                  </a:lnTo>
                  <a:lnTo>
                    <a:pt x="280" y="602"/>
                  </a:lnTo>
                  <a:lnTo>
                    <a:pt x="282" y="601"/>
                  </a:lnTo>
                  <a:lnTo>
                    <a:pt x="286" y="601"/>
                  </a:lnTo>
                  <a:lnTo>
                    <a:pt x="346" y="601"/>
                  </a:lnTo>
                  <a:lnTo>
                    <a:pt x="348" y="601"/>
                  </a:lnTo>
                  <a:lnTo>
                    <a:pt x="352" y="602"/>
                  </a:lnTo>
                  <a:lnTo>
                    <a:pt x="354" y="603"/>
                  </a:lnTo>
                  <a:lnTo>
                    <a:pt x="356" y="605"/>
                  </a:lnTo>
                  <a:lnTo>
                    <a:pt x="358" y="607"/>
                  </a:lnTo>
                  <a:lnTo>
                    <a:pt x="359" y="609"/>
                  </a:lnTo>
                  <a:lnTo>
                    <a:pt x="360" y="613"/>
                  </a:lnTo>
                  <a:lnTo>
                    <a:pt x="360" y="615"/>
                  </a:lnTo>
                  <a:lnTo>
                    <a:pt x="360" y="618"/>
                  </a:lnTo>
                  <a:lnTo>
                    <a:pt x="359" y="622"/>
                  </a:lnTo>
                  <a:lnTo>
                    <a:pt x="358" y="624"/>
                  </a:lnTo>
                  <a:lnTo>
                    <a:pt x="356" y="626"/>
                  </a:lnTo>
                  <a:lnTo>
                    <a:pt x="354" y="628"/>
                  </a:lnTo>
                  <a:lnTo>
                    <a:pt x="352" y="629"/>
                  </a:lnTo>
                  <a:lnTo>
                    <a:pt x="348" y="630"/>
                  </a:lnTo>
                  <a:lnTo>
                    <a:pt x="346" y="630"/>
                  </a:lnTo>
                  <a:close/>
                  <a:moveTo>
                    <a:pt x="676" y="390"/>
                  </a:moveTo>
                  <a:lnTo>
                    <a:pt x="676" y="240"/>
                  </a:lnTo>
                  <a:lnTo>
                    <a:pt x="451" y="390"/>
                  </a:lnTo>
                  <a:lnTo>
                    <a:pt x="451" y="240"/>
                  </a:lnTo>
                  <a:lnTo>
                    <a:pt x="226" y="390"/>
                  </a:lnTo>
                  <a:lnTo>
                    <a:pt x="150" y="0"/>
                  </a:lnTo>
                  <a:lnTo>
                    <a:pt x="61" y="0"/>
                  </a:lnTo>
                  <a:lnTo>
                    <a:pt x="0" y="390"/>
                  </a:lnTo>
                  <a:lnTo>
                    <a:pt x="0" y="721"/>
                  </a:lnTo>
                  <a:lnTo>
                    <a:pt x="901" y="721"/>
                  </a:lnTo>
                  <a:lnTo>
                    <a:pt x="901" y="240"/>
                  </a:lnTo>
                  <a:lnTo>
                    <a:pt x="676" y="39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2" name="Rectangle 31"/>
          <p:cNvSpPr/>
          <p:nvPr/>
        </p:nvSpPr>
        <p:spPr>
          <a:xfrm>
            <a:off x="0" y="6520077"/>
            <a:ext cx="12192000" cy="337923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93208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="" xmlns:a16="http://schemas.microsoft.com/office/drawing/2014/main" id="{EC5C9067-C0C6-4FAB-9F0B-599C5244C06B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8610600" y="6594777"/>
            <a:ext cx="2743200" cy="184666"/>
          </a:xfrm>
        </p:spPr>
        <p:txBody>
          <a:bodyPr lIns="0" tIns="0" rIns="0" bIns="0">
            <a:spAutoFit/>
          </a:bodyPr>
          <a:lstStyle/>
          <a:p>
            <a:fld id="{E142C5B5-C342-4328-8806-2E2AAC9E4457}" type="slidenum">
              <a:rPr lang="en-US" smtClean="0">
                <a:solidFill>
                  <a:schemeClr val="bg1"/>
                </a:solidFill>
              </a:rPr>
              <a:t>6</a:t>
            </a:fld>
            <a:endParaRPr lang="en-US" dirty="0">
              <a:solidFill>
                <a:schemeClr val="bg1"/>
              </a:solidFill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="" xmlns:a16="http://schemas.microsoft.com/office/drawing/2014/main" id="{5B83C6DF-3261-4781-A37D-475F701A300F}"/>
              </a:ext>
            </a:extLst>
          </p:cNvPr>
          <p:cNvCxnSpPr>
            <a:cxnSpLocks/>
          </p:cNvCxnSpPr>
          <p:nvPr/>
        </p:nvCxnSpPr>
        <p:spPr>
          <a:xfrm>
            <a:off x="11925300" y="0"/>
            <a:ext cx="0" cy="5187950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itle 4">
            <a:extLst>
              <a:ext uri="{FF2B5EF4-FFF2-40B4-BE49-F238E27FC236}">
                <a16:creationId xmlns="" xmlns:a16="http://schemas.microsoft.com/office/drawing/2014/main" id="{C11E5104-DCA5-494F-8B12-4B75B4743EC4}"/>
              </a:ext>
            </a:extLst>
          </p:cNvPr>
          <p:cNvSpPr txBox="1">
            <a:spLocks/>
          </p:cNvSpPr>
          <p:nvPr/>
        </p:nvSpPr>
        <p:spPr>
          <a:xfrm rot="16200000">
            <a:off x="11318876" y="5725124"/>
            <a:ext cx="1212849" cy="138499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000" i="1" dirty="0"/>
              <a:t>assembly</a:t>
            </a:r>
          </a:p>
        </p:txBody>
      </p:sp>
      <p:sp>
        <p:nvSpPr>
          <p:cNvPr id="27" name="Title 4">
            <a:extLst>
              <a:ext uri="{FF2B5EF4-FFF2-40B4-BE49-F238E27FC236}">
                <a16:creationId xmlns="" xmlns:a16="http://schemas.microsoft.com/office/drawing/2014/main" id="{F8860019-DE49-4EAA-8713-BB90B79789CE}"/>
              </a:ext>
            </a:extLst>
          </p:cNvPr>
          <p:cNvSpPr txBox="1">
            <a:spLocks/>
          </p:cNvSpPr>
          <p:nvPr/>
        </p:nvSpPr>
        <p:spPr>
          <a:xfrm>
            <a:off x="431800" y="310709"/>
            <a:ext cx="11328400" cy="498598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/>
              <a:t>PRODUCTION PROCESS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="" xmlns:a16="http://schemas.microsoft.com/office/drawing/2014/main" id="{26BA232E-0DF6-4A92-B223-B050D309C70A}"/>
              </a:ext>
            </a:extLst>
          </p:cNvPr>
          <p:cNvSpPr/>
          <p:nvPr/>
        </p:nvSpPr>
        <p:spPr>
          <a:xfrm>
            <a:off x="342901" y="1804212"/>
            <a:ext cx="2156234" cy="422511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="" xmlns:a16="http://schemas.microsoft.com/office/drawing/2014/main" id="{494AAD56-3B25-4C2C-85DB-BF9C438E6FBD}"/>
              </a:ext>
            </a:extLst>
          </p:cNvPr>
          <p:cNvSpPr/>
          <p:nvPr/>
        </p:nvSpPr>
        <p:spPr>
          <a:xfrm>
            <a:off x="2642593" y="1804212"/>
            <a:ext cx="2156234" cy="4225114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="" xmlns:a16="http://schemas.microsoft.com/office/drawing/2014/main" id="{FF9BDD11-1381-4BFE-A84A-0B08C05C83A1}"/>
              </a:ext>
            </a:extLst>
          </p:cNvPr>
          <p:cNvSpPr/>
          <p:nvPr/>
        </p:nvSpPr>
        <p:spPr>
          <a:xfrm>
            <a:off x="4942285" y="1804212"/>
            <a:ext cx="2156234" cy="422511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="" xmlns:a16="http://schemas.microsoft.com/office/drawing/2014/main" id="{D68FF854-E2F6-4891-9ECD-9F032A5E6543}"/>
              </a:ext>
            </a:extLst>
          </p:cNvPr>
          <p:cNvSpPr/>
          <p:nvPr/>
        </p:nvSpPr>
        <p:spPr>
          <a:xfrm>
            <a:off x="7241977" y="1804212"/>
            <a:ext cx="2156234" cy="4225114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="" xmlns:a16="http://schemas.microsoft.com/office/drawing/2014/main" id="{5F23482D-B405-4E50-8257-0391F9B04E3B}"/>
              </a:ext>
            </a:extLst>
          </p:cNvPr>
          <p:cNvSpPr/>
          <p:nvPr/>
        </p:nvSpPr>
        <p:spPr>
          <a:xfrm>
            <a:off x="9541669" y="1804212"/>
            <a:ext cx="2156234" cy="422511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="" xmlns:a16="http://schemas.microsoft.com/office/drawing/2014/main" id="{E545E1BA-DEBB-4E98-920A-81A67F56DE7B}"/>
              </a:ext>
            </a:extLst>
          </p:cNvPr>
          <p:cNvSpPr/>
          <p:nvPr/>
        </p:nvSpPr>
        <p:spPr>
          <a:xfrm>
            <a:off x="342901" y="5956241"/>
            <a:ext cx="2156234" cy="73085"/>
          </a:xfrm>
          <a:prstGeom prst="rect">
            <a:avLst/>
          </a:prstGeom>
          <a:solidFill>
            <a:srgbClr val="9A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="" xmlns:a16="http://schemas.microsoft.com/office/drawing/2014/main" id="{29A138BB-6120-412A-BFE5-0220FBE91345}"/>
              </a:ext>
            </a:extLst>
          </p:cNvPr>
          <p:cNvSpPr/>
          <p:nvPr/>
        </p:nvSpPr>
        <p:spPr>
          <a:xfrm>
            <a:off x="2642593" y="5956241"/>
            <a:ext cx="2156234" cy="73085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="" xmlns:a16="http://schemas.microsoft.com/office/drawing/2014/main" id="{770F4310-5716-40DC-99A7-4F685225B882}"/>
              </a:ext>
            </a:extLst>
          </p:cNvPr>
          <p:cNvSpPr/>
          <p:nvPr/>
        </p:nvSpPr>
        <p:spPr>
          <a:xfrm>
            <a:off x="4942285" y="5956241"/>
            <a:ext cx="2156234" cy="73085"/>
          </a:xfrm>
          <a:prstGeom prst="rect">
            <a:avLst/>
          </a:prstGeom>
          <a:solidFill>
            <a:srgbClr val="9A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>
            <a:extLst>
              <a:ext uri="{FF2B5EF4-FFF2-40B4-BE49-F238E27FC236}">
                <a16:creationId xmlns="" xmlns:a16="http://schemas.microsoft.com/office/drawing/2014/main" id="{76ED5A7D-39D2-4371-82E2-221324DA8934}"/>
              </a:ext>
            </a:extLst>
          </p:cNvPr>
          <p:cNvSpPr/>
          <p:nvPr/>
        </p:nvSpPr>
        <p:spPr>
          <a:xfrm>
            <a:off x="7241977" y="5956241"/>
            <a:ext cx="2156234" cy="73085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>
            <a:extLst>
              <a:ext uri="{FF2B5EF4-FFF2-40B4-BE49-F238E27FC236}">
                <a16:creationId xmlns="" xmlns:a16="http://schemas.microsoft.com/office/drawing/2014/main" id="{01945010-533F-41BE-AB36-5AD1114D820F}"/>
              </a:ext>
            </a:extLst>
          </p:cNvPr>
          <p:cNvSpPr/>
          <p:nvPr/>
        </p:nvSpPr>
        <p:spPr>
          <a:xfrm>
            <a:off x="9541669" y="5956241"/>
            <a:ext cx="2156234" cy="73085"/>
          </a:xfrm>
          <a:prstGeom prst="rect">
            <a:avLst/>
          </a:prstGeom>
          <a:solidFill>
            <a:srgbClr val="9A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="" xmlns:a16="http://schemas.microsoft.com/office/drawing/2014/main" id="{E2973368-D5AB-46BE-9429-6A7E91608F5E}"/>
              </a:ext>
            </a:extLst>
          </p:cNvPr>
          <p:cNvSpPr/>
          <p:nvPr/>
        </p:nvSpPr>
        <p:spPr>
          <a:xfrm>
            <a:off x="915180" y="1298373"/>
            <a:ext cx="1011676" cy="1011676"/>
          </a:xfrm>
          <a:prstGeom prst="ellipse">
            <a:avLst/>
          </a:prstGeom>
          <a:gradFill flip="none" rotWithShape="1">
            <a:gsLst>
              <a:gs pos="0">
                <a:srgbClr val="C00000"/>
              </a:gs>
              <a:gs pos="100000">
                <a:schemeClr val="bg1">
                  <a:lumMod val="50000"/>
                </a:schemeClr>
              </a:gs>
            </a:gsLst>
            <a:lin ang="2700000" scaled="1"/>
            <a:tileRect/>
          </a:gradFill>
          <a:ln w="38100"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Oval 21">
            <a:extLst>
              <a:ext uri="{FF2B5EF4-FFF2-40B4-BE49-F238E27FC236}">
                <a16:creationId xmlns="" xmlns:a16="http://schemas.microsoft.com/office/drawing/2014/main" id="{E233FFBD-8AF0-48FF-8475-3976F5B7A097}"/>
              </a:ext>
            </a:extLst>
          </p:cNvPr>
          <p:cNvSpPr/>
          <p:nvPr/>
        </p:nvSpPr>
        <p:spPr>
          <a:xfrm>
            <a:off x="3214872" y="1298373"/>
            <a:ext cx="1011676" cy="1011676"/>
          </a:xfrm>
          <a:prstGeom prst="ellipse">
            <a:avLst/>
          </a:prstGeom>
          <a:gradFill flip="none" rotWithShape="1">
            <a:gsLst>
              <a:gs pos="0">
                <a:srgbClr val="C00000"/>
              </a:gs>
              <a:gs pos="100000">
                <a:schemeClr val="bg1">
                  <a:lumMod val="50000"/>
                </a:schemeClr>
              </a:gs>
            </a:gsLst>
            <a:lin ang="2700000" scaled="1"/>
            <a:tileRect/>
          </a:gradFill>
          <a:ln w="38100"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Oval 22">
            <a:extLst>
              <a:ext uri="{FF2B5EF4-FFF2-40B4-BE49-F238E27FC236}">
                <a16:creationId xmlns="" xmlns:a16="http://schemas.microsoft.com/office/drawing/2014/main" id="{73A147C1-BBA9-4559-ACD8-7963E0556B2C}"/>
              </a:ext>
            </a:extLst>
          </p:cNvPr>
          <p:cNvSpPr/>
          <p:nvPr/>
        </p:nvSpPr>
        <p:spPr>
          <a:xfrm>
            <a:off x="5511202" y="1298373"/>
            <a:ext cx="1011676" cy="1011676"/>
          </a:xfrm>
          <a:prstGeom prst="ellipse">
            <a:avLst/>
          </a:prstGeom>
          <a:gradFill flip="none" rotWithShape="1">
            <a:gsLst>
              <a:gs pos="0">
                <a:srgbClr val="C00000"/>
              </a:gs>
              <a:gs pos="100000">
                <a:schemeClr val="bg1">
                  <a:lumMod val="50000"/>
                </a:schemeClr>
              </a:gs>
            </a:gsLst>
            <a:lin ang="2700000" scaled="1"/>
            <a:tileRect/>
          </a:gradFill>
          <a:ln w="38100"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Oval 23">
            <a:extLst>
              <a:ext uri="{FF2B5EF4-FFF2-40B4-BE49-F238E27FC236}">
                <a16:creationId xmlns="" xmlns:a16="http://schemas.microsoft.com/office/drawing/2014/main" id="{761C27F7-CFFC-49FE-8F21-244762D8D240}"/>
              </a:ext>
            </a:extLst>
          </p:cNvPr>
          <p:cNvSpPr/>
          <p:nvPr/>
        </p:nvSpPr>
        <p:spPr>
          <a:xfrm>
            <a:off x="7814256" y="1298373"/>
            <a:ext cx="1011676" cy="1011676"/>
          </a:xfrm>
          <a:prstGeom prst="ellipse">
            <a:avLst/>
          </a:prstGeom>
          <a:gradFill flip="none" rotWithShape="1">
            <a:gsLst>
              <a:gs pos="0">
                <a:srgbClr val="C00000"/>
              </a:gs>
              <a:gs pos="100000">
                <a:schemeClr val="bg1">
                  <a:lumMod val="50000"/>
                </a:schemeClr>
              </a:gs>
            </a:gsLst>
            <a:lin ang="2700000" scaled="1"/>
            <a:tileRect/>
          </a:gradFill>
          <a:ln w="38100"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Oval 24">
            <a:extLst>
              <a:ext uri="{FF2B5EF4-FFF2-40B4-BE49-F238E27FC236}">
                <a16:creationId xmlns="" xmlns:a16="http://schemas.microsoft.com/office/drawing/2014/main" id="{862CE09F-C26E-4140-A8BB-9640C4EA63A4}"/>
              </a:ext>
            </a:extLst>
          </p:cNvPr>
          <p:cNvSpPr/>
          <p:nvPr/>
        </p:nvSpPr>
        <p:spPr>
          <a:xfrm>
            <a:off x="10113948" y="1298373"/>
            <a:ext cx="1011676" cy="1011676"/>
          </a:xfrm>
          <a:prstGeom prst="ellipse">
            <a:avLst/>
          </a:prstGeom>
          <a:gradFill flip="none" rotWithShape="1">
            <a:gsLst>
              <a:gs pos="0">
                <a:srgbClr val="C00000"/>
              </a:gs>
              <a:gs pos="100000">
                <a:schemeClr val="bg1">
                  <a:lumMod val="50000"/>
                </a:schemeClr>
              </a:gs>
            </a:gsLst>
            <a:lin ang="2700000" scaled="1"/>
            <a:tileRect/>
          </a:gradFill>
          <a:ln w="38100"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extBox 25">
            <a:extLst>
              <a:ext uri="{FF2B5EF4-FFF2-40B4-BE49-F238E27FC236}">
                <a16:creationId xmlns="" xmlns:a16="http://schemas.microsoft.com/office/drawing/2014/main" id="{23763EEE-84D3-4504-918D-21005C9A3A78}"/>
              </a:ext>
            </a:extLst>
          </p:cNvPr>
          <p:cNvSpPr txBox="1"/>
          <p:nvPr/>
        </p:nvSpPr>
        <p:spPr>
          <a:xfrm>
            <a:off x="491385" y="3599715"/>
            <a:ext cx="1859265" cy="1292662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n-US" sz="1400" dirty="0"/>
              <a:t>Lorem ipsum dolor sit </a:t>
            </a:r>
            <a:r>
              <a:rPr lang="en-US" sz="1400" dirty="0" err="1"/>
              <a:t>amet</a:t>
            </a:r>
            <a:r>
              <a:rPr lang="en-US" sz="1400" dirty="0"/>
              <a:t>, </a:t>
            </a:r>
            <a:r>
              <a:rPr lang="en-US" sz="1400" dirty="0" err="1"/>
              <a:t>consectetur</a:t>
            </a:r>
            <a:r>
              <a:rPr lang="en-US" sz="1400" dirty="0"/>
              <a:t> </a:t>
            </a:r>
            <a:r>
              <a:rPr lang="en-US" sz="1400" dirty="0" err="1"/>
              <a:t>adipiscing</a:t>
            </a:r>
            <a:r>
              <a:rPr lang="en-US" sz="1400" dirty="0"/>
              <a:t> </a:t>
            </a:r>
            <a:r>
              <a:rPr lang="en-US" sz="1400" dirty="0" err="1"/>
              <a:t>elit</a:t>
            </a:r>
            <a:r>
              <a:rPr lang="en-US" sz="1400" dirty="0"/>
              <a:t>. Nam </a:t>
            </a:r>
            <a:r>
              <a:rPr lang="en-US" sz="1400" dirty="0" err="1"/>
              <a:t>venenatis</a:t>
            </a:r>
            <a:r>
              <a:rPr lang="en-US" sz="1400" dirty="0"/>
              <a:t> mi </a:t>
            </a:r>
            <a:r>
              <a:rPr lang="en-US" sz="1400" dirty="0" err="1"/>
              <a:t>neque</a:t>
            </a:r>
            <a:r>
              <a:rPr lang="en-US" sz="1400" dirty="0"/>
              <a:t>, non </a:t>
            </a:r>
            <a:r>
              <a:rPr lang="en-US" sz="1400" dirty="0" err="1"/>
              <a:t>elementum</a:t>
            </a:r>
            <a:r>
              <a:rPr lang="en-US" sz="1400" dirty="0"/>
              <a:t> </a:t>
            </a:r>
            <a:r>
              <a:rPr lang="en-US" sz="1400" dirty="0" err="1"/>
              <a:t>mauris</a:t>
            </a:r>
            <a:r>
              <a:rPr lang="en-US" sz="1400" dirty="0"/>
              <a:t> </a:t>
            </a:r>
            <a:r>
              <a:rPr lang="en-US" sz="1400" dirty="0" err="1"/>
              <a:t>tempor</a:t>
            </a:r>
            <a:r>
              <a:rPr lang="en-US" sz="1400" dirty="0"/>
              <a:t> sit </a:t>
            </a:r>
            <a:r>
              <a:rPr lang="en-US" sz="1400" dirty="0" err="1"/>
              <a:t>amet</a:t>
            </a:r>
            <a:r>
              <a:rPr lang="en-US" sz="1400" dirty="0"/>
              <a:t>. 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="" xmlns:a16="http://schemas.microsoft.com/office/drawing/2014/main" id="{54906F22-E8AE-4704-AF69-B06372B3ADDB}"/>
              </a:ext>
            </a:extLst>
          </p:cNvPr>
          <p:cNvSpPr txBox="1"/>
          <p:nvPr/>
        </p:nvSpPr>
        <p:spPr>
          <a:xfrm>
            <a:off x="491385" y="2892880"/>
            <a:ext cx="1859265" cy="615553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n-US" sz="4000" dirty="0"/>
              <a:t>28,352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="" xmlns:a16="http://schemas.microsoft.com/office/drawing/2014/main" id="{7C92A575-1BD2-4E16-85BF-A6606DC8A0C3}"/>
              </a:ext>
            </a:extLst>
          </p:cNvPr>
          <p:cNvSpPr txBox="1"/>
          <p:nvPr/>
        </p:nvSpPr>
        <p:spPr>
          <a:xfrm>
            <a:off x="5090770" y="3599715"/>
            <a:ext cx="1859265" cy="1292662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n-US" sz="1400" dirty="0"/>
              <a:t>Lorem ipsum dolor sit </a:t>
            </a:r>
            <a:r>
              <a:rPr lang="en-US" sz="1400" dirty="0" err="1"/>
              <a:t>amet</a:t>
            </a:r>
            <a:r>
              <a:rPr lang="en-US" sz="1400" dirty="0"/>
              <a:t>, </a:t>
            </a:r>
            <a:r>
              <a:rPr lang="en-US" sz="1400" dirty="0" err="1"/>
              <a:t>consectetur</a:t>
            </a:r>
            <a:r>
              <a:rPr lang="en-US" sz="1400" dirty="0"/>
              <a:t> </a:t>
            </a:r>
            <a:r>
              <a:rPr lang="en-US" sz="1400" dirty="0" err="1"/>
              <a:t>adipiscing</a:t>
            </a:r>
            <a:r>
              <a:rPr lang="en-US" sz="1400" dirty="0"/>
              <a:t> </a:t>
            </a:r>
            <a:r>
              <a:rPr lang="en-US" sz="1400" dirty="0" err="1"/>
              <a:t>elit</a:t>
            </a:r>
            <a:r>
              <a:rPr lang="en-US" sz="1400" dirty="0"/>
              <a:t>. Nam </a:t>
            </a:r>
            <a:r>
              <a:rPr lang="en-US" sz="1400" dirty="0" err="1"/>
              <a:t>venenatis</a:t>
            </a:r>
            <a:r>
              <a:rPr lang="en-US" sz="1400" dirty="0"/>
              <a:t> mi </a:t>
            </a:r>
            <a:r>
              <a:rPr lang="en-US" sz="1400" dirty="0" err="1"/>
              <a:t>neque</a:t>
            </a:r>
            <a:r>
              <a:rPr lang="en-US" sz="1400" dirty="0"/>
              <a:t>, non </a:t>
            </a:r>
            <a:r>
              <a:rPr lang="en-US" sz="1400" dirty="0" err="1"/>
              <a:t>elementum</a:t>
            </a:r>
            <a:r>
              <a:rPr lang="en-US" sz="1400" dirty="0"/>
              <a:t> </a:t>
            </a:r>
            <a:r>
              <a:rPr lang="en-US" sz="1400" dirty="0" err="1"/>
              <a:t>mauris</a:t>
            </a:r>
            <a:r>
              <a:rPr lang="en-US" sz="1400" dirty="0"/>
              <a:t> </a:t>
            </a:r>
            <a:r>
              <a:rPr lang="en-US" sz="1400" dirty="0" err="1"/>
              <a:t>tempor</a:t>
            </a:r>
            <a:r>
              <a:rPr lang="en-US" sz="1400" dirty="0"/>
              <a:t> sit </a:t>
            </a:r>
            <a:r>
              <a:rPr lang="en-US" sz="1400" dirty="0" err="1"/>
              <a:t>amet</a:t>
            </a:r>
            <a:r>
              <a:rPr lang="en-US" sz="1400" dirty="0"/>
              <a:t>. 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="" xmlns:a16="http://schemas.microsoft.com/office/drawing/2014/main" id="{C9A0A506-0DCA-4DA0-94BC-64EDBEFDD3E6}"/>
              </a:ext>
            </a:extLst>
          </p:cNvPr>
          <p:cNvSpPr txBox="1"/>
          <p:nvPr/>
        </p:nvSpPr>
        <p:spPr>
          <a:xfrm>
            <a:off x="5166368" y="2892880"/>
            <a:ext cx="1859265" cy="615553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n-US" sz="4000" dirty="0"/>
              <a:t>23,187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="" xmlns:a16="http://schemas.microsoft.com/office/drawing/2014/main" id="{CB673570-9085-4C56-8DC6-FAC21E03D8D9}"/>
              </a:ext>
            </a:extLst>
          </p:cNvPr>
          <p:cNvSpPr txBox="1"/>
          <p:nvPr/>
        </p:nvSpPr>
        <p:spPr>
          <a:xfrm>
            <a:off x="9690154" y="2892880"/>
            <a:ext cx="1859265" cy="615553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n-US" sz="4000" dirty="0"/>
              <a:t>17,352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="" xmlns:a16="http://schemas.microsoft.com/office/drawing/2014/main" id="{2E9D5C38-9D8C-4DFD-B376-E30A0E8E1269}"/>
              </a:ext>
            </a:extLst>
          </p:cNvPr>
          <p:cNvSpPr txBox="1"/>
          <p:nvPr/>
        </p:nvSpPr>
        <p:spPr>
          <a:xfrm>
            <a:off x="9690154" y="3599715"/>
            <a:ext cx="1859265" cy="1292662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n-US" sz="1400" dirty="0"/>
              <a:t>Lorem ipsum dolor sit </a:t>
            </a:r>
            <a:r>
              <a:rPr lang="en-US" sz="1400" dirty="0" err="1"/>
              <a:t>amet</a:t>
            </a:r>
            <a:r>
              <a:rPr lang="en-US" sz="1400" dirty="0"/>
              <a:t>, </a:t>
            </a:r>
            <a:r>
              <a:rPr lang="en-US" sz="1400" dirty="0" err="1"/>
              <a:t>consectetur</a:t>
            </a:r>
            <a:r>
              <a:rPr lang="en-US" sz="1400" dirty="0"/>
              <a:t> </a:t>
            </a:r>
            <a:r>
              <a:rPr lang="en-US" sz="1400" dirty="0" err="1"/>
              <a:t>adipiscing</a:t>
            </a:r>
            <a:r>
              <a:rPr lang="en-US" sz="1400" dirty="0"/>
              <a:t> </a:t>
            </a:r>
            <a:r>
              <a:rPr lang="en-US" sz="1400" dirty="0" err="1"/>
              <a:t>elit</a:t>
            </a:r>
            <a:r>
              <a:rPr lang="en-US" sz="1400" dirty="0"/>
              <a:t>. Nam </a:t>
            </a:r>
            <a:r>
              <a:rPr lang="en-US" sz="1400" dirty="0" err="1"/>
              <a:t>venenatis</a:t>
            </a:r>
            <a:r>
              <a:rPr lang="en-US" sz="1400" dirty="0"/>
              <a:t> mi </a:t>
            </a:r>
            <a:r>
              <a:rPr lang="en-US" sz="1400" dirty="0" err="1"/>
              <a:t>neque</a:t>
            </a:r>
            <a:r>
              <a:rPr lang="en-US" sz="1400" dirty="0"/>
              <a:t>, non </a:t>
            </a:r>
            <a:r>
              <a:rPr lang="en-US" sz="1400" dirty="0" err="1"/>
              <a:t>elementum</a:t>
            </a:r>
            <a:r>
              <a:rPr lang="en-US" sz="1400" dirty="0"/>
              <a:t> </a:t>
            </a:r>
            <a:r>
              <a:rPr lang="en-US" sz="1400" dirty="0" err="1"/>
              <a:t>mauris</a:t>
            </a:r>
            <a:r>
              <a:rPr lang="en-US" sz="1400" dirty="0"/>
              <a:t> </a:t>
            </a:r>
            <a:r>
              <a:rPr lang="en-US" sz="1400" dirty="0" err="1"/>
              <a:t>tempor</a:t>
            </a:r>
            <a:r>
              <a:rPr lang="en-US" sz="1400" dirty="0"/>
              <a:t> sit </a:t>
            </a:r>
            <a:r>
              <a:rPr lang="en-US" sz="1400" dirty="0" err="1"/>
              <a:t>amet</a:t>
            </a:r>
            <a:r>
              <a:rPr lang="en-US" sz="1400" dirty="0"/>
              <a:t>. 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="" xmlns:a16="http://schemas.microsoft.com/office/drawing/2014/main" id="{C9A1FAC9-2097-43C2-B4DF-8AD165FB364C}"/>
              </a:ext>
            </a:extLst>
          </p:cNvPr>
          <p:cNvSpPr txBox="1"/>
          <p:nvPr/>
        </p:nvSpPr>
        <p:spPr>
          <a:xfrm>
            <a:off x="2787070" y="2892880"/>
            <a:ext cx="1859265" cy="2800767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n-US" sz="1400" dirty="0"/>
              <a:t>Lorem ipsum dolor sit </a:t>
            </a:r>
            <a:r>
              <a:rPr lang="en-US" sz="1400" dirty="0" err="1"/>
              <a:t>amet</a:t>
            </a:r>
            <a:r>
              <a:rPr lang="en-US" sz="1400" dirty="0"/>
              <a:t>, </a:t>
            </a:r>
            <a:r>
              <a:rPr lang="en-US" sz="1400" dirty="0" err="1"/>
              <a:t>consectetur</a:t>
            </a:r>
            <a:r>
              <a:rPr lang="en-US" sz="1400" dirty="0"/>
              <a:t> </a:t>
            </a:r>
            <a:r>
              <a:rPr lang="en-US" sz="1400" dirty="0" err="1"/>
              <a:t>adipiscing</a:t>
            </a:r>
            <a:r>
              <a:rPr lang="en-US" sz="1400" dirty="0"/>
              <a:t> </a:t>
            </a:r>
            <a:r>
              <a:rPr lang="en-US" sz="1400" dirty="0" err="1"/>
              <a:t>elit</a:t>
            </a:r>
            <a:r>
              <a:rPr lang="en-US" sz="1400" dirty="0"/>
              <a:t>. </a:t>
            </a:r>
            <a:r>
              <a:rPr lang="en-US" sz="1400" dirty="0" err="1"/>
              <a:t>Proin</a:t>
            </a:r>
            <a:r>
              <a:rPr lang="en-US" sz="1400" dirty="0"/>
              <a:t> </a:t>
            </a:r>
            <a:r>
              <a:rPr lang="en-US" sz="1400" dirty="0" err="1"/>
              <a:t>volutpat</a:t>
            </a:r>
            <a:r>
              <a:rPr lang="en-US" sz="1400" dirty="0"/>
              <a:t> sed ligula et </a:t>
            </a:r>
            <a:r>
              <a:rPr lang="en-US" sz="1400" dirty="0" err="1"/>
              <a:t>viverra</a:t>
            </a:r>
            <a:r>
              <a:rPr lang="en-US" sz="1400" dirty="0"/>
              <a:t>. Vestibulum </a:t>
            </a:r>
            <a:r>
              <a:rPr lang="en-US" sz="1400" dirty="0" err="1"/>
              <a:t>lobortis</a:t>
            </a:r>
            <a:r>
              <a:rPr lang="en-US" sz="1400" dirty="0"/>
              <a:t> </a:t>
            </a:r>
            <a:r>
              <a:rPr lang="en-US" sz="1400" dirty="0" err="1"/>
              <a:t>orci</a:t>
            </a:r>
            <a:r>
              <a:rPr lang="en-US" sz="1400" dirty="0"/>
              <a:t> vel </a:t>
            </a:r>
            <a:r>
              <a:rPr lang="en-US" sz="1400" dirty="0" err="1"/>
              <a:t>turpis</a:t>
            </a:r>
            <a:r>
              <a:rPr lang="en-US" sz="1400" dirty="0"/>
              <a:t> fermentum, </a:t>
            </a:r>
            <a:r>
              <a:rPr lang="en-US" sz="1400" dirty="0" err="1"/>
              <a:t>eget</a:t>
            </a:r>
            <a:r>
              <a:rPr lang="en-US" sz="1400" dirty="0"/>
              <a:t> </a:t>
            </a:r>
            <a:r>
              <a:rPr lang="en-US" sz="1400" dirty="0" err="1"/>
              <a:t>venenatis</a:t>
            </a:r>
            <a:r>
              <a:rPr lang="en-US" sz="1400" dirty="0"/>
              <a:t> </a:t>
            </a:r>
            <a:r>
              <a:rPr lang="en-US" sz="1400" dirty="0" err="1"/>
              <a:t>est</a:t>
            </a:r>
            <a:r>
              <a:rPr lang="en-US" sz="1400" dirty="0"/>
              <a:t> </a:t>
            </a:r>
            <a:r>
              <a:rPr lang="en-US" sz="1400" dirty="0" err="1"/>
              <a:t>vehicula</a:t>
            </a:r>
            <a:r>
              <a:rPr lang="en-US" sz="1400" dirty="0"/>
              <a:t>. </a:t>
            </a:r>
            <a:r>
              <a:rPr lang="en-US" sz="1400" dirty="0" err="1"/>
              <a:t>Nullam</a:t>
            </a:r>
            <a:r>
              <a:rPr lang="en-US" sz="1400" dirty="0"/>
              <a:t> </a:t>
            </a:r>
            <a:r>
              <a:rPr lang="en-US" sz="1400" dirty="0" err="1"/>
              <a:t>condimentum</a:t>
            </a:r>
            <a:r>
              <a:rPr lang="en-US" sz="1400" dirty="0"/>
              <a:t>, </a:t>
            </a:r>
            <a:r>
              <a:rPr lang="en-US" sz="1400" dirty="0" err="1"/>
              <a:t>tellus</a:t>
            </a:r>
            <a:r>
              <a:rPr lang="en-US" sz="1400" dirty="0"/>
              <a:t> a </a:t>
            </a:r>
            <a:r>
              <a:rPr lang="en-US" sz="1400" dirty="0" err="1"/>
              <a:t>consectetur</a:t>
            </a:r>
            <a:r>
              <a:rPr lang="en-US" sz="1400" dirty="0"/>
              <a:t> </a:t>
            </a:r>
            <a:r>
              <a:rPr lang="en-US" sz="1400" dirty="0" err="1"/>
              <a:t>ornare</a:t>
            </a:r>
            <a:r>
              <a:rPr lang="en-US" sz="1400" dirty="0"/>
              <a:t>, ex </a:t>
            </a:r>
            <a:r>
              <a:rPr lang="en-US" sz="1400" dirty="0" err="1"/>
              <a:t>purus</a:t>
            </a:r>
            <a:r>
              <a:rPr lang="en-US" sz="1400" dirty="0"/>
              <a:t> </a:t>
            </a:r>
            <a:r>
              <a:rPr lang="en-US" sz="1400" dirty="0" err="1"/>
              <a:t>aliquet</a:t>
            </a:r>
            <a:r>
              <a:rPr lang="en-US" sz="1400" dirty="0"/>
              <a:t> dolor, </a:t>
            </a:r>
            <a:r>
              <a:rPr lang="en-US" sz="1400" dirty="0" err="1"/>
              <a:t>eget</a:t>
            </a:r>
            <a:r>
              <a:rPr lang="en-US" sz="1400" dirty="0"/>
              <a:t> </a:t>
            </a:r>
            <a:r>
              <a:rPr lang="en-US" sz="1400" dirty="0" err="1"/>
              <a:t>scelerisque</a:t>
            </a:r>
            <a:r>
              <a:rPr lang="en-US" sz="1400" dirty="0"/>
              <a:t> </a:t>
            </a:r>
            <a:r>
              <a:rPr lang="en-US" sz="1400" dirty="0" err="1"/>
              <a:t>nisl</a:t>
            </a:r>
            <a:r>
              <a:rPr lang="en-US" sz="1400" dirty="0"/>
              <a:t> </a:t>
            </a:r>
            <a:r>
              <a:rPr lang="en-US" sz="1400" dirty="0" err="1"/>
              <a:t>felis</a:t>
            </a:r>
            <a:r>
              <a:rPr lang="en-US" sz="1400" dirty="0"/>
              <a:t> a </a:t>
            </a:r>
            <a:r>
              <a:rPr lang="en-US" sz="1400" dirty="0" err="1"/>
              <a:t>purus</a:t>
            </a:r>
            <a:r>
              <a:rPr lang="en-US" sz="1400" dirty="0"/>
              <a:t>.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="" xmlns:a16="http://schemas.microsoft.com/office/drawing/2014/main" id="{310D6407-D171-4B50-B220-F4890989C715}"/>
              </a:ext>
            </a:extLst>
          </p:cNvPr>
          <p:cNvSpPr txBox="1"/>
          <p:nvPr/>
        </p:nvSpPr>
        <p:spPr>
          <a:xfrm>
            <a:off x="7397807" y="2892880"/>
            <a:ext cx="1859265" cy="2800767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n-US" sz="1400" dirty="0"/>
              <a:t>Lorem ipsum dolor sit </a:t>
            </a:r>
            <a:r>
              <a:rPr lang="en-US" sz="1400" dirty="0" err="1"/>
              <a:t>amet</a:t>
            </a:r>
            <a:r>
              <a:rPr lang="en-US" sz="1400" dirty="0"/>
              <a:t>, </a:t>
            </a:r>
            <a:r>
              <a:rPr lang="en-US" sz="1400" dirty="0" err="1"/>
              <a:t>consectetur</a:t>
            </a:r>
            <a:r>
              <a:rPr lang="en-US" sz="1400" dirty="0"/>
              <a:t> </a:t>
            </a:r>
            <a:r>
              <a:rPr lang="en-US" sz="1400" dirty="0" err="1"/>
              <a:t>adipiscing</a:t>
            </a:r>
            <a:r>
              <a:rPr lang="en-US" sz="1400" dirty="0"/>
              <a:t> </a:t>
            </a:r>
            <a:r>
              <a:rPr lang="en-US" sz="1400" dirty="0" err="1"/>
              <a:t>elit</a:t>
            </a:r>
            <a:r>
              <a:rPr lang="en-US" sz="1400" dirty="0"/>
              <a:t>. </a:t>
            </a:r>
            <a:r>
              <a:rPr lang="en-US" sz="1400" dirty="0" err="1"/>
              <a:t>Proin</a:t>
            </a:r>
            <a:r>
              <a:rPr lang="en-US" sz="1400" dirty="0"/>
              <a:t> </a:t>
            </a:r>
            <a:r>
              <a:rPr lang="en-US" sz="1400" dirty="0" err="1"/>
              <a:t>volutpat</a:t>
            </a:r>
            <a:r>
              <a:rPr lang="en-US" sz="1400" dirty="0"/>
              <a:t> sed ligula et </a:t>
            </a:r>
            <a:r>
              <a:rPr lang="en-US" sz="1400" dirty="0" err="1"/>
              <a:t>viverra</a:t>
            </a:r>
            <a:r>
              <a:rPr lang="en-US" sz="1400" dirty="0"/>
              <a:t>. Vestibulum </a:t>
            </a:r>
            <a:r>
              <a:rPr lang="en-US" sz="1400" dirty="0" err="1"/>
              <a:t>lobortis</a:t>
            </a:r>
            <a:r>
              <a:rPr lang="en-US" sz="1400" dirty="0"/>
              <a:t> </a:t>
            </a:r>
            <a:r>
              <a:rPr lang="en-US" sz="1400" dirty="0" err="1"/>
              <a:t>orci</a:t>
            </a:r>
            <a:r>
              <a:rPr lang="en-US" sz="1400" dirty="0"/>
              <a:t> vel </a:t>
            </a:r>
            <a:r>
              <a:rPr lang="en-US" sz="1400" dirty="0" err="1"/>
              <a:t>turpis</a:t>
            </a:r>
            <a:r>
              <a:rPr lang="en-US" sz="1400" dirty="0"/>
              <a:t> fermentum, </a:t>
            </a:r>
            <a:r>
              <a:rPr lang="en-US" sz="1400" dirty="0" err="1"/>
              <a:t>eget</a:t>
            </a:r>
            <a:r>
              <a:rPr lang="en-US" sz="1400" dirty="0"/>
              <a:t> </a:t>
            </a:r>
            <a:r>
              <a:rPr lang="en-US" sz="1400" dirty="0" err="1"/>
              <a:t>venenatis</a:t>
            </a:r>
            <a:r>
              <a:rPr lang="en-US" sz="1400" dirty="0"/>
              <a:t> </a:t>
            </a:r>
            <a:r>
              <a:rPr lang="en-US" sz="1400" dirty="0" err="1"/>
              <a:t>est</a:t>
            </a:r>
            <a:r>
              <a:rPr lang="en-US" sz="1400" dirty="0"/>
              <a:t> </a:t>
            </a:r>
            <a:r>
              <a:rPr lang="en-US" sz="1400" dirty="0" err="1"/>
              <a:t>vehicula</a:t>
            </a:r>
            <a:r>
              <a:rPr lang="en-US" sz="1400" dirty="0"/>
              <a:t>. </a:t>
            </a:r>
            <a:r>
              <a:rPr lang="en-US" sz="1400" dirty="0" err="1"/>
              <a:t>Nullam</a:t>
            </a:r>
            <a:r>
              <a:rPr lang="en-US" sz="1400" dirty="0"/>
              <a:t> </a:t>
            </a:r>
            <a:r>
              <a:rPr lang="en-US" sz="1400" dirty="0" err="1"/>
              <a:t>condimentum</a:t>
            </a:r>
            <a:r>
              <a:rPr lang="en-US" sz="1400" dirty="0"/>
              <a:t>, </a:t>
            </a:r>
            <a:r>
              <a:rPr lang="en-US" sz="1400" dirty="0" err="1"/>
              <a:t>tellus</a:t>
            </a:r>
            <a:r>
              <a:rPr lang="en-US" sz="1400" dirty="0"/>
              <a:t> a </a:t>
            </a:r>
            <a:r>
              <a:rPr lang="en-US" sz="1400" dirty="0" err="1"/>
              <a:t>consectetur</a:t>
            </a:r>
            <a:r>
              <a:rPr lang="en-US" sz="1400" dirty="0"/>
              <a:t> </a:t>
            </a:r>
            <a:r>
              <a:rPr lang="en-US" sz="1400" dirty="0" err="1"/>
              <a:t>ornare</a:t>
            </a:r>
            <a:r>
              <a:rPr lang="en-US" sz="1400" dirty="0"/>
              <a:t>, ex </a:t>
            </a:r>
            <a:r>
              <a:rPr lang="en-US" sz="1400" dirty="0" err="1"/>
              <a:t>purus</a:t>
            </a:r>
            <a:r>
              <a:rPr lang="en-US" sz="1400" dirty="0"/>
              <a:t> </a:t>
            </a:r>
            <a:r>
              <a:rPr lang="en-US" sz="1400" dirty="0" err="1"/>
              <a:t>aliquet</a:t>
            </a:r>
            <a:r>
              <a:rPr lang="en-US" sz="1400" dirty="0"/>
              <a:t> dolor, </a:t>
            </a:r>
            <a:r>
              <a:rPr lang="en-US" sz="1400" dirty="0" err="1"/>
              <a:t>eget</a:t>
            </a:r>
            <a:r>
              <a:rPr lang="en-US" sz="1400" dirty="0"/>
              <a:t> </a:t>
            </a:r>
            <a:r>
              <a:rPr lang="en-US" sz="1400" dirty="0" err="1"/>
              <a:t>scelerisque</a:t>
            </a:r>
            <a:r>
              <a:rPr lang="en-US" sz="1400" dirty="0"/>
              <a:t> </a:t>
            </a:r>
            <a:r>
              <a:rPr lang="en-US" sz="1400" dirty="0" err="1"/>
              <a:t>nisl</a:t>
            </a:r>
            <a:r>
              <a:rPr lang="en-US" sz="1400" dirty="0"/>
              <a:t> </a:t>
            </a:r>
            <a:r>
              <a:rPr lang="en-US" sz="1400" dirty="0" err="1"/>
              <a:t>felis</a:t>
            </a:r>
            <a:r>
              <a:rPr lang="en-US" sz="1400" dirty="0"/>
              <a:t> a </a:t>
            </a:r>
            <a:r>
              <a:rPr lang="en-US" sz="1400" dirty="0" err="1"/>
              <a:t>purus</a:t>
            </a:r>
            <a:r>
              <a:rPr lang="en-US" sz="1400" dirty="0"/>
              <a:t>.</a:t>
            </a:r>
          </a:p>
        </p:txBody>
      </p:sp>
      <p:grpSp>
        <p:nvGrpSpPr>
          <p:cNvPr id="32" name="Group 31">
            <a:extLst>
              <a:ext uri="{FF2B5EF4-FFF2-40B4-BE49-F238E27FC236}">
                <a16:creationId xmlns="" xmlns:a16="http://schemas.microsoft.com/office/drawing/2014/main" id="{F9D2AB7E-044D-4CCA-8567-5D06635C3097}"/>
              </a:ext>
            </a:extLst>
          </p:cNvPr>
          <p:cNvGrpSpPr/>
          <p:nvPr/>
        </p:nvGrpSpPr>
        <p:grpSpPr>
          <a:xfrm>
            <a:off x="5814884" y="1625904"/>
            <a:ext cx="404314" cy="356614"/>
            <a:chOff x="5465763" y="812800"/>
            <a:chExt cx="282575" cy="249238"/>
          </a:xfrm>
          <a:solidFill>
            <a:schemeClr val="bg1"/>
          </a:solidFill>
        </p:grpSpPr>
        <p:sp>
          <p:nvSpPr>
            <p:cNvPr id="36" name="Freeform 642">
              <a:extLst>
                <a:ext uri="{FF2B5EF4-FFF2-40B4-BE49-F238E27FC236}">
                  <a16:creationId xmlns="" xmlns:a16="http://schemas.microsoft.com/office/drawing/2014/main" id="{63B778C5-8543-4954-A411-C67FA10A5FD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527675" y="812800"/>
              <a:ext cx="63500" cy="247650"/>
            </a:xfrm>
            <a:custGeom>
              <a:avLst/>
              <a:gdLst>
                <a:gd name="T0" fmla="*/ 147 w 196"/>
                <a:gd name="T1" fmla="*/ 720 h 782"/>
                <a:gd name="T2" fmla="*/ 145 w 196"/>
                <a:gd name="T3" fmla="*/ 725 h 782"/>
                <a:gd name="T4" fmla="*/ 142 w 196"/>
                <a:gd name="T5" fmla="*/ 729 h 782"/>
                <a:gd name="T6" fmla="*/ 136 w 196"/>
                <a:gd name="T7" fmla="*/ 732 h 782"/>
                <a:gd name="T8" fmla="*/ 55 w 196"/>
                <a:gd name="T9" fmla="*/ 732 h 782"/>
                <a:gd name="T10" fmla="*/ 48 w 196"/>
                <a:gd name="T11" fmla="*/ 731 h 782"/>
                <a:gd name="T12" fmla="*/ 44 w 196"/>
                <a:gd name="T13" fmla="*/ 727 h 782"/>
                <a:gd name="T14" fmla="*/ 41 w 196"/>
                <a:gd name="T15" fmla="*/ 723 h 782"/>
                <a:gd name="T16" fmla="*/ 40 w 196"/>
                <a:gd name="T17" fmla="*/ 717 h 782"/>
                <a:gd name="T18" fmla="*/ 40 w 196"/>
                <a:gd name="T19" fmla="*/ 558 h 782"/>
                <a:gd name="T20" fmla="*/ 42 w 196"/>
                <a:gd name="T21" fmla="*/ 552 h 782"/>
                <a:gd name="T22" fmla="*/ 46 w 196"/>
                <a:gd name="T23" fmla="*/ 548 h 782"/>
                <a:gd name="T24" fmla="*/ 52 w 196"/>
                <a:gd name="T25" fmla="*/ 546 h 782"/>
                <a:gd name="T26" fmla="*/ 133 w 196"/>
                <a:gd name="T27" fmla="*/ 546 h 782"/>
                <a:gd name="T28" fmla="*/ 139 w 196"/>
                <a:gd name="T29" fmla="*/ 547 h 782"/>
                <a:gd name="T30" fmla="*/ 144 w 196"/>
                <a:gd name="T31" fmla="*/ 550 h 782"/>
                <a:gd name="T32" fmla="*/ 147 w 196"/>
                <a:gd name="T33" fmla="*/ 555 h 782"/>
                <a:gd name="T34" fmla="*/ 148 w 196"/>
                <a:gd name="T35" fmla="*/ 561 h 782"/>
                <a:gd name="T36" fmla="*/ 66 w 196"/>
                <a:gd name="T37" fmla="*/ 91 h 782"/>
                <a:gd name="T38" fmla="*/ 67 w 196"/>
                <a:gd name="T39" fmla="*/ 85 h 782"/>
                <a:gd name="T40" fmla="*/ 70 w 196"/>
                <a:gd name="T41" fmla="*/ 81 h 782"/>
                <a:gd name="T42" fmla="*/ 75 w 196"/>
                <a:gd name="T43" fmla="*/ 77 h 782"/>
                <a:gd name="T44" fmla="*/ 81 w 196"/>
                <a:gd name="T45" fmla="*/ 76 h 782"/>
                <a:gd name="T46" fmla="*/ 87 w 196"/>
                <a:gd name="T47" fmla="*/ 77 h 782"/>
                <a:gd name="T48" fmla="*/ 91 w 196"/>
                <a:gd name="T49" fmla="*/ 81 h 782"/>
                <a:gd name="T50" fmla="*/ 95 w 196"/>
                <a:gd name="T51" fmla="*/ 85 h 782"/>
                <a:gd name="T52" fmla="*/ 96 w 196"/>
                <a:gd name="T53" fmla="*/ 91 h 782"/>
                <a:gd name="T54" fmla="*/ 96 w 196"/>
                <a:gd name="T55" fmla="*/ 512 h 782"/>
                <a:gd name="T56" fmla="*/ 93 w 196"/>
                <a:gd name="T57" fmla="*/ 517 h 782"/>
                <a:gd name="T58" fmla="*/ 89 w 196"/>
                <a:gd name="T59" fmla="*/ 521 h 782"/>
                <a:gd name="T60" fmla="*/ 84 w 196"/>
                <a:gd name="T61" fmla="*/ 524 h 782"/>
                <a:gd name="T62" fmla="*/ 77 w 196"/>
                <a:gd name="T63" fmla="*/ 524 h 782"/>
                <a:gd name="T64" fmla="*/ 72 w 196"/>
                <a:gd name="T65" fmla="*/ 521 h 782"/>
                <a:gd name="T66" fmla="*/ 68 w 196"/>
                <a:gd name="T67" fmla="*/ 517 h 782"/>
                <a:gd name="T68" fmla="*/ 66 w 196"/>
                <a:gd name="T69" fmla="*/ 512 h 782"/>
                <a:gd name="T70" fmla="*/ 66 w 196"/>
                <a:gd name="T71" fmla="*/ 91 h 782"/>
                <a:gd name="T72" fmla="*/ 15 w 196"/>
                <a:gd name="T73" fmla="*/ 0 h 782"/>
                <a:gd name="T74" fmla="*/ 10 w 196"/>
                <a:gd name="T75" fmla="*/ 1 h 782"/>
                <a:gd name="T76" fmla="*/ 4 w 196"/>
                <a:gd name="T77" fmla="*/ 4 h 782"/>
                <a:gd name="T78" fmla="*/ 1 w 196"/>
                <a:gd name="T79" fmla="*/ 9 h 782"/>
                <a:gd name="T80" fmla="*/ 0 w 196"/>
                <a:gd name="T81" fmla="*/ 15 h 782"/>
                <a:gd name="T82" fmla="*/ 1 w 196"/>
                <a:gd name="T83" fmla="*/ 770 h 782"/>
                <a:gd name="T84" fmla="*/ 3 w 196"/>
                <a:gd name="T85" fmla="*/ 776 h 782"/>
                <a:gd name="T86" fmla="*/ 8 w 196"/>
                <a:gd name="T87" fmla="*/ 780 h 782"/>
                <a:gd name="T88" fmla="*/ 13 w 196"/>
                <a:gd name="T89" fmla="*/ 782 h 782"/>
                <a:gd name="T90" fmla="*/ 181 w 196"/>
                <a:gd name="T91" fmla="*/ 782 h 782"/>
                <a:gd name="T92" fmla="*/ 187 w 196"/>
                <a:gd name="T93" fmla="*/ 781 h 782"/>
                <a:gd name="T94" fmla="*/ 192 w 196"/>
                <a:gd name="T95" fmla="*/ 778 h 782"/>
                <a:gd name="T96" fmla="*/ 195 w 196"/>
                <a:gd name="T97" fmla="*/ 773 h 782"/>
                <a:gd name="T98" fmla="*/ 196 w 196"/>
                <a:gd name="T99" fmla="*/ 767 h 782"/>
                <a:gd name="T100" fmla="*/ 196 w 196"/>
                <a:gd name="T101" fmla="*/ 12 h 782"/>
                <a:gd name="T102" fmla="*/ 193 w 196"/>
                <a:gd name="T103" fmla="*/ 7 h 782"/>
                <a:gd name="T104" fmla="*/ 190 w 196"/>
                <a:gd name="T105" fmla="*/ 2 h 782"/>
                <a:gd name="T106" fmla="*/ 185 w 196"/>
                <a:gd name="T107" fmla="*/ 0 h 7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96" h="782">
                  <a:moveTo>
                    <a:pt x="148" y="717"/>
                  </a:moveTo>
                  <a:lnTo>
                    <a:pt x="147" y="720"/>
                  </a:lnTo>
                  <a:lnTo>
                    <a:pt x="147" y="723"/>
                  </a:lnTo>
                  <a:lnTo>
                    <a:pt x="145" y="725"/>
                  </a:lnTo>
                  <a:lnTo>
                    <a:pt x="144" y="727"/>
                  </a:lnTo>
                  <a:lnTo>
                    <a:pt x="142" y="729"/>
                  </a:lnTo>
                  <a:lnTo>
                    <a:pt x="139" y="731"/>
                  </a:lnTo>
                  <a:lnTo>
                    <a:pt x="136" y="732"/>
                  </a:lnTo>
                  <a:lnTo>
                    <a:pt x="133" y="732"/>
                  </a:lnTo>
                  <a:lnTo>
                    <a:pt x="55" y="732"/>
                  </a:lnTo>
                  <a:lnTo>
                    <a:pt x="52" y="732"/>
                  </a:lnTo>
                  <a:lnTo>
                    <a:pt x="48" y="731"/>
                  </a:lnTo>
                  <a:lnTo>
                    <a:pt x="46" y="729"/>
                  </a:lnTo>
                  <a:lnTo>
                    <a:pt x="44" y="727"/>
                  </a:lnTo>
                  <a:lnTo>
                    <a:pt x="42" y="725"/>
                  </a:lnTo>
                  <a:lnTo>
                    <a:pt x="41" y="723"/>
                  </a:lnTo>
                  <a:lnTo>
                    <a:pt x="40" y="720"/>
                  </a:lnTo>
                  <a:lnTo>
                    <a:pt x="40" y="717"/>
                  </a:lnTo>
                  <a:lnTo>
                    <a:pt x="40" y="561"/>
                  </a:lnTo>
                  <a:lnTo>
                    <a:pt x="40" y="558"/>
                  </a:lnTo>
                  <a:lnTo>
                    <a:pt x="41" y="555"/>
                  </a:lnTo>
                  <a:lnTo>
                    <a:pt x="42" y="552"/>
                  </a:lnTo>
                  <a:lnTo>
                    <a:pt x="44" y="550"/>
                  </a:lnTo>
                  <a:lnTo>
                    <a:pt x="46" y="548"/>
                  </a:lnTo>
                  <a:lnTo>
                    <a:pt x="48" y="547"/>
                  </a:lnTo>
                  <a:lnTo>
                    <a:pt x="52" y="546"/>
                  </a:lnTo>
                  <a:lnTo>
                    <a:pt x="55" y="546"/>
                  </a:lnTo>
                  <a:lnTo>
                    <a:pt x="133" y="546"/>
                  </a:lnTo>
                  <a:lnTo>
                    <a:pt x="136" y="546"/>
                  </a:lnTo>
                  <a:lnTo>
                    <a:pt x="139" y="547"/>
                  </a:lnTo>
                  <a:lnTo>
                    <a:pt x="142" y="548"/>
                  </a:lnTo>
                  <a:lnTo>
                    <a:pt x="144" y="550"/>
                  </a:lnTo>
                  <a:lnTo>
                    <a:pt x="145" y="552"/>
                  </a:lnTo>
                  <a:lnTo>
                    <a:pt x="147" y="555"/>
                  </a:lnTo>
                  <a:lnTo>
                    <a:pt x="147" y="558"/>
                  </a:lnTo>
                  <a:lnTo>
                    <a:pt x="148" y="561"/>
                  </a:lnTo>
                  <a:lnTo>
                    <a:pt x="148" y="717"/>
                  </a:lnTo>
                  <a:close/>
                  <a:moveTo>
                    <a:pt x="66" y="91"/>
                  </a:moveTo>
                  <a:lnTo>
                    <a:pt x="66" y="88"/>
                  </a:lnTo>
                  <a:lnTo>
                    <a:pt x="67" y="85"/>
                  </a:lnTo>
                  <a:lnTo>
                    <a:pt x="68" y="83"/>
                  </a:lnTo>
                  <a:lnTo>
                    <a:pt x="70" y="81"/>
                  </a:lnTo>
                  <a:lnTo>
                    <a:pt x="72" y="78"/>
                  </a:lnTo>
                  <a:lnTo>
                    <a:pt x="75" y="77"/>
                  </a:lnTo>
                  <a:lnTo>
                    <a:pt x="77" y="76"/>
                  </a:lnTo>
                  <a:lnTo>
                    <a:pt x="81" y="76"/>
                  </a:lnTo>
                  <a:lnTo>
                    <a:pt x="84" y="76"/>
                  </a:lnTo>
                  <a:lnTo>
                    <a:pt x="87" y="77"/>
                  </a:lnTo>
                  <a:lnTo>
                    <a:pt x="89" y="78"/>
                  </a:lnTo>
                  <a:lnTo>
                    <a:pt x="91" y="81"/>
                  </a:lnTo>
                  <a:lnTo>
                    <a:pt x="93" y="83"/>
                  </a:lnTo>
                  <a:lnTo>
                    <a:pt x="95" y="85"/>
                  </a:lnTo>
                  <a:lnTo>
                    <a:pt x="96" y="88"/>
                  </a:lnTo>
                  <a:lnTo>
                    <a:pt x="96" y="91"/>
                  </a:lnTo>
                  <a:lnTo>
                    <a:pt x="96" y="509"/>
                  </a:lnTo>
                  <a:lnTo>
                    <a:pt x="96" y="512"/>
                  </a:lnTo>
                  <a:lnTo>
                    <a:pt x="95" y="514"/>
                  </a:lnTo>
                  <a:lnTo>
                    <a:pt x="93" y="517"/>
                  </a:lnTo>
                  <a:lnTo>
                    <a:pt x="91" y="519"/>
                  </a:lnTo>
                  <a:lnTo>
                    <a:pt x="89" y="521"/>
                  </a:lnTo>
                  <a:lnTo>
                    <a:pt x="87" y="522"/>
                  </a:lnTo>
                  <a:lnTo>
                    <a:pt x="84" y="524"/>
                  </a:lnTo>
                  <a:lnTo>
                    <a:pt x="81" y="524"/>
                  </a:lnTo>
                  <a:lnTo>
                    <a:pt x="77" y="524"/>
                  </a:lnTo>
                  <a:lnTo>
                    <a:pt x="75" y="522"/>
                  </a:lnTo>
                  <a:lnTo>
                    <a:pt x="72" y="521"/>
                  </a:lnTo>
                  <a:lnTo>
                    <a:pt x="70" y="519"/>
                  </a:lnTo>
                  <a:lnTo>
                    <a:pt x="68" y="517"/>
                  </a:lnTo>
                  <a:lnTo>
                    <a:pt x="67" y="514"/>
                  </a:lnTo>
                  <a:lnTo>
                    <a:pt x="66" y="512"/>
                  </a:lnTo>
                  <a:lnTo>
                    <a:pt x="66" y="509"/>
                  </a:lnTo>
                  <a:lnTo>
                    <a:pt x="66" y="91"/>
                  </a:lnTo>
                  <a:close/>
                  <a:moveTo>
                    <a:pt x="181" y="0"/>
                  </a:moveTo>
                  <a:lnTo>
                    <a:pt x="15" y="0"/>
                  </a:lnTo>
                  <a:lnTo>
                    <a:pt x="13" y="0"/>
                  </a:lnTo>
                  <a:lnTo>
                    <a:pt x="10" y="1"/>
                  </a:lnTo>
                  <a:lnTo>
                    <a:pt x="8" y="2"/>
                  </a:lnTo>
                  <a:lnTo>
                    <a:pt x="4" y="4"/>
                  </a:lnTo>
                  <a:lnTo>
                    <a:pt x="3" y="7"/>
                  </a:lnTo>
                  <a:lnTo>
                    <a:pt x="1" y="9"/>
                  </a:lnTo>
                  <a:lnTo>
                    <a:pt x="1" y="12"/>
                  </a:lnTo>
                  <a:lnTo>
                    <a:pt x="0" y="15"/>
                  </a:lnTo>
                  <a:lnTo>
                    <a:pt x="0" y="767"/>
                  </a:lnTo>
                  <a:lnTo>
                    <a:pt x="1" y="770"/>
                  </a:lnTo>
                  <a:lnTo>
                    <a:pt x="1" y="773"/>
                  </a:lnTo>
                  <a:lnTo>
                    <a:pt x="3" y="776"/>
                  </a:lnTo>
                  <a:lnTo>
                    <a:pt x="4" y="778"/>
                  </a:lnTo>
                  <a:lnTo>
                    <a:pt x="8" y="780"/>
                  </a:lnTo>
                  <a:lnTo>
                    <a:pt x="10" y="781"/>
                  </a:lnTo>
                  <a:lnTo>
                    <a:pt x="13" y="782"/>
                  </a:lnTo>
                  <a:lnTo>
                    <a:pt x="15" y="782"/>
                  </a:lnTo>
                  <a:lnTo>
                    <a:pt x="181" y="782"/>
                  </a:lnTo>
                  <a:lnTo>
                    <a:pt x="185" y="782"/>
                  </a:lnTo>
                  <a:lnTo>
                    <a:pt x="187" y="781"/>
                  </a:lnTo>
                  <a:lnTo>
                    <a:pt x="190" y="780"/>
                  </a:lnTo>
                  <a:lnTo>
                    <a:pt x="192" y="778"/>
                  </a:lnTo>
                  <a:lnTo>
                    <a:pt x="193" y="776"/>
                  </a:lnTo>
                  <a:lnTo>
                    <a:pt x="195" y="773"/>
                  </a:lnTo>
                  <a:lnTo>
                    <a:pt x="196" y="770"/>
                  </a:lnTo>
                  <a:lnTo>
                    <a:pt x="196" y="767"/>
                  </a:lnTo>
                  <a:lnTo>
                    <a:pt x="196" y="15"/>
                  </a:lnTo>
                  <a:lnTo>
                    <a:pt x="196" y="12"/>
                  </a:lnTo>
                  <a:lnTo>
                    <a:pt x="195" y="9"/>
                  </a:lnTo>
                  <a:lnTo>
                    <a:pt x="193" y="7"/>
                  </a:lnTo>
                  <a:lnTo>
                    <a:pt x="192" y="4"/>
                  </a:lnTo>
                  <a:lnTo>
                    <a:pt x="190" y="2"/>
                  </a:lnTo>
                  <a:lnTo>
                    <a:pt x="187" y="1"/>
                  </a:lnTo>
                  <a:lnTo>
                    <a:pt x="185" y="0"/>
                  </a:lnTo>
                  <a:lnTo>
                    <a:pt x="18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643">
              <a:extLst>
                <a:ext uri="{FF2B5EF4-FFF2-40B4-BE49-F238E27FC236}">
                  <a16:creationId xmlns="" xmlns:a16="http://schemas.microsoft.com/office/drawing/2014/main" id="{00008D9D-893A-452E-98CC-BC2A9D0E26F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600700" y="844550"/>
              <a:ext cx="147638" cy="217488"/>
            </a:xfrm>
            <a:custGeom>
              <a:avLst/>
              <a:gdLst>
                <a:gd name="T0" fmla="*/ 61 w 469"/>
                <a:gd name="T1" fmla="*/ 632 h 684"/>
                <a:gd name="T2" fmla="*/ 53 w 469"/>
                <a:gd name="T3" fmla="*/ 627 h 684"/>
                <a:gd name="T4" fmla="*/ 49 w 469"/>
                <a:gd name="T5" fmla="*/ 620 h 684"/>
                <a:gd name="T6" fmla="*/ 50 w 469"/>
                <a:gd name="T7" fmla="*/ 611 h 684"/>
                <a:gd name="T8" fmla="*/ 55 w 469"/>
                <a:gd name="T9" fmla="*/ 605 h 684"/>
                <a:gd name="T10" fmla="*/ 64 w 469"/>
                <a:gd name="T11" fmla="*/ 602 h 684"/>
                <a:gd name="T12" fmla="*/ 147 w 469"/>
                <a:gd name="T13" fmla="*/ 603 h 684"/>
                <a:gd name="T14" fmla="*/ 154 w 469"/>
                <a:gd name="T15" fmla="*/ 609 h 684"/>
                <a:gd name="T16" fmla="*/ 157 w 469"/>
                <a:gd name="T17" fmla="*/ 617 h 684"/>
                <a:gd name="T18" fmla="*/ 154 w 469"/>
                <a:gd name="T19" fmla="*/ 625 h 684"/>
                <a:gd name="T20" fmla="*/ 147 w 469"/>
                <a:gd name="T21" fmla="*/ 631 h 684"/>
                <a:gd name="T22" fmla="*/ 74 w 469"/>
                <a:gd name="T23" fmla="*/ 252 h 684"/>
                <a:gd name="T24" fmla="*/ 77 w 469"/>
                <a:gd name="T25" fmla="*/ 243 h 684"/>
                <a:gd name="T26" fmla="*/ 83 w 469"/>
                <a:gd name="T27" fmla="*/ 238 h 684"/>
                <a:gd name="T28" fmla="*/ 93 w 469"/>
                <a:gd name="T29" fmla="*/ 237 h 684"/>
                <a:gd name="T30" fmla="*/ 100 w 469"/>
                <a:gd name="T31" fmla="*/ 241 h 684"/>
                <a:gd name="T32" fmla="*/ 104 w 469"/>
                <a:gd name="T33" fmla="*/ 249 h 684"/>
                <a:gd name="T34" fmla="*/ 104 w 469"/>
                <a:gd name="T35" fmla="*/ 542 h 684"/>
                <a:gd name="T36" fmla="*/ 100 w 469"/>
                <a:gd name="T37" fmla="*/ 549 h 684"/>
                <a:gd name="T38" fmla="*/ 93 w 469"/>
                <a:gd name="T39" fmla="*/ 553 h 684"/>
                <a:gd name="T40" fmla="*/ 83 w 469"/>
                <a:gd name="T41" fmla="*/ 553 h 684"/>
                <a:gd name="T42" fmla="*/ 77 w 469"/>
                <a:gd name="T43" fmla="*/ 547 h 684"/>
                <a:gd name="T44" fmla="*/ 74 w 469"/>
                <a:gd name="T45" fmla="*/ 539 h 684"/>
                <a:gd name="T46" fmla="*/ 260 w 469"/>
                <a:gd name="T47" fmla="*/ 11 h 684"/>
                <a:gd name="T48" fmla="*/ 255 w 469"/>
                <a:gd name="T49" fmla="*/ 3 h 684"/>
                <a:gd name="T50" fmla="*/ 247 w 469"/>
                <a:gd name="T51" fmla="*/ 0 h 684"/>
                <a:gd name="T52" fmla="*/ 150 w 469"/>
                <a:gd name="T53" fmla="*/ 33 h 684"/>
                <a:gd name="T54" fmla="*/ 143 w 469"/>
                <a:gd name="T55" fmla="*/ 38 h 684"/>
                <a:gd name="T56" fmla="*/ 140 w 469"/>
                <a:gd name="T57" fmla="*/ 46 h 684"/>
                <a:gd name="T58" fmla="*/ 180 w 469"/>
                <a:gd name="T59" fmla="*/ 170 h 684"/>
                <a:gd name="T60" fmla="*/ 9 w 469"/>
                <a:gd name="T61" fmla="*/ 171 h 684"/>
                <a:gd name="T62" fmla="*/ 3 w 469"/>
                <a:gd name="T63" fmla="*/ 177 h 684"/>
                <a:gd name="T64" fmla="*/ 0 w 469"/>
                <a:gd name="T65" fmla="*/ 185 h 684"/>
                <a:gd name="T66" fmla="*/ 2 w 469"/>
                <a:gd name="T67" fmla="*/ 673 h 684"/>
                <a:gd name="T68" fmla="*/ 7 w 469"/>
                <a:gd name="T69" fmla="*/ 680 h 684"/>
                <a:gd name="T70" fmla="*/ 15 w 469"/>
                <a:gd name="T71" fmla="*/ 682 h 684"/>
                <a:gd name="T72" fmla="*/ 202 w 469"/>
                <a:gd name="T73" fmla="*/ 681 h 684"/>
                <a:gd name="T74" fmla="*/ 209 w 469"/>
                <a:gd name="T75" fmla="*/ 676 h 684"/>
                <a:gd name="T76" fmla="*/ 211 w 469"/>
                <a:gd name="T77" fmla="*/ 667 h 684"/>
                <a:gd name="T78" fmla="*/ 350 w 469"/>
                <a:gd name="T79" fmla="*/ 677 h 684"/>
                <a:gd name="T80" fmla="*/ 357 w 469"/>
                <a:gd name="T81" fmla="*/ 683 h 684"/>
                <a:gd name="T82" fmla="*/ 366 w 469"/>
                <a:gd name="T83" fmla="*/ 684 h 684"/>
                <a:gd name="T84" fmla="*/ 463 w 469"/>
                <a:gd name="T85" fmla="*/ 650 h 684"/>
                <a:gd name="T86" fmla="*/ 468 w 469"/>
                <a:gd name="T87" fmla="*/ 643 h 684"/>
                <a:gd name="T88" fmla="*/ 469 w 469"/>
                <a:gd name="T89" fmla="*/ 635 h 6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469" h="684">
                  <a:moveTo>
                    <a:pt x="142" y="632"/>
                  </a:moveTo>
                  <a:lnTo>
                    <a:pt x="64" y="632"/>
                  </a:lnTo>
                  <a:lnTo>
                    <a:pt x="61" y="632"/>
                  </a:lnTo>
                  <a:lnTo>
                    <a:pt x="57" y="631"/>
                  </a:lnTo>
                  <a:lnTo>
                    <a:pt x="55" y="629"/>
                  </a:lnTo>
                  <a:lnTo>
                    <a:pt x="53" y="627"/>
                  </a:lnTo>
                  <a:lnTo>
                    <a:pt x="51" y="625"/>
                  </a:lnTo>
                  <a:lnTo>
                    <a:pt x="50" y="623"/>
                  </a:lnTo>
                  <a:lnTo>
                    <a:pt x="49" y="620"/>
                  </a:lnTo>
                  <a:lnTo>
                    <a:pt x="48" y="617"/>
                  </a:lnTo>
                  <a:lnTo>
                    <a:pt x="49" y="614"/>
                  </a:lnTo>
                  <a:lnTo>
                    <a:pt x="50" y="611"/>
                  </a:lnTo>
                  <a:lnTo>
                    <a:pt x="51" y="609"/>
                  </a:lnTo>
                  <a:lnTo>
                    <a:pt x="53" y="606"/>
                  </a:lnTo>
                  <a:lnTo>
                    <a:pt x="55" y="605"/>
                  </a:lnTo>
                  <a:lnTo>
                    <a:pt x="57" y="603"/>
                  </a:lnTo>
                  <a:lnTo>
                    <a:pt x="61" y="603"/>
                  </a:lnTo>
                  <a:lnTo>
                    <a:pt x="64" y="602"/>
                  </a:lnTo>
                  <a:lnTo>
                    <a:pt x="142" y="602"/>
                  </a:lnTo>
                  <a:lnTo>
                    <a:pt x="144" y="603"/>
                  </a:lnTo>
                  <a:lnTo>
                    <a:pt x="147" y="603"/>
                  </a:lnTo>
                  <a:lnTo>
                    <a:pt x="150" y="605"/>
                  </a:lnTo>
                  <a:lnTo>
                    <a:pt x="152" y="606"/>
                  </a:lnTo>
                  <a:lnTo>
                    <a:pt x="154" y="609"/>
                  </a:lnTo>
                  <a:lnTo>
                    <a:pt x="155" y="611"/>
                  </a:lnTo>
                  <a:lnTo>
                    <a:pt x="156" y="614"/>
                  </a:lnTo>
                  <a:lnTo>
                    <a:pt x="157" y="617"/>
                  </a:lnTo>
                  <a:lnTo>
                    <a:pt x="156" y="620"/>
                  </a:lnTo>
                  <a:lnTo>
                    <a:pt x="155" y="623"/>
                  </a:lnTo>
                  <a:lnTo>
                    <a:pt x="154" y="625"/>
                  </a:lnTo>
                  <a:lnTo>
                    <a:pt x="152" y="627"/>
                  </a:lnTo>
                  <a:lnTo>
                    <a:pt x="150" y="629"/>
                  </a:lnTo>
                  <a:lnTo>
                    <a:pt x="147" y="631"/>
                  </a:lnTo>
                  <a:lnTo>
                    <a:pt x="144" y="632"/>
                  </a:lnTo>
                  <a:lnTo>
                    <a:pt x="142" y="632"/>
                  </a:lnTo>
                  <a:close/>
                  <a:moveTo>
                    <a:pt x="74" y="252"/>
                  </a:moveTo>
                  <a:lnTo>
                    <a:pt x="74" y="249"/>
                  </a:lnTo>
                  <a:lnTo>
                    <a:pt x="76" y="247"/>
                  </a:lnTo>
                  <a:lnTo>
                    <a:pt x="77" y="243"/>
                  </a:lnTo>
                  <a:lnTo>
                    <a:pt x="79" y="241"/>
                  </a:lnTo>
                  <a:lnTo>
                    <a:pt x="81" y="239"/>
                  </a:lnTo>
                  <a:lnTo>
                    <a:pt x="83" y="238"/>
                  </a:lnTo>
                  <a:lnTo>
                    <a:pt x="86" y="237"/>
                  </a:lnTo>
                  <a:lnTo>
                    <a:pt x="89" y="237"/>
                  </a:lnTo>
                  <a:lnTo>
                    <a:pt x="93" y="237"/>
                  </a:lnTo>
                  <a:lnTo>
                    <a:pt x="95" y="238"/>
                  </a:lnTo>
                  <a:lnTo>
                    <a:pt x="98" y="239"/>
                  </a:lnTo>
                  <a:lnTo>
                    <a:pt x="100" y="241"/>
                  </a:lnTo>
                  <a:lnTo>
                    <a:pt x="102" y="243"/>
                  </a:lnTo>
                  <a:lnTo>
                    <a:pt x="103" y="247"/>
                  </a:lnTo>
                  <a:lnTo>
                    <a:pt x="104" y="249"/>
                  </a:lnTo>
                  <a:lnTo>
                    <a:pt x="104" y="252"/>
                  </a:lnTo>
                  <a:lnTo>
                    <a:pt x="104" y="539"/>
                  </a:lnTo>
                  <a:lnTo>
                    <a:pt x="104" y="542"/>
                  </a:lnTo>
                  <a:lnTo>
                    <a:pt x="103" y="545"/>
                  </a:lnTo>
                  <a:lnTo>
                    <a:pt x="102" y="547"/>
                  </a:lnTo>
                  <a:lnTo>
                    <a:pt x="100" y="549"/>
                  </a:lnTo>
                  <a:lnTo>
                    <a:pt x="98" y="551"/>
                  </a:lnTo>
                  <a:lnTo>
                    <a:pt x="95" y="553"/>
                  </a:lnTo>
                  <a:lnTo>
                    <a:pt x="93" y="553"/>
                  </a:lnTo>
                  <a:lnTo>
                    <a:pt x="89" y="554"/>
                  </a:lnTo>
                  <a:lnTo>
                    <a:pt x="86" y="553"/>
                  </a:lnTo>
                  <a:lnTo>
                    <a:pt x="83" y="553"/>
                  </a:lnTo>
                  <a:lnTo>
                    <a:pt x="81" y="551"/>
                  </a:lnTo>
                  <a:lnTo>
                    <a:pt x="79" y="549"/>
                  </a:lnTo>
                  <a:lnTo>
                    <a:pt x="77" y="547"/>
                  </a:lnTo>
                  <a:lnTo>
                    <a:pt x="76" y="545"/>
                  </a:lnTo>
                  <a:lnTo>
                    <a:pt x="74" y="542"/>
                  </a:lnTo>
                  <a:lnTo>
                    <a:pt x="74" y="539"/>
                  </a:lnTo>
                  <a:lnTo>
                    <a:pt x="74" y="252"/>
                  </a:lnTo>
                  <a:close/>
                  <a:moveTo>
                    <a:pt x="469" y="633"/>
                  </a:moveTo>
                  <a:lnTo>
                    <a:pt x="260" y="11"/>
                  </a:lnTo>
                  <a:lnTo>
                    <a:pt x="259" y="7"/>
                  </a:lnTo>
                  <a:lnTo>
                    <a:pt x="257" y="5"/>
                  </a:lnTo>
                  <a:lnTo>
                    <a:pt x="255" y="3"/>
                  </a:lnTo>
                  <a:lnTo>
                    <a:pt x="252" y="2"/>
                  </a:lnTo>
                  <a:lnTo>
                    <a:pt x="249" y="1"/>
                  </a:lnTo>
                  <a:lnTo>
                    <a:pt x="247" y="0"/>
                  </a:lnTo>
                  <a:lnTo>
                    <a:pt x="244" y="0"/>
                  </a:lnTo>
                  <a:lnTo>
                    <a:pt x="241" y="1"/>
                  </a:lnTo>
                  <a:lnTo>
                    <a:pt x="150" y="33"/>
                  </a:lnTo>
                  <a:lnTo>
                    <a:pt x="147" y="34"/>
                  </a:lnTo>
                  <a:lnTo>
                    <a:pt x="144" y="36"/>
                  </a:lnTo>
                  <a:lnTo>
                    <a:pt x="143" y="38"/>
                  </a:lnTo>
                  <a:lnTo>
                    <a:pt x="141" y="41"/>
                  </a:lnTo>
                  <a:lnTo>
                    <a:pt x="140" y="44"/>
                  </a:lnTo>
                  <a:lnTo>
                    <a:pt x="140" y="46"/>
                  </a:lnTo>
                  <a:lnTo>
                    <a:pt x="140" y="49"/>
                  </a:lnTo>
                  <a:lnTo>
                    <a:pt x="140" y="52"/>
                  </a:lnTo>
                  <a:lnTo>
                    <a:pt x="180" y="170"/>
                  </a:lnTo>
                  <a:lnTo>
                    <a:pt x="15" y="170"/>
                  </a:lnTo>
                  <a:lnTo>
                    <a:pt x="12" y="171"/>
                  </a:lnTo>
                  <a:lnTo>
                    <a:pt x="9" y="171"/>
                  </a:lnTo>
                  <a:lnTo>
                    <a:pt x="7" y="174"/>
                  </a:lnTo>
                  <a:lnTo>
                    <a:pt x="5" y="175"/>
                  </a:lnTo>
                  <a:lnTo>
                    <a:pt x="3" y="177"/>
                  </a:lnTo>
                  <a:lnTo>
                    <a:pt x="2" y="180"/>
                  </a:lnTo>
                  <a:lnTo>
                    <a:pt x="0" y="183"/>
                  </a:lnTo>
                  <a:lnTo>
                    <a:pt x="0" y="185"/>
                  </a:lnTo>
                  <a:lnTo>
                    <a:pt x="0" y="667"/>
                  </a:lnTo>
                  <a:lnTo>
                    <a:pt x="0" y="670"/>
                  </a:lnTo>
                  <a:lnTo>
                    <a:pt x="2" y="673"/>
                  </a:lnTo>
                  <a:lnTo>
                    <a:pt x="3" y="676"/>
                  </a:lnTo>
                  <a:lnTo>
                    <a:pt x="5" y="678"/>
                  </a:lnTo>
                  <a:lnTo>
                    <a:pt x="7" y="680"/>
                  </a:lnTo>
                  <a:lnTo>
                    <a:pt x="9" y="681"/>
                  </a:lnTo>
                  <a:lnTo>
                    <a:pt x="12" y="682"/>
                  </a:lnTo>
                  <a:lnTo>
                    <a:pt x="15" y="682"/>
                  </a:lnTo>
                  <a:lnTo>
                    <a:pt x="196" y="682"/>
                  </a:lnTo>
                  <a:lnTo>
                    <a:pt x="199" y="682"/>
                  </a:lnTo>
                  <a:lnTo>
                    <a:pt x="202" y="681"/>
                  </a:lnTo>
                  <a:lnTo>
                    <a:pt x="204" y="680"/>
                  </a:lnTo>
                  <a:lnTo>
                    <a:pt x="206" y="678"/>
                  </a:lnTo>
                  <a:lnTo>
                    <a:pt x="209" y="676"/>
                  </a:lnTo>
                  <a:lnTo>
                    <a:pt x="210" y="673"/>
                  </a:lnTo>
                  <a:lnTo>
                    <a:pt x="211" y="670"/>
                  </a:lnTo>
                  <a:lnTo>
                    <a:pt x="211" y="667"/>
                  </a:lnTo>
                  <a:lnTo>
                    <a:pt x="211" y="263"/>
                  </a:lnTo>
                  <a:lnTo>
                    <a:pt x="349" y="675"/>
                  </a:lnTo>
                  <a:lnTo>
                    <a:pt x="350" y="677"/>
                  </a:lnTo>
                  <a:lnTo>
                    <a:pt x="352" y="679"/>
                  </a:lnTo>
                  <a:lnTo>
                    <a:pt x="354" y="681"/>
                  </a:lnTo>
                  <a:lnTo>
                    <a:pt x="357" y="683"/>
                  </a:lnTo>
                  <a:lnTo>
                    <a:pt x="360" y="684"/>
                  </a:lnTo>
                  <a:lnTo>
                    <a:pt x="363" y="684"/>
                  </a:lnTo>
                  <a:lnTo>
                    <a:pt x="366" y="684"/>
                  </a:lnTo>
                  <a:lnTo>
                    <a:pt x="368" y="683"/>
                  </a:lnTo>
                  <a:lnTo>
                    <a:pt x="459" y="651"/>
                  </a:lnTo>
                  <a:lnTo>
                    <a:pt x="463" y="650"/>
                  </a:lnTo>
                  <a:lnTo>
                    <a:pt x="465" y="649"/>
                  </a:lnTo>
                  <a:lnTo>
                    <a:pt x="467" y="647"/>
                  </a:lnTo>
                  <a:lnTo>
                    <a:pt x="468" y="643"/>
                  </a:lnTo>
                  <a:lnTo>
                    <a:pt x="469" y="641"/>
                  </a:lnTo>
                  <a:lnTo>
                    <a:pt x="469" y="638"/>
                  </a:lnTo>
                  <a:lnTo>
                    <a:pt x="469" y="635"/>
                  </a:lnTo>
                  <a:lnTo>
                    <a:pt x="469" y="633"/>
                  </a:lnTo>
                  <a:lnTo>
                    <a:pt x="469" y="63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644">
              <a:extLst>
                <a:ext uri="{FF2B5EF4-FFF2-40B4-BE49-F238E27FC236}">
                  <a16:creationId xmlns="" xmlns:a16="http://schemas.microsoft.com/office/drawing/2014/main" id="{82B54E02-476C-4E46-9AB2-9FBAADB773E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465763" y="846138"/>
              <a:ext cx="52388" cy="214313"/>
            </a:xfrm>
            <a:custGeom>
              <a:avLst/>
              <a:gdLst>
                <a:gd name="T0" fmla="*/ 81 w 165"/>
                <a:gd name="T1" fmla="*/ 563 h 677"/>
                <a:gd name="T2" fmla="*/ 79 w 165"/>
                <a:gd name="T3" fmla="*/ 569 h 677"/>
                <a:gd name="T4" fmla="*/ 75 w 165"/>
                <a:gd name="T5" fmla="*/ 572 h 677"/>
                <a:gd name="T6" fmla="*/ 70 w 165"/>
                <a:gd name="T7" fmla="*/ 575 h 677"/>
                <a:gd name="T8" fmla="*/ 64 w 165"/>
                <a:gd name="T9" fmla="*/ 575 h 677"/>
                <a:gd name="T10" fmla="*/ 59 w 165"/>
                <a:gd name="T11" fmla="*/ 572 h 677"/>
                <a:gd name="T12" fmla="*/ 55 w 165"/>
                <a:gd name="T13" fmla="*/ 569 h 677"/>
                <a:gd name="T14" fmla="*/ 53 w 165"/>
                <a:gd name="T15" fmla="*/ 563 h 677"/>
                <a:gd name="T16" fmla="*/ 51 w 165"/>
                <a:gd name="T17" fmla="*/ 116 h 677"/>
                <a:gd name="T18" fmla="*/ 54 w 165"/>
                <a:gd name="T19" fmla="*/ 111 h 677"/>
                <a:gd name="T20" fmla="*/ 57 w 165"/>
                <a:gd name="T21" fmla="*/ 106 h 677"/>
                <a:gd name="T22" fmla="*/ 61 w 165"/>
                <a:gd name="T23" fmla="*/ 103 h 677"/>
                <a:gd name="T24" fmla="*/ 66 w 165"/>
                <a:gd name="T25" fmla="*/ 102 h 677"/>
                <a:gd name="T26" fmla="*/ 73 w 165"/>
                <a:gd name="T27" fmla="*/ 103 h 677"/>
                <a:gd name="T28" fmla="*/ 77 w 165"/>
                <a:gd name="T29" fmla="*/ 106 h 677"/>
                <a:gd name="T30" fmla="*/ 80 w 165"/>
                <a:gd name="T31" fmla="*/ 111 h 677"/>
                <a:gd name="T32" fmla="*/ 83 w 165"/>
                <a:gd name="T33" fmla="*/ 117 h 677"/>
                <a:gd name="T34" fmla="*/ 150 w 165"/>
                <a:gd name="T35" fmla="*/ 0 h 677"/>
                <a:gd name="T36" fmla="*/ 12 w 165"/>
                <a:gd name="T37" fmla="*/ 0 h 677"/>
                <a:gd name="T38" fmla="*/ 6 w 165"/>
                <a:gd name="T39" fmla="*/ 2 h 677"/>
                <a:gd name="T40" fmla="*/ 2 w 165"/>
                <a:gd name="T41" fmla="*/ 7 h 677"/>
                <a:gd name="T42" fmla="*/ 0 w 165"/>
                <a:gd name="T43" fmla="*/ 12 h 677"/>
                <a:gd name="T44" fmla="*/ 0 w 165"/>
                <a:gd name="T45" fmla="*/ 662 h 677"/>
                <a:gd name="T46" fmla="*/ 1 w 165"/>
                <a:gd name="T47" fmla="*/ 668 h 677"/>
                <a:gd name="T48" fmla="*/ 4 w 165"/>
                <a:gd name="T49" fmla="*/ 673 h 677"/>
                <a:gd name="T50" fmla="*/ 9 w 165"/>
                <a:gd name="T51" fmla="*/ 676 h 677"/>
                <a:gd name="T52" fmla="*/ 15 w 165"/>
                <a:gd name="T53" fmla="*/ 677 h 677"/>
                <a:gd name="T54" fmla="*/ 153 w 165"/>
                <a:gd name="T55" fmla="*/ 677 h 677"/>
                <a:gd name="T56" fmla="*/ 159 w 165"/>
                <a:gd name="T57" fmla="*/ 675 h 677"/>
                <a:gd name="T58" fmla="*/ 163 w 165"/>
                <a:gd name="T59" fmla="*/ 671 h 677"/>
                <a:gd name="T60" fmla="*/ 165 w 165"/>
                <a:gd name="T61" fmla="*/ 665 h 677"/>
                <a:gd name="T62" fmla="*/ 165 w 165"/>
                <a:gd name="T63" fmla="*/ 15 h 677"/>
                <a:gd name="T64" fmla="*/ 164 w 165"/>
                <a:gd name="T65" fmla="*/ 9 h 677"/>
                <a:gd name="T66" fmla="*/ 161 w 165"/>
                <a:gd name="T67" fmla="*/ 5 h 677"/>
                <a:gd name="T68" fmla="*/ 157 w 165"/>
                <a:gd name="T69" fmla="*/ 1 h 677"/>
                <a:gd name="T70" fmla="*/ 150 w 165"/>
                <a:gd name="T71" fmla="*/ 0 h 6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65" h="677">
                  <a:moveTo>
                    <a:pt x="83" y="560"/>
                  </a:moveTo>
                  <a:lnTo>
                    <a:pt x="81" y="563"/>
                  </a:lnTo>
                  <a:lnTo>
                    <a:pt x="80" y="565"/>
                  </a:lnTo>
                  <a:lnTo>
                    <a:pt x="79" y="569"/>
                  </a:lnTo>
                  <a:lnTo>
                    <a:pt x="77" y="571"/>
                  </a:lnTo>
                  <a:lnTo>
                    <a:pt x="75" y="572"/>
                  </a:lnTo>
                  <a:lnTo>
                    <a:pt x="73" y="574"/>
                  </a:lnTo>
                  <a:lnTo>
                    <a:pt x="70" y="575"/>
                  </a:lnTo>
                  <a:lnTo>
                    <a:pt x="66" y="575"/>
                  </a:lnTo>
                  <a:lnTo>
                    <a:pt x="64" y="575"/>
                  </a:lnTo>
                  <a:lnTo>
                    <a:pt x="61" y="574"/>
                  </a:lnTo>
                  <a:lnTo>
                    <a:pt x="59" y="572"/>
                  </a:lnTo>
                  <a:lnTo>
                    <a:pt x="57" y="571"/>
                  </a:lnTo>
                  <a:lnTo>
                    <a:pt x="55" y="569"/>
                  </a:lnTo>
                  <a:lnTo>
                    <a:pt x="54" y="565"/>
                  </a:lnTo>
                  <a:lnTo>
                    <a:pt x="53" y="563"/>
                  </a:lnTo>
                  <a:lnTo>
                    <a:pt x="51" y="560"/>
                  </a:lnTo>
                  <a:lnTo>
                    <a:pt x="51" y="116"/>
                  </a:lnTo>
                  <a:lnTo>
                    <a:pt x="53" y="114"/>
                  </a:lnTo>
                  <a:lnTo>
                    <a:pt x="54" y="111"/>
                  </a:lnTo>
                  <a:lnTo>
                    <a:pt x="55" y="109"/>
                  </a:lnTo>
                  <a:lnTo>
                    <a:pt x="57" y="106"/>
                  </a:lnTo>
                  <a:lnTo>
                    <a:pt x="59" y="104"/>
                  </a:lnTo>
                  <a:lnTo>
                    <a:pt x="61" y="103"/>
                  </a:lnTo>
                  <a:lnTo>
                    <a:pt x="64" y="102"/>
                  </a:lnTo>
                  <a:lnTo>
                    <a:pt x="66" y="102"/>
                  </a:lnTo>
                  <a:lnTo>
                    <a:pt x="70" y="102"/>
                  </a:lnTo>
                  <a:lnTo>
                    <a:pt x="73" y="103"/>
                  </a:lnTo>
                  <a:lnTo>
                    <a:pt x="75" y="104"/>
                  </a:lnTo>
                  <a:lnTo>
                    <a:pt x="77" y="106"/>
                  </a:lnTo>
                  <a:lnTo>
                    <a:pt x="79" y="109"/>
                  </a:lnTo>
                  <a:lnTo>
                    <a:pt x="80" y="111"/>
                  </a:lnTo>
                  <a:lnTo>
                    <a:pt x="81" y="114"/>
                  </a:lnTo>
                  <a:lnTo>
                    <a:pt x="83" y="117"/>
                  </a:lnTo>
                  <a:lnTo>
                    <a:pt x="83" y="560"/>
                  </a:lnTo>
                  <a:close/>
                  <a:moveTo>
                    <a:pt x="150" y="0"/>
                  </a:moveTo>
                  <a:lnTo>
                    <a:pt x="15" y="0"/>
                  </a:lnTo>
                  <a:lnTo>
                    <a:pt x="12" y="0"/>
                  </a:lnTo>
                  <a:lnTo>
                    <a:pt x="9" y="1"/>
                  </a:lnTo>
                  <a:lnTo>
                    <a:pt x="6" y="2"/>
                  </a:lnTo>
                  <a:lnTo>
                    <a:pt x="4" y="5"/>
                  </a:lnTo>
                  <a:lnTo>
                    <a:pt x="2" y="7"/>
                  </a:lnTo>
                  <a:lnTo>
                    <a:pt x="1" y="9"/>
                  </a:lnTo>
                  <a:lnTo>
                    <a:pt x="0" y="12"/>
                  </a:lnTo>
                  <a:lnTo>
                    <a:pt x="0" y="15"/>
                  </a:lnTo>
                  <a:lnTo>
                    <a:pt x="0" y="662"/>
                  </a:lnTo>
                  <a:lnTo>
                    <a:pt x="0" y="665"/>
                  </a:lnTo>
                  <a:lnTo>
                    <a:pt x="1" y="668"/>
                  </a:lnTo>
                  <a:lnTo>
                    <a:pt x="2" y="671"/>
                  </a:lnTo>
                  <a:lnTo>
                    <a:pt x="4" y="673"/>
                  </a:lnTo>
                  <a:lnTo>
                    <a:pt x="6" y="675"/>
                  </a:lnTo>
                  <a:lnTo>
                    <a:pt x="9" y="676"/>
                  </a:lnTo>
                  <a:lnTo>
                    <a:pt x="12" y="677"/>
                  </a:lnTo>
                  <a:lnTo>
                    <a:pt x="15" y="677"/>
                  </a:lnTo>
                  <a:lnTo>
                    <a:pt x="150" y="677"/>
                  </a:lnTo>
                  <a:lnTo>
                    <a:pt x="153" y="677"/>
                  </a:lnTo>
                  <a:lnTo>
                    <a:pt x="157" y="676"/>
                  </a:lnTo>
                  <a:lnTo>
                    <a:pt x="159" y="675"/>
                  </a:lnTo>
                  <a:lnTo>
                    <a:pt x="161" y="673"/>
                  </a:lnTo>
                  <a:lnTo>
                    <a:pt x="163" y="671"/>
                  </a:lnTo>
                  <a:lnTo>
                    <a:pt x="164" y="668"/>
                  </a:lnTo>
                  <a:lnTo>
                    <a:pt x="165" y="665"/>
                  </a:lnTo>
                  <a:lnTo>
                    <a:pt x="165" y="662"/>
                  </a:lnTo>
                  <a:lnTo>
                    <a:pt x="165" y="15"/>
                  </a:lnTo>
                  <a:lnTo>
                    <a:pt x="165" y="12"/>
                  </a:lnTo>
                  <a:lnTo>
                    <a:pt x="164" y="9"/>
                  </a:lnTo>
                  <a:lnTo>
                    <a:pt x="163" y="7"/>
                  </a:lnTo>
                  <a:lnTo>
                    <a:pt x="161" y="5"/>
                  </a:lnTo>
                  <a:lnTo>
                    <a:pt x="159" y="2"/>
                  </a:lnTo>
                  <a:lnTo>
                    <a:pt x="157" y="1"/>
                  </a:lnTo>
                  <a:lnTo>
                    <a:pt x="153" y="0"/>
                  </a:lnTo>
                  <a:lnTo>
                    <a:pt x="150" y="0"/>
                  </a:lnTo>
                  <a:lnTo>
                    <a:pt x="15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9" name="Group 38">
            <a:extLst>
              <a:ext uri="{FF2B5EF4-FFF2-40B4-BE49-F238E27FC236}">
                <a16:creationId xmlns="" xmlns:a16="http://schemas.microsoft.com/office/drawing/2014/main" id="{45E8B9EF-45C3-4105-902B-D8831E385A68}"/>
              </a:ext>
            </a:extLst>
          </p:cNvPr>
          <p:cNvGrpSpPr/>
          <p:nvPr/>
        </p:nvGrpSpPr>
        <p:grpSpPr>
          <a:xfrm>
            <a:off x="3515146" y="1613412"/>
            <a:ext cx="411128" cy="381598"/>
            <a:chOff x="2598738" y="2514600"/>
            <a:chExt cx="287338" cy="266700"/>
          </a:xfrm>
          <a:solidFill>
            <a:schemeClr val="bg1"/>
          </a:solidFill>
        </p:grpSpPr>
        <p:sp>
          <p:nvSpPr>
            <p:cNvPr id="40" name="Freeform 807">
              <a:extLst>
                <a:ext uri="{FF2B5EF4-FFF2-40B4-BE49-F238E27FC236}">
                  <a16:creationId xmlns="" xmlns:a16="http://schemas.microsoft.com/office/drawing/2014/main" id="{A79E49B8-D0A4-4AB3-AEEF-E5DD06C006C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627313" y="2514600"/>
              <a:ext cx="230188" cy="171450"/>
            </a:xfrm>
            <a:custGeom>
              <a:avLst/>
              <a:gdLst>
                <a:gd name="T0" fmla="*/ 623 w 722"/>
                <a:gd name="T1" fmla="*/ 392 h 541"/>
                <a:gd name="T2" fmla="*/ 630 w 722"/>
                <a:gd name="T3" fmla="*/ 401 h 541"/>
                <a:gd name="T4" fmla="*/ 630 w 722"/>
                <a:gd name="T5" fmla="*/ 413 h 541"/>
                <a:gd name="T6" fmla="*/ 623 w 722"/>
                <a:gd name="T7" fmla="*/ 420 h 541"/>
                <a:gd name="T8" fmla="*/ 343 w 722"/>
                <a:gd name="T9" fmla="*/ 421 h 541"/>
                <a:gd name="T10" fmla="*/ 333 w 722"/>
                <a:gd name="T11" fmla="*/ 415 h 541"/>
                <a:gd name="T12" fmla="*/ 331 w 722"/>
                <a:gd name="T13" fmla="*/ 403 h 541"/>
                <a:gd name="T14" fmla="*/ 337 w 722"/>
                <a:gd name="T15" fmla="*/ 393 h 541"/>
                <a:gd name="T16" fmla="*/ 346 w 722"/>
                <a:gd name="T17" fmla="*/ 331 h 541"/>
                <a:gd name="T18" fmla="*/ 625 w 722"/>
                <a:gd name="T19" fmla="*/ 333 h 541"/>
                <a:gd name="T20" fmla="*/ 631 w 722"/>
                <a:gd name="T21" fmla="*/ 343 h 541"/>
                <a:gd name="T22" fmla="*/ 629 w 722"/>
                <a:gd name="T23" fmla="*/ 355 h 541"/>
                <a:gd name="T24" fmla="*/ 619 w 722"/>
                <a:gd name="T25" fmla="*/ 361 h 541"/>
                <a:gd name="T26" fmla="*/ 340 w 722"/>
                <a:gd name="T27" fmla="*/ 360 h 541"/>
                <a:gd name="T28" fmla="*/ 332 w 722"/>
                <a:gd name="T29" fmla="*/ 352 h 541"/>
                <a:gd name="T30" fmla="*/ 332 w 722"/>
                <a:gd name="T31" fmla="*/ 340 h 541"/>
                <a:gd name="T32" fmla="*/ 340 w 722"/>
                <a:gd name="T33" fmla="*/ 332 h 541"/>
                <a:gd name="T34" fmla="*/ 616 w 722"/>
                <a:gd name="T35" fmla="*/ 271 h 541"/>
                <a:gd name="T36" fmla="*/ 627 w 722"/>
                <a:gd name="T37" fmla="*/ 275 h 541"/>
                <a:gd name="T38" fmla="*/ 632 w 722"/>
                <a:gd name="T39" fmla="*/ 286 h 541"/>
                <a:gd name="T40" fmla="*/ 627 w 722"/>
                <a:gd name="T41" fmla="*/ 297 h 541"/>
                <a:gd name="T42" fmla="*/ 616 w 722"/>
                <a:gd name="T43" fmla="*/ 301 h 541"/>
                <a:gd name="T44" fmla="*/ 337 w 722"/>
                <a:gd name="T45" fmla="*/ 298 h 541"/>
                <a:gd name="T46" fmla="*/ 331 w 722"/>
                <a:gd name="T47" fmla="*/ 289 h 541"/>
                <a:gd name="T48" fmla="*/ 333 w 722"/>
                <a:gd name="T49" fmla="*/ 278 h 541"/>
                <a:gd name="T50" fmla="*/ 343 w 722"/>
                <a:gd name="T51" fmla="*/ 271 h 541"/>
                <a:gd name="T52" fmla="*/ 619 w 722"/>
                <a:gd name="T53" fmla="*/ 211 h 541"/>
                <a:gd name="T54" fmla="*/ 629 w 722"/>
                <a:gd name="T55" fmla="*/ 218 h 541"/>
                <a:gd name="T56" fmla="*/ 631 w 722"/>
                <a:gd name="T57" fmla="*/ 228 h 541"/>
                <a:gd name="T58" fmla="*/ 625 w 722"/>
                <a:gd name="T59" fmla="*/ 238 h 541"/>
                <a:gd name="T60" fmla="*/ 346 w 722"/>
                <a:gd name="T61" fmla="*/ 241 h 541"/>
                <a:gd name="T62" fmla="*/ 335 w 722"/>
                <a:gd name="T63" fmla="*/ 237 h 541"/>
                <a:gd name="T64" fmla="*/ 331 w 722"/>
                <a:gd name="T65" fmla="*/ 226 h 541"/>
                <a:gd name="T66" fmla="*/ 335 w 722"/>
                <a:gd name="T67" fmla="*/ 215 h 541"/>
                <a:gd name="T68" fmla="*/ 346 w 722"/>
                <a:gd name="T69" fmla="*/ 211 h 541"/>
                <a:gd name="T70" fmla="*/ 623 w 722"/>
                <a:gd name="T71" fmla="*/ 152 h 541"/>
                <a:gd name="T72" fmla="*/ 630 w 722"/>
                <a:gd name="T73" fmla="*/ 160 h 541"/>
                <a:gd name="T74" fmla="*/ 630 w 722"/>
                <a:gd name="T75" fmla="*/ 171 h 541"/>
                <a:gd name="T76" fmla="*/ 623 w 722"/>
                <a:gd name="T77" fmla="*/ 179 h 541"/>
                <a:gd name="T78" fmla="*/ 343 w 722"/>
                <a:gd name="T79" fmla="*/ 180 h 541"/>
                <a:gd name="T80" fmla="*/ 333 w 722"/>
                <a:gd name="T81" fmla="*/ 174 h 541"/>
                <a:gd name="T82" fmla="*/ 331 w 722"/>
                <a:gd name="T83" fmla="*/ 163 h 541"/>
                <a:gd name="T84" fmla="*/ 337 w 722"/>
                <a:gd name="T85" fmla="*/ 153 h 541"/>
                <a:gd name="T86" fmla="*/ 436 w 722"/>
                <a:gd name="T87" fmla="*/ 90 h 541"/>
                <a:gd name="T88" fmla="*/ 625 w 722"/>
                <a:gd name="T89" fmla="*/ 93 h 541"/>
                <a:gd name="T90" fmla="*/ 631 w 722"/>
                <a:gd name="T91" fmla="*/ 103 h 541"/>
                <a:gd name="T92" fmla="*/ 629 w 722"/>
                <a:gd name="T93" fmla="*/ 113 h 541"/>
                <a:gd name="T94" fmla="*/ 619 w 722"/>
                <a:gd name="T95" fmla="*/ 120 h 541"/>
                <a:gd name="T96" fmla="*/ 431 w 722"/>
                <a:gd name="T97" fmla="*/ 119 h 541"/>
                <a:gd name="T98" fmla="*/ 422 w 722"/>
                <a:gd name="T99" fmla="*/ 111 h 541"/>
                <a:gd name="T100" fmla="*/ 422 w 722"/>
                <a:gd name="T101" fmla="*/ 100 h 541"/>
                <a:gd name="T102" fmla="*/ 431 w 722"/>
                <a:gd name="T103" fmla="*/ 91 h 541"/>
                <a:gd name="T104" fmla="*/ 248 w 722"/>
                <a:gd name="T105" fmla="*/ 120 h 541"/>
                <a:gd name="T106" fmla="*/ 481 w 722"/>
                <a:gd name="T107" fmla="*/ 493 h 541"/>
                <a:gd name="T108" fmla="*/ 488 w 722"/>
                <a:gd name="T109" fmla="*/ 485 h 541"/>
                <a:gd name="T110" fmla="*/ 722 w 722"/>
                <a:gd name="T111" fmla="*/ 481 h 541"/>
                <a:gd name="T112" fmla="*/ 719 w 722"/>
                <a:gd name="T113" fmla="*/ 6 h 541"/>
                <a:gd name="T114" fmla="*/ 711 w 722"/>
                <a:gd name="T115" fmla="*/ 0 h 541"/>
                <a:gd name="T116" fmla="*/ 257 w 722"/>
                <a:gd name="T117" fmla="*/ 1 h 541"/>
                <a:gd name="T118" fmla="*/ 249 w 722"/>
                <a:gd name="T119" fmla="*/ 9 h 541"/>
                <a:gd name="T120" fmla="*/ 15 w 722"/>
                <a:gd name="T121" fmla="*/ 90 h 541"/>
                <a:gd name="T122" fmla="*/ 4 w 722"/>
                <a:gd name="T123" fmla="*/ 94 h 541"/>
                <a:gd name="T124" fmla="*/ 0 w 722"/>
                <a:gd name="T125" fmla="*/ 105 h 5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722" h="541">
                  <a:moveTo>
                    <a:pt x="346" y="391"/>
                  </a:moveTo>
                  <a:lnTo>
                    <a:pt x="616" y="391"/>
                  </a:lnTo>
                  <a:lnTo>
                    <a:pt x="619" y="391"/>
                  </a:lnTo>
                  <a:lnTo>
                    <a:pt x="623" y="392"/>
                  </a:lnTo>
                  <a:lnTo>
                    <a:pt x="625" y="393"/>
                  </a:lnTo>
                  <a:lnTo>
                    <a:pt x="627" y="396"/>
                  </a:lnTo>
                  <a:lnTo>
                    <a:pt x="629" y="398"/>
                  </a:lnTo>
                  <a:lnTo>
                    <a:pt x="630" y="401"/>
                  </a:lnTo>
                  <a:lnTo>
                    <a:pt x="631" y="403"/>
                  </a:lnTo>
                  <a:lnTo>
                    <a:pt x="632" y="406"/>
                  </a:lnTo>
                  <a:lnTo>
                    <a:pt x="631" y="410"/>
                  </a:lnTo>
                  <a:lnTo>
                    <a:pt x="630" y="413"/>
                  </a:lnTo>
                  <a:lnTo>
                    <a:pt x="629" y="415"/>
                  </a:lnTo>
                  <a:lnTo>
                    <a:pt x="627" y="417"/>
                  </a:lnTo>
                  <a:lnTo>
                    <a:pt x="625" y="419"/>
                  </a:lnTo>
                  <a:lnTo>
                    <a:pt x="623" y="420"/>
                  </a:lnTo>
                  <a:lnTo>
                    <a:pt x="619" y="421"/>
                  </a:lnTo>
                  <a:lnTo>
                    <a:pt x="616" y="421"/>
                  </a:lnTo>
                  <a:lnTo>
                    <a:pt x="346" y="421"/>
                  </a:lnTo>
                  <a:lnTo>
                    <a:pt x="343" y="421"/>
                  </a:lnTo>
                  <a:lnTo>
                    <a:pt x="340" y="420"/>
                  </a:lnTo>
                  <a:lnTo>
                    <a:pt x="337" y="419"/>
                  </a:lnTo>
                  <a:lnTo>
                    <a:pt x="335" y="417"/>
                  </a:lnTo>
                  <a:lnTo>
                    <a:pt x="333" y="415"/>
                  </a:lnTo>
                  <a:lnTo>
                    <a:pt x="332" y="413"/>
                  </a:lnTo>
                  <a:lnTo>
                    <a:pt x="331" y="410"/>
                  </a:lnTo>
                  <a:lnTo>
                    <a:pt x="331" y="406"/>
                  </a:lnTo>
                  <a:lnTo>
                    <a:pt x="331" y="403"/>
                  </a:lnTo>
                  <a:lnTo>
                    <a:pt x="332" y="401"/>
                  </a:lnTo>
                  <a:lnTo>
                    <a:pt x="333" y="398"/>
                  </a:lnTo>
                  <a:lnTo>
                    <a:pt x="335" y="396"/>
                  </a:lnTo>
                  <a:lnTo>
                    <a:pt x="337" y="393"/>
                  </a:lnTo>
                  <a:lnTo>
                    <a:pt x="340" y="392"/>
                  </a:lnTo>
                  <a:lnTo>
                    <a:pt x="343" y="391"/>
                  </a:lnTo>
                  <a:lnTo>
                    <a:pt x="346" y="391"/>
                  </a:lnTo>
                  <a:close/>
                  <a:moveTo>
                    <a:pt x="346" y="331"/>
                  </a:moveTo>
                  <a:lnTo>
                    <a:pt x="616" y="331"/>
                  </a:lnTo>
                  <a:lnTo>
                    <a:pt x="619" y="331"/>
                  </a:lnTo>
                  <a:lnTo>
                    <a:pt x="623" y="332"/>
                  </a:lnTo>
                  <a:lnTo>
                    <a:pt x="625" y="333"/>
                  </a:lnTo>
                  <a:lnTo>
                    <a:pt x="627" y="335"/>
                  </a:lnTo>
                  <a:lnTo>
                    <a:pt x="629" y="338"/>
                  </a:lnTo>
                  <a:lnTo>
                    <a:pt x="630" y="340"/>
                  </a:lnTo>
                  <a:lnTo>
                    <a:pt x="631" y="343"/>
                  </a:lnTo>
                  <a:lnTo>
                    <a:pt x="632" y="346"/>
                  </a:lnTo>
                  <a:lnTo>
                    <a:pt x="631" y="349"/>
                  </a:lnTo>
                  <a:lnTo>
                    <a:pt x="630" y="352"/>
                  </a:lnTo>
                  <a:lnTo>
                    <a:pt x="629" y="355"/>
                  </a:lnTo>
                  <a:lnTo>
                    <a:pt x="627" y="357"/>
                  </a:lnTo>
                  <a:lnTo>
                    <a:pt x="625" y="359"/>
                  </a:lnTo>
                  <a:lnTo>
                    <a:pt x="623" y="360"/>
                  </a:lnTo>
                  <a:lnTo>
                    <a:pt x="619" y="361"/>
                  </a:lnTo>
                  <a:lnTo>
                    <a:pt x="616" y="361"/>
                  </a:lnTo>
                  <a:lnTo>
                    <a:pt x="346" y="361"/>
                  </a:lnTo>
                  <a:lnTo>
                    <a:pt x="343" y="361"/>
                  </a:lnTo>
                  <a:lnTo>
                    <a:pt x="340" y="360"/>
                  </a:lnTo>
                  <a:lnTo>
                    <a:pt x="337" y="359"/>
                  </a:lnTo>
                  <a:lnTo>
                    <a:pt x="335" y="357"/>
                  </a:lnTo>
                  <a:lnTo>
                    <a:pt x="333" y="355"/>
                  </a:lnTo>
                  <a:lnTo>
                    <a:pt x="332" y="352"/>
                  </a:lnTo>
                  <a:lnTo>
                    <a:pt x="331" y="349"/>
                  </a:lnTo>
                  <a:lnTo>
                    <a:pt x="331" y="346"/>
                  </a:lnTo>
                  <a:lnTo>
                    <a:pt x="331" y="343"/>
                  </a:lnTo>
                  <a:lnTo>
                    <a:pt x="332" y="340"/>
                  </a:lnTo>
                  <a:lnTo>
                    <a:pt x="333" y="338"/>
                  </a:lnTo>
                  <a:lnTo>
                    <a:pt x="335" y="335"/>
                  </a:lnTo>
                  <a:lnTo>
                    <a:pt x="337" y="333"/>
                  </a:lnTo>
                  <a:lnTo>
                    <a:pt x="340" y="332"/>
                  </a:lnTo>
                  <a:lnTo>
                    <a:pt x="343" y="331"/>
                  </a:lnTo>
                  <a:lnTo>
                    <a:pt x="346" y="331"/>
                  </a:lnTo>
                  <a:close/>
                  <a:moveTo>
                    <a:pt x="346" y="271"/>
                  </a:moveTo>
                  <a:lnTo>
                    <a:pt x="616" y="271"/>
                  </a:lnTo>
                  <a:lnTo>
                    <a:pt x="619" y="271"/>
                  </a:lnTo>
                  <a:lnTo>
                    <a:pt x="623" y="272"/>
                  </a:lnTo>
                  <a:lnTo>
                    <a:pt x="625" y="273"/>
                  </a:lnTo>
                  <a:lnTo>
                    <a:pt x="627" y="275"/>
                  </a:lnTo>
                  <a:lnTo>
                    <a:pt x="629" y="278"/>
                  </a:lnTo>
                  <a:lnTo>
                    <a:pt x="630" y="280"/>
                  </a:lnTo>
                  <a:lnTo>
                    <a:pt x="631" y="283"/>
                  </a:lnTo>
                  <a:lnTo>
                    <a:pt x="632" y="286"/>
                  </a:lnTo>
                  <a:lnTo>
                    <a:pt x="631" y="289"/>
                  </a:lnTo>
                  <a:lnTo>
                    <a:pt x="630" y="292"/>
                  </a:lnTo>
                  <a:lnTo>
                    <a:pt x="629" y="295"/>
                  </a:lnTo>
                  <a:lnTo>
                    <a:pt x="627" y="297"/>
                  </a:lnTo>
                  <a:lnTo>
                    <a:pt x="625" y="298"/>
                  </a:lnTo>
                  <a:lnTo>
                    <a:pt x="623" y="300"/>
                  </a:lnTo>
                  <a:lnTo>
                    <a:pt x="619" y="301"/>
                  </a:lnTo>
                  <a:lnTo>
                    <a:pt x="616" y="301"/>
                  </a:lnTo>
                  <a:lnTo>
                    <a:pt x="346" y="301"/>
                  </a:lnTo>
                  <a:lnTo>
                    <a:pt x="343" y="300"/>
                  </a:lnTo>
                  <a:lnTo>
                    <a:pt x="340" y="300"/>
                  </a:lnTo>
                  <a:lnTo>
                    <a:pt x="337" y="298"/>
                  </a:lnTo>
                  <a:lnTo>
                    <a:pt x="335" y="297"/>
                  </a:lnTo>
                  <a:lnTo>
                    <a:pt x="333" y="295"/>
                  </a:lnTo>
                  <a:lnTo>
                    <a:pt x="332" y="292"/>
                  </a:lnTo>
                  <a:lnTo>
                    <a:pt x="331" y="289"/>
                  </a:lnTo>
                  <a:lnTo>
                    <a:pt x="331" y="286"/>
                  </a:lnTo>
                  <a:lnTo>
                    <a:pt x="331" y="283"/>
                  </a:lnTo>
                  <a:lnTo>
                    <a:pt x="332" y="280"/>
                  </a:lnTo>
                  <a:lnTo>
                    <a:pt x="333" y="278"/>
                  </a:lnTo>
                  <a:lnTo>
                    <a:pt x="335" y="275"/>
                  </a:lnTo>
                  <a:lnTo>
                    <a:pt x="337" y="273"/>
                  </a:lnTo>
                  <a:lnTo>
                    <a:pt x="340" y="272"/>
                  </a:lnTo>
                  <a:lnTo>
                    <a:pt x="343" y="271"/>
                  </a:lnTo>
                  <a:lnTo>
                    <a:pt x="346" y="271"/>
                  </a:lnTo>
                  <a:close/>
                  <a:moveTo>
                    <a:pt x="346" y="211"/>
                  </a:moveTo>
                  <a:lnTo>
                    <a:pt x="616" y="211"/>
                  </a:lnTo>
                  <a:lnTo>
                    <a:pt x="619" y="211"/>
                  </a:lnTo>
                  <a:lnTo>
                    <a:pt x="623" y="212"/>
                  </a:lnTo>
                  <a:lnTo>
                    <a:pt x="625" y="213"/>
                  </a:lnTo>
                  <a:lnTo>
                    <a:pt x="627" y="215"/>
                  </a:lnTo>
                  <a:lnTo>
                    <a:pt x="629" y="218"/>
                  </a:lnTo>
                  <a:lnTo>
                    <a:pt x="630" y="220"/>
                  </a:lnTo>
                  <a:lnTo>
                    <a:pt x="631" y="223"/>
                  </a:lnTo>
                  <a:lnTo>
                    <a:pt x="632" y="226"/>
                  </a:lnTo>
                  <a:lnTo>
                    <a:pt x="631" y="228"/>
                  </a:lnTo>
                  <a:lnTo>
                    <a:pt x="630" y="231"/>
                  </a:lnTo>
                  <a:lnTo>
                    <a:pt x="629" y="234"/>
                  </a:lnTo>
                  <a:lnTo>
                    <a:pt x="627" y="237"/>
                  </a:lnTo>
                  <a:lnTo>
                    <a:pt x="625" y="238"/>
                  </a:lnTo>
                  <a:lnTo>
                    <a:pt x="623" y="240"/>
                  </a:lnTo>
                  <a:lnTo>
                    <a:pt x="619" y="240"/>
                  </a:lnTo>
                  <a:lnTo>
                    <a:pt x="616" y="241"/>
                  </a:lnTo>
                  <a:lnTo>
                    <a:pt x="346" y="241"/>
                  </a:lnTo>
                  <a:lnTo>
                    <a:pt x="343" y="240"/>
                  </a:lnTo>
                  <a:lnTo>
                    <a:pt x="340" y="240"/>
                  </a:lnTo>
                  <a:lnTo>
                    <a:pt x="337" y="238"/>
                  </a:lnTo>
                  <a:lnTo>
                    <a:pt x="335" y="237"/>
                  </a:lnTo>
                  <a:lnTo>
                    <a:pt x="333" y="234"/>
                  </a:lnTo>
                  <a:lnTo>
                    <a:pt x="332" y="231"/>
                  </a:lnTo>
                  <a:lnTo>
                    <a:pt x="331" y="228"/>
                  </a:lnTo>
                  <a:lnTo>
                    <a:pt x="331" y="226"/>
                  </a:lnTo>
                  <a:lnTo>
                    <a:pt x="331" y="223"/>
                  </a:lnTo>
                  <a:lnTo>
                    <a:pt x="332" y="220"/>
                  </a:lnTo>
                  <a:lnTo>
                    <a:pt x="333" y="218"/>
                  </a:lnTo>
                  <a:lnTo>
                    <a:pt x="335" y="215"/>
                  </a:lnTo>
                  <a:lnTo>
                    <a:pt x="337" y="213"/>
                  </a:lnTo>
                  <a:lnTo>
                    <a:pt x="340" y="212"/>
                  </a:lnTo>
                  <a:lnTo>
                    <a:pt x="343" y="211"/>
                  </a:lnTo>
                  <a:lnTo>
                    <a:pt x="346" y="211"/>
                  </a:lnTo>
                  <a:close/>
                  <a:moveTo>
                    <a:pt x="346" y="150"/>
                  </a:moveTo>
                  <a:lnTo>
                    <a:pt x="616" y="150"/>
                  </a:lnTo>
                  <a:lnTo>
                    <a:pt x="619" y="151"/>
                  </a:lnTo>
                  <a:lnTo>
                    <a:pt x="623" y="152"/>
                  </a:lnTo>
                  <a:lnTo>
                    <a:pt x="625" y="153"/>
                  </a:lnTo>
                  <a:lnTo>
                    <a:pt x="627" y="155"/>
                  </a:lnTo>
                  <a:lnTo>
                    <a:pt x="629" y="157"/>
                  </a:lnTo>
                  <a:lnTo>
                    <a:pt x="630" y="160"/>
                  </a:lnTo>
                  <a:lnTo>
                    <a:pt x="631" y="163"/>
                  </a:lnTo>
                  <a:lnTo>
                    <a:pt x="632" y="166"/>
                  </a:lnTo>
                  <a:lnTo>
                    <a:pt x="631" y="168"/>
                  </a:lnTo>
                  <a:lnTo>
                    <a:pt x="630" y="171"/>
                  </a:lnTo>
                  <a:lnTo>
                    <a:pt x="629" y="174"/>
                  </a:lnTo>
                  <a:lnTo>
                    <a:pt x="627" y="176"/>
                  </a:lnTo>
                  <a:lnTo>
                    <a:pt x="625" y="178"/>
                  </a:lnTo>
                  <a:lnTo>
                    <a:pt x="623" y="179"/>
                  </a:lnTo>
                  <a:lnTo>
                    <a:pt x="619" y="180"/>
                  </a:lnTo>
                  <a:lnTo>
                    <a:pt x="616" y="181"/>
                  </a:lnTo>
                  <a:lnTo>
                    <a:pt x="346" y="181"/>
                  </a:lnTo>
                  <a:lnTo>
                    <a:pt x="343" y="180"/>
                  </a:lnTo>
                  <a:lnTo>
                    <a:pt x="340" y="179"/>
                  </a:lnTo>
                  <a:lnTo>
                    <a:pt x="337" y="178"/>
                  </a:lnTo>
                  <a:lnTo>
                    <a:pt x="335" y="176"/>
                  </a:lnTo>
                  <a:lnTo>
                    <a:pt x="333" y="174"/>
                  </a:lnTo>
                  <a:lnTo>
                    <a:pt x="332" y="171"/>
                  </a:lnTo>
                  <a:lnTo>
                    <a:pt x="331" y="168"/>
                  </a:lnTo>
                  <a:lnTo>
                    <a:pt x="331" y="166"/>
                  </a:lnTo>
                  <a:lnTo>
                    <a:pt x="331" y="163"/>
                  </a:lnTo>
                  <a:lnTo>
                    <a:pt x="332" y="160"/>
                  </a:lnTo>
                  <a:lnTo>
                    <a:pt x="333" y="157"/>
                  </a:lnTo>
                  <a:lnTo>
                    <a:pt x="335" y="155"/>
                  </a:lnTo>
                  <a:lnTo>
                    <a:pt x="337" y="153"/>
                  </a:lnTo>
                  <a:lnTo>
                    <a:pt x="340" y="152"/>
                  </a:lnTo>
                  <a:lnTo>
                    <a:pt x="343" y="151"/>
                  </a:lnTo>
                  <a:lnTo>
                    <a:pt x="346" y="150"/>
                  </a:lnTo>
                  <a:close/>
                  <a:moveTo>
                    <a:pt x="436" y="90"/>
                  </a:moveTo>
                  <a:lnTo>
                    <a:pt x="616" y="90"/>
                  </a:lnTo>
                  <a:lnTo>
                    <a:pt x="619" y="91"/>
                  </a:lnTo>
                  <a:lnTo>
                    <a:pt x="623" y="91"/>
                  </a:lnTo>
                  <a:lnTo>
                    <a:pt x="625" y="93"/>
                  </a:lnTo>
                  <a:lnTo>
                    <a:pt x="627" y="94"/>
                  </a:lnTo>
                  <a:lnTo>
                    <a:pt x="629" y="97"/>
                  </a:lnTo>
                  <a:lnTo>
                    <a:pt x="630" y="100"/>
                  </a:lnTo>
                  <a:lnTo>
                    <a:pt x="631" y="103"/>
                  </a:lnTo>
                  <a:lnTo>
                    <a:pt x="632" y="105"/>
                  </a:lnTo>
                  <a:lnTo>
                    <a:pt x="631" y="108"/>
                  </a:lnTo>
                  <a:lnTo>
                    <a:pt x="630" y="111"/>
                  </a:lnTo>
                  <a:lnTo>
                    <a:pt x="629" y="113"/>
                  </a:lnTo>
                  <a:lnTo>
                    <a:pt x="627" y="116"/>
                  </a:lnTo>
                  <a:lnTo>
                    <a:pt x="625" y="118"/>
                  </a:lnTo>
                  <a:lnTo>
                    <a:pt x="623" y="119"/>
                  </a:lnTo>
                  <a:lnTo>
                    <a:pt x="619" y="120"/>
                  </a:lnTo>
                  <a:lnTo>
                    <a:pt x="616" y="120"/>
                  </a:lnTo>
                  <a:lnTo>
                    <a:pt x="436" y="120"/>
                  </a:lnTo>
                  <a:lnTo>
                    <a:pt x="433" y="120"/>
                  </a:lnTo>
                  <a:lnTo>
                    <a:pt x="431" y="119"/>
                  </a:lnTo>
                  <a:lnTo>
                    <a:pt x="427" y="118"/>
                  </a:lnTo>
                  <a:lnTo>
                    <a:pt x="425" y="116"/>
                  </a:lnTo>
                  <a:lnTo>
                    <a:pt x="423" y="113"/>
                  </a:lnTo>
                  <a:lnTo>
                    <a:pt x="422" y="111"/>
                  </a:lnTo>
                  <a:lnTo>
                    <a:pt x="421" y="108"/>
                  </a:lnTo>
                  <a:lnTo>
                    <a:pt x="421" y="105"/>
                  </a:lnTo>
                  <a:lnTo>
                    <a:pt x="421" y="103"/>
                  </a:lnTo>
                  <a:lnTo>
                    <a:pt x="422" y="100"/>
                  </a:lnTo>
                  <a:lnTo>
                    <a:pt x="423" y="97"/>
                  </a:lnTo>
                  <a:lnTo>
                    <a:pt x="425" y="94"/>
                  </a:lnTo>
                  <a:lnTo>
                    <a:pt x="427" y="93"/>
                  </a:lnTo>
                  <a:lnTo>
                    <a:pt x="431" y="91"/>
                  </a:lnTo>
                  <a:lnTo>
                    <a:pt x="433" y="91"/>
                  </a:lnTo>
                  <a:lnTo>
                    <a:pt x="436" y="90"/>
                  </a:lnTo>
                  <a:close/>
                  <a:moveTo>
                    <a:pt x="30" y="120"/>
                  </a:moveTo>
                  <a:lnTo>
                    <a:pt x="248" y="120"/>
                  </a:lnTo>
                  <a:lnTo>
                    <a:pt x="248" y="541"/>
                  </a:lnTo>
                  <a:lnTo>
                    <a:pt x="481" y="541"/>
                  </a:lnTo>
                  <a:lnTo>
                    <a:pt x="481" y="496"/>
                  </a:lnTo>
                  <a:lnTo>
                    <a:pt x="481" y="493"/>
                  </a:lnTo>
                  <a:lnTo>
                    <a:pt x="482" y="491"/>
                  </a:lnTo>
                  <a:lnTo>
                    <a:pt x="484" y="488"/>
                  </a:lnTo>
                  <a:lnTo>
                    <a:pt x="485" y="486"/>
                  </a:lnTo>
                  <a:lnTo>
                    <a:pt x="488" y="485"/>
                  </a:lnTo>
                  <a:lnTo>
                    <a:pt x="491" y="482"/>
                  </a:lnTo>
                  <a:lnTo>
                    <a:pt x="493" y="482"/>
                  </a:lnTo>
                  <a:lnTo>
                    <a:pt x="496" y="481"/>
                  </a:lnTo>
                  <a:lnTo>
                    <a:pt x="722" y="481"/>
                  </a:lnTo>
                  <a:lnTo>
                    <a:pt x="722" y="15"/>
                  </a:lnTo>
                  <a:lnTo>
                    <a:pt x="721" y="12"/>
                  </a:lnTo>
                  <a:lnTo>
                    <a:pt x="721" y="9"/>
                  </a:lnTo>
                  <a:lnTo>
                    <a:pt x="719" y="6"/>
                  </a:lnTo>
                  <a:lnTo>
                    <a:pt x="718" y="4"/>
                  </a:lnTo>
                  <a:lnTo>
                    <a:pt x="716" y="3"/>
                  </a:lnTo>
                  <a:lnTo>
                    <a:pt x="713" y="1"/>
                  </a:lnTo>
                  <a:lnTo>
                    <a:pt x="711" y="0"/>
                  </a:lnTo>
                  <a:lnTo>
                    <a:pt x="707" y="0"/>
                  </a:lnTo>
                  <a:lnTo>
                    <a:pt x="263" y="0"/>
                  </a:lnTo>
                  <a:lnTo>
                    <a:pt x="260" y="0"/>
                  </a:lnTo>
                  <a:lnTo>
                    <a:pt x="257" y="1"/>
                  </a:lnTo>
                  <a:lnTo>
                    <a:pt x="255" y="3"/>
                  </a:lnTo>
                  <a:lnTo>
                    <a:pt x="253" y="4"/>
                  </a:lnTo>
                  <a:lnTo>
                    <a:pt x="250" y="6"/>
                  </a:lnTo>
                  <a:lnTo>
                    <a:pt x="249" y="9"/>
                  </a:lnTo>
                  <a:lnTo>
                    <a:pt x="248" y="12"/>
                  </a:lnTo>
                  <a:lnTo>
                    <a:pt x="248" y="15"/>
                  </a:lnTo>
                  <a:lnTo>
                    <a:pt x="248" y="90"/>
                  </a:lnTo>
                  <a:lnTo>
                    <a:pt x="15" y="90"/>
                  </a:lnTo>
                  <a:lnTo>
                    <a:pt x="11" y="91"/>
                  </a:lnTo>
                  <a:lnTo>
                    <a:pt x="9" y="91"/>
                  </a:lnTo>
                  <a:lnTo>
                    <a:pt x="6" y="93"/>
                  </a:lnTo>
                  <a:lnTo>
                    <a:pt x="4" y="94"/>
                  </a:lnTo>
                  <a:lnTo>
                    <a:pt x="2" y="97"/>
                  </a:lnTo>
                  <a:lnTo>
                    <a:pt x="1" y="100"/>
                  </a:lnTo>
                  <a:lnTo>
                    <a:pt x="0" y="103"/>
                  </a:lnTo>
                  <a:lnTo>
                    <a:pt x="0" y="105"/>
                  </a:lnTo>
                  <a:lnTo>
                    <a:pt x="0" y="481"/>
                  </a:lnTo>
                  <a:lnTo>
                    <a:pt x="30" y="481"/>
                  </a:lnTo>
                  <a:lnTo>
                    <a:pt x="30" y="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808">
              <a:extLst>
                <a:ext uri="{FF2B5EF4-FFF2-40B4-BE49-F238E27FC236}">
                  <a16:creationId xmlns="" xmlns:a16="http://schemas.microsoft.com/office/drawing/2014/main" id="{867C3D5E-23EB-46C3-BD59-94C91D988A38}"/>
                </a:ext>
              </a:extLst>
            </p:cNvPr>
            <p:cNvSpPr>
              <a:spLocks/>
            </p:cNvSpPr>
            <p:nvPr/>
          </p:nvSpPr>
          <p:spPr bwMode="auto">
            <a:xfrm>
              <a:off x="2598738" y="2676525"/>
              <a:ext cx="287338" cy="104775"/>
            </a:xfrm>
            <a:custGeom>
              <a:avLst/>
              <a:gdLst>
                <a:gd name="T0" fmla="*/ 888 w 903"/>
                <a:gd name="T1" fmla="*/ 0 h 332"/>
                <a:gd name="T2" fmla="*/ 617 w 903"/>
                <a:gd name="T3" fmla="*/ 0 h 332"/>
                <a:gd name="T4" fmla="*/ 602 w 903"/>
                <a:gd name="T5" fmla="*/ 0 h 332"/>
                <a:gd name="T6" fmla="*/ 602 w 903"/>
                <a:gd name="T7" fmla="*/ 15 h 332"/>
                <a:gd name="T8" fmla="*/ 602 w 903"/>
                <a:gd name="T9" fmla="*/ 45 h 332"/>
                <a:gd name="T10" fmla="*/ 602 w 903"/>
                <a:gd name="T11" fmla="*/ 49 h 332"/>
                <a:gd name="T12" fmla="*/ 601 w 903"/>
                <a:gd name="T13" fmla="*/ 52 h 332"/>
                <a:gd name="T14" fmla="*/ 600 w 903"/>
                <a:gd name="T15" fmla="*/ 54 h 332"/>
                <a:gd name="T16" fmla="*/ 598 w 903"/>
                <a:gd name="T17" fmla="*/ 56 h 332"/>
                <a:gd name="T18" fmla="*/ 596 w 903"/>
                <a:gd name="T19" fmla="*/ 58 h 332"/>
                <a:gd name="T20" fmla="*/ 594 w 903"/>
                <a:gd name="T21" fmla="*/ 59 h 332"/>
                <a:gd name="T22" fmla="*/ 590 w 903"/>
                <a:gd name="T23" fmla="*/ 60 h 332"/>
                <a:gd name="T24" fmla="*/ 587 w 903"/>
                <a:gd name="T25" fmla="*/ 60 h 332"/>
                <a:gd name="T26" fmla="*/ 317 w 903"/>
                <a:gd name="T27" fmla="*/ 60 h 332"/>
                <a:gd name="T28" fmla="*/ 302 w 903"/>
                <a:gd name="T29" fmla="*/ 60 h 332"/>
                <a:gd name="T30" fmla="*/ 302 w 903"/>
                <a:gd name="T31" fmla="*/ 45 h 332"/>
                <a:gd name="T32" fmla="*/ 302 w 903"/>
                <a:gd name="T33" fmla="*/ 15 h 332"/>
                <a:gd name="T34" fmla="*/ 301 w 903"/>
                <a:gd name="T35" fmla="*/ 13 h 332"/>
                <a:gd name="T36" fmla="*/ 300 w 903"/>
                <a:gd name="T37" fmla="*/ 10 h 332"/>
                <a:gd name="T38" fmla="*/ 299 w 903"/>
                <a:gd name="T39" fmla="*/ 8 h 332"/>
                <a:gd name="T40" fmla="*/ 296 w 903"/>
                <a:gd name="T41" fmla="*/ 5 h 332"/>
                <a:gd name="T42" fmla="*/ 294 w 903"/>
                <a:gd name="T43" fmla="*/ 4 h 332"/>
                <a:gd name="T44" fmla="*/ 292 w 903"/>
                <a:gd name="T45" fmla="*/ 1 h 332"/>
                <a:gd name="T46" fmla="*/ 289 w 903"/>
                <a:gd name="T47" fmla="*/ 1 h 332"/>
                <a:gd name="T48" fmla="*/ 287 w 903"/>
                <a:gd name="T49" fmla="*/ 0 h 332"/>
                <a:gd name="T50" fmla="*/ 15 w 903"/>
                <a:gd name="T51" fmla="*/ 0 h 332"/>
                <a:gd name="T52" fmla="*/ 12 w 903"/>
                <a:gd name="T53" fmla="*/ 1 h 332"/>
                <a:gd name="T54" fmla="*/ 9 w 903"/>
                <a:gd name="T55" fmla="*/ 1 h 332"/>
                <a:gd name="T56" fmla="*/ 7 w 903"/>
                <a:gd name="T57" fmla="*/ 4 h 332"/>
                <a:gd name="T58" fmla="*/ 5 w 903"/>
                <a:gd name="T59" fmla="*/ 5 h 332"/>
                <a:gd name="T60" fmla="*/ 3 w 903"/>
                <a:gd name="T61" fmla="*/ 8 h 332"/>
                <a:gd name="T62" fmla="*/ 2 w 903"/>
                <a:gd name="T63" fmla="*/ 10 h 332"/>
                <a:gd name="T64" fmla="*/ 0 w 903"/>
                <a:gd name="T65" fmla="*/ 13 h 332"/>
                <a:gd name="T66" fmla="*/ 0 w 903"/>
                <a:gd name="T67" fmla="*/ 15 h 332"/>
                <a:gd name="T68" fmla="*/ 0 w 903"/>
                <a:gd name="T69" fmla="*/ 317 h 332"/>
                <a:gd name="T70" fmla="*/ 0 w 903"/>
                <a:gd name="T71" fmla="*/ 320 h 332"/>
                <a:gd name="T72" fmla="*/ 2 w 903"/>
                <a:gd name="T73" fmla="*/ 322 h 332"/>
                <a:gd name="T74" fmla="*/ 3 w 903"/>
                <a:gd name="T75" fmla="*/ 325 h 332"/>
                <a:gd name="T76" fmla="*/ 5 w 903"/>
                <a:gd name="T77" fmla="*/ 328 h 332"/>
                <a:gd name="T78" fmla="*/ 7 w 903"/>
                <a:gd name="T79" fmla="*/ 330 h 332"/>
                <a:gd name="T80" fmla="*/ 9 w 903"/>
                <a:gd name="T81" fmla="*/ 331 h 332"/>
                <a:gd name="T82" fmla="*/ 12 w 903"/>
                <a:gd name="T83" fmla="*/ 332 h 332"/>
                <a:gd name="T84" fmla="*/ 15 w 903"/>
                <a:gd name="T85" fmla="*/ 332 h 332"/>
                <a:gd name="T86" fmla="*/ 888 w 903"/>
                <a:gd name="T87" fmla="*/ 332 h 332"/>
                <a:gd name="T88" fmla="*/ 892 w 903"/>
                <a:gd name="T89" fmla="*/ 332 h 332"/>
                <a:gd name="T90" fmla="*/ 894 w 903"/>
                <a:gd name="T91" fmla="*/ 331 h 332"/>
                <a:gd name="T92" fmla="*/ 897 w 903"/>
                <a:gd name="T93" fmla="*/ 330 h 332"/>
                <a:gd name="T94" fmla="*/ 899 w 903"/>
                <a:gd name="T95" fmla="*/ 328 h 332"/>
                <a:gd name="T96" fmla="*/ 901 w 903"/>
                <a:gd name="T97" fmla="*/ 325 h 332"/>
                <a:gd name="T98" fmla="*/ 902 w 903"/>
                <a:gd name="T99" fmla="*/ 322 h 332"/>
                <a:gd name="T100" fmla="*/ 903 w 903"/>
                <a:gd name="T101" fmla="*/ 320 h 332"/>
                <a:gd name="T102" fmla="*/ 903 w 903"/>
                <a:gd name="T103" fmla="*/ 317 h 332"/>
                <a:gd name="T104" fmla="*/ 903 w 903"/>
                <a:gd name="T105" fmla="*/ 15 h 332"/>
                <a:gd name="T106" fmla="*/ 903 w 903"/>
                <a:gd name="T107" fmla="*/ 13 h 332"/>
                <a:gd name="T108" fmla="*/ 902 w 903"/>
                <a:gd name="T109" fmla="*/ 10 h 332"/>
                <a:gd name="T110" fmla="*/ 901 w 903"/>
                <a:gd name="T111" fmla="*/ 8 h 332"/>
                <a:gd name="T112" fmla="*/ 899 w 903"/>
                <a:gd name="T113" fmla="*/ 5 h 332"/>
                <a:gd name="T114" fmla="*/ 897 w 903"/>
                <a:gd name="T115" fmla="*/ 4 h 332"/>
                <a:gd name="T116" fmla="*/ 894 w 903"/>
                <a:gd name="T117" fmla="*/ 1 h 332"/>
                <a:gd name="T118" fmla="*/ 892 w 903"/>
                <a:gd name="T119" fmla="*/ 1 h 332"/>
                <a:gd name="T120" fmla="*/ 888 w 903"/>
                <a:gd name="T121" fmla="*/ 0 h 332"/>
                <a:gd name="T122" fmla="*/ 888 w 903"/>
                <a:gd name="T123" fmla="*/ 0 h 3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903" h="332">
                  <a:moveTo>
                    <a:pt x="888" y="0"/>
                  </a:moveTo>
                  <a:lnTo>
                    <a:pt x="617" y="0"/>
                  </a:lnTo>
                  <a:lnTo>
                    <a:pt x="602" y="0"/>
                  </a:lnTo>
                  <a:lnTo>
                    <a:pt x="602" y="15"/>
                  </a:lnTo>
                  <a:lnTo>
                    <a:pt x="602" y="45"/>
                  </a:lnTo>
                  <a:lnTo>
                    <a:pt x="602" y="49"/>
                  </a:lnTo>
                  <a:lnTo>
                    <a:pt x="601" y="52"/>
                  </a:lnTo>
                  <a:lnTo>
                    <a:pt x="600" y="54"/>
                  </a:lnTo>
                  <a:lnTo>
                    <a:pt x="598" y="56"/>
                  </a:lnTo>
                  <a:lnTo>
                    <a:pt x="596" y="58"/>
                  </a:lnTo>
                  <a:lnTo>
                    <a:pt x="594" y="59"/>
                  </a:lnTo>
                  <a:lnTo>
                    <a:pt x="590" y="60"/>
                  </a:lnTo>
                  <a:lnTo>
                    <a:pt x="587" y="60"/>
                  </a:lnTo>
                  <a:lnTo>
                    <a:pt x="317" y="60"/>
                  </a:lnTo>
                  <a:lnTo>
                    <a:pt x="302" y="60"/>
                  </a:lnTo>
                  <a:lnTo>
                    <a:pt x="302" y="45"/>
                  </a:lnTo>
                  <a:lnTo>
                    <a:pt x="302" y="15"/>
                  </a:lnTo>
                  <a:lnTo>
                    <a:pt x="301" y="13"/>
                  </a:lnTo>
                  <a:lnTo>
                    <a:pt x="300" y="10"/>
                  </a:lnTo>
                  <a:lnTo>
                    <a:pt x="299" y="8"/>
                  </a:lnTo>
                  <a:lnTo>
                    <a:pt x="296" y="5"/>
                  </a:lnTo>
                  <a:lnTo>
                    <a:pt x="294" y="4"/>
                  </a:lnTo>
                  <a:lnTo>
                    <a:pt x="292" y="1"/>
                  </a:lnTo>
                  <a:lnTo>
                    <a:pt x="289" y="1"/>
                  </a:lnTo>
                  <a:lnTo>
                    <a:pt x="287" y="0"/>
                  </a:lnTo>
                  <a:lnTo>
                    <a:pt x="15" y="0"/>
                  </a:lnTo>
                  <a:lnTo>
                    <a:pt x="12" y="1"/>
                  </a:lnTo>
                  <a:lnTo>
                    <a:pt x="9" y="1"/>
                  </a:lnTo>
                  <a:lnTo>
                    <a:pt x="7" y="4"/>
                  </a:lnTo>
                  <a:lnTo>
                    <a:pt x="5" y="5"/>
                  </a:lnTo>
                  <a:lnTo>
                    <a:pt x="3" y="8"/>
                  </a:lnTo>
                  <a:lnTo>
                    <a:pt x="2" y="10"/>
                  </a:lnTo>
                  <a:lnTo>
                    <a:pt x="0" y="13"/>
                  </a:lnTo>
                  <a:lnTo>
                    <a:pt x="0" y="15"/>
                  </a:lnTo>
                  <a:lnTo>
                    <a:pt x="0" y="317"/>
                  </a:lnTo>
                  <a:lnTo>
                    <a:pt x="0" y="320"/>
                  </a:lnTo>
                  <a:lnTo>
                    <a:pt x="2" y="322"/>
                  </a:lnTo>
                  <a:lnTo>
                    <a:pt x="3" y="325"/>
                  </a:lnTo>
                  <a:lnTo>
                    <a:pt x="5" y="328"/>
                  </a:lnTo>
                  <a:lnTo>
                    <a:pt x="7" y="330"/>
                  </a:lnTo>
                  <a:lnTo>
                    <a:pt x="9" y="331"/>
                  </a:lnTo>
                  <a:lnTo>
                    <a:pt x="12" y="332"/>
                  </a:lnTo>
                  <a:lnTo>
                    <a:pt x="15" y="332"/>
                  </a:lnTo>
                  <a:lnTo>
                    <a:pt x="888" y="332"/>
                  </a:lnTo>
                  <a:lnTo>
                    <a:pt x="892" y="332"/>
                  </a:lnTo>
                  <a:lnTo>
                    <a:pt x="894" y="331"/>
                  </a:lnTo>
                  <a:lnTo>
                    <a:pt x="897" y="330"/>
                  </a:lnTo>
                  <a:lnTo>
                    <a:pt x="899" y="328"/>
                  </a:lnTo>
                  <a:lnTo>
                    <a:pt x="901" y="325"/>
                  </a:lnTo>
                  <a:lnTo>
                    <a:pt x="902" y="322"/>
                  </a:lnTo>
                  <a:lnTo>
                    <a:pt x="903" y="320"/>
                  </a:lnTo>
                  <a:lnTo>
                    <a:pt x="903" y="317"/>
                  </a:lnTo>
                  <a:lnTo>
                    <a:pt x="903" y="15"/>
                  </a:lnTo>
                  <a:lnTo>
                    <a:pt x="903" y="13"/>
                  </a:lnTo>
                  <a:lnTo>
                    <a:pt x="902" y="10"/>
                  </a:lnTo>
                  <a:lnTo>
                    <a:pt x="901" y="8"/>
                  </a:lnTo>
                  <a:lnTo>
                    <a:pt x="899" y="5"/>
                  </a:lnTo>
                  <a:lnTo>
                    <a:pt x="897" y="4"/>
                  </a:lnTo>
                  <a:lnTo>
                    <a:pt x="894" y="1"/>
                  </a:lnTo>
                  <a:lnTo>
                    <a:pt x="892" y="1"/>
                  </a:lnTo>
                  <a:lnTo>
                    <a:pt x="888" y="0"/>
                  </a:lnTo>
                  <a:lnTo>
                    <a:pt x="88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2" name="Group 41">
            <a:extLst>
              <a:ext uri="{FF2B5EF4-FFF2-40B4-BE49-F238E27FC236}">
                <a16:creationId xmlns="" xmlns:a16="http://schemas.microsoft.com/office/drawing/2014/main" id="{71CC3AE8-1D61-4525-BC35-CDF9C99EC216}"/>
              </a:ext>
            </a:extLst>
          </p:cNvPr>
          <p:cNvGrpSpPr/>
          <p:nvPr/>
        </p:nvGrpSpPr>
        <p:grpSpPr>
          <a:xfrm>
            <a:off x="1216590" y="1606598"/>
            <a:ext cx="408856" cy="395228"/>
            <a:chOff x="3741701" y="1930400"/>
            <a:chExt cx="285750" cy="276225"/>
          </a:xfrm>
          <a:solidFill>
            <a:schemeClr val="bg1"/>
          </a:solidFill>
        </p:grpSpPr>
        <p:sp>
          <p:nvSpPr>
            <p:cNvPr id="43" name="Freeform 3129">
              <a:extLst>
                <a:ext uri="{FF2B5EF4-FFF2-40B4-BE49-F238E27FC236}">
                  <a16:creationId xmlns="" xmlns:a16="http://schemas.microsoft.com/office/drawing/2014/main" id="{5C1C1D46-6CEC-49B7-A716-62AFAD6934FE}"/>
                </a:ext>
              </a:extLst>
            </p:cNvPr>
            <p:cNvSpPr>
              <a:spLocks/>
            </p:cNvSpPr>
            <p:nvPr/>
          </p:nvSpPr>
          <p:spPr bwMode="auto">
            <a:xfrm>
              <a:off x="3741701" y="2063750"/>
              <a:ext cx="285750" cy="142875"/>
            </a:xfrm>
            <a:custGeom>
              <a:avLst/>
              <a:gdLst>
                <a:gd name="T0" fmla="*/ 706 w 718"/>
                <a:gd name="T1" fmla="*/ 0 h 359"/>
                <a:gd name="T2" fmla="*/ 247 w 718"/>
                <a:gd name="T3" fmla="*/ 0 h 359"/>
                <a:gd name="T4" fmla="*/ 138 w 718"/>
                <a:gd name="T5" fmla="*/ 81 h 359"/>
                <a:gd name="T6" fmla="*/ 135 w 718"/>
                <a:gd name="T7" fmla="*/ 83 h 359"/>
                <a:gd name="T8" fmla="*/ 130 w 718"/>
                <a:gd name="T9" fmla="*/ 83 h 359"/>
                <a:gd name="T10" fmla="*/ 128 w 718"/>
                <a:gd name="T11" fmla="*/ 83 h 359"/>
                <a:gd name="T12" fmla="*/ 126 w 718"/>
                <a:gd name="T13" fmla="*/ 82 h 359"/>
                <a:gd name="T14" fmla="*/ 123 w 718"/>
                <a:gd name="T15" fmla="*/ 80 h 359"/>
                <a:gd name="T16" fmla="*/ 121 w 718"/>
                <a:gd name="T17" fmla="*/ 77 h 359"/>
                <a:gd name="T18" fmla="*/ 120 w 718"/>
                <a:gd name="T19" fmla="*/ 75 h 359"/>
                <a:gd name="T20" fmla="*/ 118 w 718"/>
                <a:gd name="T21" fmla="*/ 71 h 359"/>
                <a:gd name="T22" fmla="*/ 118 w 718"/>
                <a:gd name="T23" fmla="*/ 0 h 359"/>
                <a:gd name="T24" fmla="*/ 11 w 718"/>
                <a:gd name="T25" fmla="*/ 0 h 359"/>
                <a:gd name="T26" fmla="*/ 7 w 718"/>
                <a:gd name="T27" fmla="*/ 0 h 359"/>
                <a:gd name="T28" fmla="*/ 3 w 718"/>
                <a:gd name="T29" fmla="*/ 3 h 359"/>
                <a:gd name="T30" fmla="*/ 0 w 718"/>
                <a:gd name="T31" fmla="*/ 7 h 359"/>
                <a:gd name="T32" fmla="*/ 0 w 718"/>
                <a:gd name="T33" fmla="*/ 12 h 359"/>
                <a:gd name="T34" fmla="*/ 0 w 718"/>
                <a:gd name="T35" fmla="*/ 227 h 359"/>
                <a:gd name="T36" fmla="*/ 0 w 718"/>
                <a:gd name="T37" fmla="*/ 232 h 359"/>
                <a:gd name="T38" fmla="*/ 3 w 718"/>
                <a:gd name="T39" fmla="*/ 235 h 359"/>
                <a:gd name="T40" fmla="*/ 7 w 718"/>
                <a:gd name="T41" fmla="*/ 238 h 359"/>
                <a:gd name="T42" fmla="*/ 11 w 718"/>
                <a:gd name="T43" fmla="*/ 239 h 359"/>
                <a:gd name="T44" fmla="*/ 425 w 718"/>
                <a:gd name="T45" fmla="*/ 239 h 359"/>
                <a:gd name="T46" fmla="*/ 554 w 718"/>
                <a:gd name="T47" fmla="*/ 356 h 359"/>
                <a:gd name="T48" fmla="*/ 557 w 718"/>
                <a:gd name="T49" fmla="*/ 358 h 359"/>
                <a:gd name="T50" fmla="*/ 562 w 718"/>
                <a:gd name="T51" fmla="*/ 359 h 359"/>
                <a:gd name="T52" fmla="*/ 565 w 718"/>
                <a:gd name="T53" fmla="*/ 359 h 359"/>
                <a:gd name="T54" fmla="*/ 567 w 718"/>
                <a:gd name="T55" fmla="*/ 358 h 359"/>
                <a:gd name="T56" fmla="*/ 569 w 718"/>
                <a:gd name="T57" fmla="*/ 356 h 359"/>
                <a:gd name="T58" fmla="*/ 572 w 718"/>
                <a:gd name="T59" fmla="*/ 353 h 359"/>
                <a:gd name="T60" fmla="*/ 573 w 718"/>
                <a:gd name="T61" fmla="*/ 351 h 359"/>
                <a:gd name="T62" fmla="*/ 574 w 718"/>
                <a:gd name="T63" fmla="*/ 347 h 359"/>
                <a:gd name="T64" fmla="*/ 574 w 718"/>
                <a:gd name="T65" fmla="*/ 239 h 359"/>
                <a:gd name="T66" fmla="*/ 706 w 718"/>
                <a:gd name="T67" fmla="*/ 239 h 359"/>
                <a:gd name="T68" fmla="*/ 711 w 718"/>
                <a:gd name="T69" fmla="*/ 238 h 359"/>
                <a:gd name="T70" fmla="*/ 714 w 718"/>
                <a:gd name="T71" fmla="*/ 235 h 359"/>
                <a:gd name="T72" fmla="*/ 717 w 718"/>
                <a:gd name="T73" fmla="*/ 232 h 359"/>
                <a:gd name="T74" fmla="*/ 718 w 718"/>
                <a:gd name="T75" fmla="*/ 227 h 359"/>
                <a:gd name="T76" fmla="*/ 718 w 718"/>
                <a:gd name="T77" fmla="*/ 12 h 359"/>
                <a:gd name="T78" fmla="*/ 717 w 718"/>
                <a:gd name="T79" fmla="*/ 7 h 359"/>
                <a:gd name="T80" fmla="*/ 714 w 718"/>
                <a:gd name="T81" fmla="*/ 3 h 359"/>
                <a:gd name="T82" fmla="*/ 711 w 718"/>
                <a:gd name="T83" fmla="*/ 0 h 359"/>
                <a:gd name="T84" fmla="*/ 706 w 718"/>
                <a:gd name="T85" fmla="*/ 0 h 3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718" h="359">
                  <a:moveTo>
                    <a:pt x="706" y="0"/>
                  </a:moveTo>
                  <a:lnTo>
                    <a:pt x="247" y="0"/>
                  </a:lnTo>
                  <a:lnTo>
                    <a:pt x="138" y="81"/>
                  </a:lnTo>
                  <a:lnTo>
                    <a:pt x="135" y="83"/>
                  </a:lnTo>
                  <a:lnTo>
                    <a:pt x="130" y="83"/>
                  </a:lnTo>
                  <a:lnTo>
                    <a:pt x="128" y="83"/>
                  </a:lnTo>
                  <a:lnTo>
                    <a:pt x="126" y="82"/>
                  </a:lnTo>
                  <a:lnTo>
                    <a:pt x="123" y="80"/>
                  </a:lnTo>
                  <a:lnTo>
                    <a:pt x="121" y="77"/>
                  </a:lnTo>
                  <a:lnTo>
                    <a:pt x="120" y="75"/>
                  </a:lnTo>
                  <a:lnTo>
                    <a:pt x="118" y="71"/>
                  </a:lnTo>
                  <a:lnTo>
                    <a:pt x="118" y="0"/>
                  </a:lnTo>
                  <a:lnTo>
                    <a:pt x="11" y="0"/>
                  </a:lnTo>
                  <a:lnTo>
                    <a:pt x="7" y="0"/>
                  </a:lnTo>
                  <a:lnTo>
                    <a:pt x="3" y="3"/>
                  </a:lnTo>
                  <a:lnTo>
                    <a:pt x="0" y="7"/>
                  </a:lnTo>
                  <a:lnTo>
                    <a:pt x="0" y="12"/>
                  </a:lnTo>
                  <a:lnTo>
                    <a:pt x="0" y="227"/>
                  </a:lnTo>
                  <a:lnTo>
                    <a:pt x="0" y="232"/>
                  </a:lnTo>
                  <a:lnTo>
                    <a:pt x="3" y="235"/>
                  </a:lnTo>
                  <a:lnTo>
                    <a:pt x="7" y="238"/>
                  </a:lnTo>
                  <a:lnTo>
                    <a:pt x="11" y="239"/>
                  </a:lnTo>
                  <a:lnTo>
                    <a:pt x="425" y="239"/>
                  </a:lnTo>
                  <a:lnTo>
                    <a:pt x="554" y="356"/>
                  </a:lnTo>
                  <a:lnTo>
                    <a:pt x="557" y="358"/>
                  </a:lnTo>
                  <a:lnTo>
                    <a:pt x="562" y="359"/>
                  </a:lnTo>
                  <a:lnTo>
                    <a:pt x="565" y="359"/>
                  </a:lnTo>
                  <a:lnTo>
                    <a:pt x="567" y="358"/>
                  </a:lnTo>
                  <a:lnTo>
                    <a:pt x="569" y="356"/>
                  </a:lnTo>
                  <a:lnTo>
                    <a:pt x="572" y="353"/>
                  </a:lnTo>
                  <a:lnTo>
                    <a:pt x="573" y="351"/>
                  </a:lnTo>
                  <a:lnTo>
                    <a:pt x="574" y="347"/>
                  </a:lnTo>
                  <a:lnTo>
                    <a:pt x="574" y="239"/>
                  </a:lnTo>
                  <a:lnTo>
                    <a:pt x="706" y="239"/>
                  </a:lnTo>
                  <a:lnTo>
                    <a:pt x="711" y="238"/>
                  </a:lnTo>
                  <a:lnTo>
                    <a:pt x="714" y="235"/>
                  </a:lnTo>
                  <a:lnTo>
                    <a:pt x="717" y="232"/>
                  </a:lnTo>
                  <a:lnTo>
                    <a:pt x="718" y="227"/>
                  </a:lnTo>
                  <a:lnTo>
                    <a:pt x="718" y="12"/>
                  </a:lnTo>
                  <a:lnTo>
                    <a:pt x="717" y="7"/>
                  </a:lnTo>
                  <a:lnTo>
                    <a:pt x="714" y="3"/>
                  </a:lnTo>
                  <a:lnTo>
                    <a:pt x="711" y="0"/>
                  </a:lnTo>
                  <a:lnTo>
                    <a:pt x="70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3130">
              <a:extLst>
                <a:ext uri="{FF2B5EF4-FFF2-40B4-BE49-F238E27FC236}">
                  <a16:creationId xmlns="" xmlns:a16="http://schemas.microsoft.com/office/drawing/2014/main" id="{F931D0E5-34E4-48C3-B8B6-CCB3BB5F9518}"/>
                </a:ext>
              </a:extLst>
            </p:cNvPr>
            <p:cNvSpPr>
              <a:spLocks/>
            </p:cNvSpPr>
            <p:nvPr/>
          </p:nvSpPr>
          <p:spPr bwMode="auto">
            <a:xfrm>
              <a:off x="3741701" y="1930400"/>
              <a:ext cx="285750" cy="152400"/>
            </a:xfrm>
            <a:custGeom>
              <a:avLst/>
              <a:gdLst>
                <a:gd name="T0" fmla="*/ 706 w 718"/>
                <a:gd name="T1" fmla="*/ 0 h 383"/>
                <a:gd name="T2" fmla="*/ 11 w 718"/>
                <a:gd name="T3" fmla="*/ 0 h 383"/>
                <a:gd name="T4" fmla="*/ 7 w 718"/>
                <a:gd name="T5" fmla="*/ 2 h 383"/>
                <a:gd name="T6" fmla="*/ 3 w 718"/>
                <a:gd name="T7" fmla="*/ 4 h 383"/>
                <a:gd name="T8" fmla="*/ 0 w 718"/>
                <a:gd name="T9" fmla="*/ 8 h 383"/>
                <a:gd name="T10" fmla="*/ 0 w 718"/>
                <a:gd name="T11" fmla="*/ 12 h 383"/>
                <a:gd name="T12" fmla="*/ 0 w 718"/>
                <a:gd name="T13" fmla="*/ 251 h 383"/>
                <a:gd name="T14" fmla="*/ 0 w 718"/>
                <a:gd name="T15" fmla="*/ 256 h 383"/>
                <a:gd name="T16" fmla="*/ 3 w 718"/>
                <a:gd name="T17" fmla="*/ 260 h 383"/>
                <a:gd name="T18" fmla="*/ 7 w 718"/>
                <a:gd name="T19" fmla="*/ 262 h 383"/>
                <a:gd name="T20" fmla="*/ 11 w 718"/>
                <a:gd name="T21" fmla="*/ 263 h 383"/>
                <a:gd name="T22" fmla="*/ 130 w 718"/>
                <a:gd name="T23" fmla="*/ 263 h 383"/>
                <a:gd name="T24" fmla="*/ 142 w 718"/>
                <a:gd name="T25" fmla="*/ 263 h 383"/>
                <a:gd name="T26" fmla="*/ 142 w 718"/>
                <a:gd name="T27" fmla="*/ 275 h 383"/>
                <a:gd name="T28" fmla="*/ 142 w 718"/>
                <a:gd name="T29" fmla="*/ 360 h 383"/>
                <a:gd name="T30" fmla="*/ 142 w 718"/>
                <a:gd name="T31" fmla="*/ 383 h 383"/>
                <a:gd name="T32" fmla="*/ 207 w 718"/>
                <a:gd name="T33" fmla="*/ 336 h 383"/>
                <a:gd name="T34" fmla="*/ 233 w 718"/>
                <a:gd name="T35" fmla="*/ 317 h 383"/>
                <a:gd name="T36" fmla="*/ 299 w 718"/>
                <a:gd name="T37" fmla="*/ 266 h 383"/>
                <a:gd name="T38" fmla="*/ 299 w 718"/>
                <a:gd name="T39" fmla="*/ 266 h 383"/>
                <a:gd name="T40" fmla="*/ 299 w 718"/>
                <a:gd name="T41" fmla="*/ 266 h 383"/>
                <a:gd name="T42" fmla="*/ 303 w 718"/>
                <a:gd name="T43" fmla="*/ 263 h 383"/>
                <a:gd name="T44" fmla="*/ 306 w 718"/>
                <a:gd name="T45" fmla="*/ 263 h 383"/>
                <a:gd name="T46" fmla="*/ 706 w 718"/>
                <a:gd name="T47" fmla="*/ 263 h 383"/>
                <a:gd name="T48" fmla="*/ 711 w 718"/>
                <a:gd name="T49" fmla="*/ 262 h 383"/>
                <a:gd name="T50" fmla="*/ 714 w 718"/>
                <a:gd name="T51" fmla="*/ 260 h 383"/>
                <a:gd name="T52" fmla="*/ 717 w 718"/>
                <a:gd name="T53" fmla="*/ 256 h 383"/>
                <a:gd name="T54" fmla="*/ 718 w 718"/>
                <a:gd name="T55" fmla="*/ 251 h 383"/>
                <a:gd name="T56" fmla="*/ 718 w 718"/>
                <a:gd name="T57" fmla="*/ 12 h 383"/>
                <a:gd name="T58" fmla="*/ 717 w 718"/>
                <a:gd name="T59" fmla="*/ 8 h 383"/>
                <a:gd name="T60" fmla="*/ 714 w 718"/>
                <a:gd name="T61" fmla="*/ 4 h 383"/>
                <a:gd name="T62" fmla="*/ 711 w 718"/>
                <a:gd name="T63" fmla="*/ 2 h 383"/>
                <a:gd name="T64" fmla="*/ 706 w 718"/>
                <a:gd name="T65" fmla="*/ 0 h 3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718" h="383">
                  <a:moveTo>
                    <a:pt x="706" y="0"/>
                  </a:moveTo>
                  <a:lnTo>
                    <a:pt x="11" y="0"/>
                  </a:lnTo>
                  <a:lnTo>
                    <a:pt x="7" y="2"/>
                  </a:lnTo>
                  <a:lnTo>
                    <a:pt x="3" y="4"/>
                  </a:lnTo>
                  <a:lnTo>
                    <a:pt x="0" y="8"/>
                  </a:lnTo>
                  <a:lnTo>
                    <a:pt x="0" y="12"/>
                  </a:lnTo>
                  <a:lnTo>
                    <a:pt x="0" y="251"/>
                  </a:lnTo>
                  <a:lnTo>
                    <a:pt x="0" y="256"/>
                  </a:lnTo>
                  <a:lnTo>
                    <a:pt x="3" y="260"/>
                  </a:lnTo>
                  <a:lnTo>
                    <a:pt x="7" y="262"/>
                  </a:lnTo>
                  <a:lnTo>
                    <a:pt x="11" y="263"/>
                  </a:lnTo>
                  <a:lnTo>
                    <a:pt x="130" y="263"/>
                  </a:lnTo>
                  <a:lnTo>
                    <a:pt x="142" y="263"/>
                  </a:lnTo>
                  <a:lnTo>
                    <a:pt x="142" y="275"/>
                  </a:lnTo>
                  <a:lnTo>
                    <a:pt x="142" y="360"/>
                  </a:lnTo>
                  <a:lnTo>
                    <a:pt x="142" y="383"/>
                  </a:lnTo>
                  <a:lnTo>
                    <a:pt x="207" y="336"/>
                  </a:lnTo>
                  <a:lnTo>
                    <a:pt x="233" y="317"/>
                  </a:lnTo>
                  <a:lnTo>
                    <a:pt x="299" y="266"/>
                  </a:lnTo>
                  <a:lnTo>
                    <a:pt x="299" y="266"/>
                  </a:lnTo>
                  <a:lnTo>
                    <a:pt x="299" y="266"/>
                  </a:lnTo>
                  <a:lnTo>
                    <a:pt x="303" y="263"/>
                  </a:lnTo>
                  <a:lnTo>
                    <a:pt x="306" y="263"/>
                  </a:lnTo>
                  <a:lnTo>
                    <a:pt x="706" y="263"/>
                  </a:lnTo>
                  <a:lnTo>
                    <a:pt x="711" y="262"/>
                  </a:lnTo>
                  <a:lnTo>
                    <a:pt x="714" y="260"/>
                  </a:lnTo>
                  <a:lnTo>
                    <a:pt x="717" y="256"/>
                  </a:lnTo>
                  <a:lnTo>
                    <a:pt x="718" y="251"/>
                  </a:lnTo>
                  <a:lnTo>
                    <a:pt x="718" y="12"/>
                  </a:lnTo>
                  <a:lnTo>
                    <a:pt x="717" y="8"/>
                  </a:lnTo>
                  <a:lnTo>
                    <a:pt x="714" y="4"/>
                  </a:lnTo>
                  <a:lnTo>
                    <a:pt x="711" y="2"/>
                  </a:lnTo>
                  <a:lnTo>
                    <a:pt x="70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5" name="Group 44">
            <a:extLst>
              <a:ext uri="{FF2B5EF4-FFF2-40B4-BE49-F238E27FC236}">
                <a16:creationId xmlns="" xmlns:a16="http://schemas.microsoft.com/office/drawing/2014/main" id="{641B7312-24EE-450C-AEE8-57B6E1D76FED}"/>
              </a:ext>
            </a:extLst>
          </p:cNvPr>
          <p:cNvGrpSpPr/>
          <p:nvPr/>
        </p:nvGrpSpPr>
        <p:grpSpPr>
          <a:xfrm>
            <a:off x="8119073" y="1603190"/>
            <a:ext cx="402042" cy="402042"/>
            <a:chOff x="6445250" y="2535238"/>
            <a:chExt cx="280988" cy="280988"/>
          </a:xfrm>
          <a:solidFill>
            <a:schemeClr val="bg1"/>
          </a:solidFill>
        </p:grpSpPr>
        <p:sp>
          <p:nvSpPr>
            <p:cNvPr id="46" name="Freeform 2270">
              <a:extLst>
                <a:ext uri="{FF2B5EF4-FFF2-40B4-BE49-F238E27FC236}">
                  <a16:creationId xmlns="" xmlns:a16="http://schemas.microsoft.com/office/drawing/2014/main" id="{9C47381B-5BB3-41AC-9AB8-1C90771DFA0D}"/>
                </a:ext>
              </a:extLst>
            </p:cNvPr>
            <p:cNvSpPr>
              <a:spLocks/>
            </p:cNvSpPr>
            <p:nvPr/>
          </p:nvSpPr>
          <p:spPr bwMode="auto">
            <a:xfrm>
              <a:off x="6538913" y="2630488"/>
              <a:ext cx="93663" cy="173038"/>
            </a:xfrm>
            <a:custGeom>
              <a:avLst/>
              <a:gdLst>
                <a:gd name="T0" fmla="*/ 0 w 292"/>
                <a:gd name="T1" fmla="*/ 0 h 543"/>
                <a:gd name="T2" fmla="*/ 147 w 292"/>
                <a:gd name="T3" fmla="*/ 543 h 543"/>
                <a:gd name="T4" fmla="*/ 292 w 292"/>
                <a:gd name="T5" fmla="*/ 0 h 543"/>
                <a:gd name="T6" fmla="*/ 0 w 292"/>
                <a:gd name="T7" fmla="*/ 0 h 5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92" h="543">
                  <a:moveTo>
                    <a:pt x="0" y="0"/>
                  </a:moveTo>
                  <a:lnTo>
                    <a:pt x="147" y="543"/>
                  </a:lnTo>
                  <a:lnTo>
                    <a:pt x="292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2271">
              <a:extLst>
                <a:ext uri="{FF2B5EF4-FFF2-40B4-BE49-F238E27FC236}">
                  <a16:creationId xmlns="" xmlns:a16="http://schemas.microsoft.com/office/drawing/2014/main" id="{A00FB1CB-0167-4D7F-81B3-DE81BE1DDF73}"/>
                </a:ext>
              </a:extLst>
            </p:cNvPr>
            <p:cNvSpPr>
              <a:spLocks/>
            </p:cNvSpPr>
            <p:nvPr/>
          </p:nvSpPr>
          <p:spPr bwMode="auto">
            <a:xfrm>
              <a:off x="6542088" y="2544763"/>
              <a:ext cx="87313" cy="76200"/>
            </a:xfrm>
            <a:custGeom>
              <a:avLst/>
              <a:gdLst>
                <a:gd name="T0" fmla="*/ 278 w 278"/>
                <a:gd name="T1" fmla="*/ 242 h 242"/>
                <a:gd name="T2" fmla="*/ 139 w 278"/>
                <a:gd name="T3" fmla="*/ 0 h 242"/>
                <a:gd name="T4" fmla="*/ 0 w 278"/>
                <a:gd name="T5" fmla="*/ 242 h 242"/>
                <a:gd name="T6" fmla="*/ 278 w 278"/>
                <a:gd name="T7" fmla="*/ 242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8" h="242">
                  <a:moveTo>
                    <a:pt x="278" y="242"/>
                  </a:moveTo>
                  <a:lnTo>
                    <a:pt x="139" y="0"/>
                  </a:lnTo>
                  <a:lnTo>
                    <a:pt x="0" y="242"/>
                  </a:lnTo>
                  <a:lnTo>
                    <a:pt x="278" y="24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2272">
              <a:extLst>
                <a:ext uri="{FF2B5EF4-FFF2-40B4-BE49-F238E27FC236}">
                  <a16:creationId xmlns="" xmlns:a16="http://schemas.microsoft.com/office/drawing/2014/main" id="{45019951-98B7-479F-8055-D42342CF40BB}"/>
                </a:ext>
              </a:extLst>
            </p:cNvPr>
            <p:cNvSpPr>
              <a:spLocks/>
            </p:cNvSpPr>
            <p:nvPr/>
          </p:nvSpPr>
          <p:spPr bwMode="auto">
            <a:xfrm>
              <a:off x="6591300" y="2535238"/>
              <a:ext cx="69850" cy="79375"/>
            </a:xfrm>
            <a:custGeom>
              <a:avLst/>
              <a:gdLst>
                <a:gd name="T0" fmla="*/ 219 w 219"/>
                <a:gd name="T1" fmla="*/ 0 h 248"/>
                <a:gd name="T2" fmla="*/ 0 w 219"/>
                <a:gd name="T3" fmla="*/ 0 h 248"/>
                <a:gd name="T4" fmla="*/ 144 w 219"/>
                <a:gd name="T5" fmla="*/ 248 h 248"/>
                <a:gd name="T6" fmla="*/ 219 w 219"/>
                <a:gd name="T7" fmla="*/ 0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9" h="248">
                  <a:moveTo>
                    <a:pt x="219" y="0"/>
                  </a:moveTo>
                  <a:lnTo>
                    <a:pt x="0" y="0"/>
                  </a:lnTo>
                  <a:lnTo>
                    <a:pt x="144" y="248"/>
                  </a:lnTo>
                  <a:lnTo>
                    <a:pt x="21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2273">
              <a:extLst>
                <a:ext uri="{FF2B5EF4-FFF2-40B4-BE49-F238E27FC236}">
                  <a16:creationId xmlns="" xmlns:a16="http://schemas.microsoft.com/office/drawing/2014/main" id="{6E784FEE-1A33-4BD9-BD40-4D9E131A9CA5}"/>
                </a:ext>
              </a:extLst>
            </p:cNvPr>
            <p:cNvSpPr>
              <a:spLocks/>
            </p:cNvSpPr>
            <p:nvPr/>
          </p:nvSpPr>
          <p:spPr bwMode="auto">
            <a:xfrm>
              <a:off x="6645275" y="2541588"/>
              <a:ext cx="80963" cy="79375"/>
            </a:xfrm>
            <a:custGeom>
              <a:avLst/>
              <a:gdLst>
                <a:gd name="T0" fmla="*/ 257 w 257"/>
                <a:gd name="T1" fmla="*/ 253 h 253"/>
                <a:gd name="T2" fmla="*/ 75 w 257"/>
                <a:gd name="T3" fmla="*/ 0 h 253"/>
                <a:gd name="T4" fmla="*/ 0 w 257"/>
                <a:gd name="T5" fmla="*/ 253 h 253"/>
                <a:gd name="T6" fmla="*/ 257 w 257"/>
                <a:gd name="T7" fmla="*/ 253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7" h="253">
                  <a:moveTo>
                    <a:pt x="257" y="253"/>
                  </a:moveTo>
                  <a:lnTo>
                    <a:pt x="75" y="0"/>
                  </a:lnTo>
                  <a:lnTo>
                    <a:pt x="0" y="253"/>
                  </a:lnTo>
                  <a:lnTo>
                    <a:pt x="257" y="25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2274">
              <a:extLst>
                <a:ext uri="{FF2B5EF4-FFF2-40B4-BE49-F238E27FC236}">
                  <a16:creationId xmlns="" xmlns:a16="http://schemas.microsoft.com/office/drawing/2014/main" id="{8CDBA9D9-91D7-44E5-A0A3-55C48E14A8DB}"/>
                </a:ext>
              </a:extLst>
            </p:cNvPr>
            <p:cNvSpPr>
              <a:spLocks/>
            </p:cNvSpPr>
            <p:nvPr/>
          </p:nvSpPr>
          <p:spPr bwMode="auto">
            <a:xfrm>
              <a:off x="6510338" y="2535238"/>
              <a:ext cx="69850" cy="79375"/>
            </a:xfrm>
            <a:custGeom>
              <a:avLst/>
              <a:gdLst>
                <a:gd name="T0" fmla="*/ 219 w 219"/>
                <a:gd name="T1" fmla="*/ 0 h 248"/>
                <a:gd name="T2" fmla="*/ 0 w 219"/>
                <a:gd name="T3" fmla="*/ 0 h 248"/>
                <a:gd name="T4" fmla="*/ 75 w 219"/>
                <a:gd name="T5" fmla="*/ 248 h 248"/>
                <a:gd name="T6" fmla="*/ 219 w 219"/>
                <a:gd name="T7" fmla="*/ 0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9" h="248">
                  <a:moveTo>
                    <a:pt x="219" y="0"/>
                  </a:moveTo>
                  <a:lnTo>
                    <a:pt x="0" y="0"/>
                  </a:lnTo>
                  <a:lnTo>
                    <a:pt x="75" y="248"/>
                  </a:lnTo>
                  <a:lnTo>
                    <a:pt x="21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2275">
              <a:extLst>
                <a:ext uri="{FF2B5EF4-FFF2-40B4-BE49-F238E27FC236}">
                  <a16:creationId xmlns="" xmlns:a16="http://schemas.microsoft.com/office/drawing/2014/main" id="{0EEA7AAC-2ECB-4A31-8C1B-7A85E1D989B5}"/>
                </a:ext>
              </a:extLst>
            </p:cNvPr>
            <p:cNvSpPr>
              <a:spLocks/>
            </p:cNvSpPr>
            <p:nvPr/>
          </p:nvSpPr>
          <p:spPr bwMode="auto">
            <a:xfrm>
              <a:off x="6445250" y="2541588"/>
              <a:ext cx="80963" cy="79375"/>
            </a:xfrm>
            <a:custGeom>
              <a:avLst/>
              <a:gdLst>
                <a:gd name="T0" fmla="*/ 182 w 257"/>
                <a:gd name="T1" fmla="*/ 0 h 253"/>
                <a:gd name="T2" fmla="*/ 0 w 257"/>
                <a:gd name="T3" fmla="*/ 253 h 253"/>
                <a:gd name="T4" fmla="*/ 257 w 257"/>
                <a:gd name="T5" fmla="*/ 253 h 253"/>
                <a:gd name="T6" fmla="*/ 182 w 257"/>
                <a:gd name="T7" fmla="*/ 0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7" h="253">
                  <a:moveTo>
                    <a:pt x="182" y="0"/>
                  </a:moveTo>
                  <a:lnTo>
                    <a:pt x="0" y="253"/>
                  </a:lnTo>
                  <a:lnTo>
                    <a:pt x="257" y="253"/>
                  </a:lnTo>
                  <a:lnTo>
                    <a:pt x="18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Freeform 2276">
              <a:extLst>
                <a:ext uri="{FF2B5EF4-FFF2-40B4-BE49-F238E27FC236}">
                  <a16:creationId xmlns="" xmlns:a16="http://schemas.microsoft.com/office/drawing/2014/main" id="{F2BEE387-F2CA-4118-BE0C-B6AE8DAC770F}"/>
                </a:ext>
              </a:extLst>
            </p:cNvPr>
            <p:cNvSpPr>
              <a:spLocks/>
            </p:cNvSpPr>
            <p:nvPr/>
          </p:nvSpPr>
          <p:spPr bwMode="auto">
            <a:xfrm>
              <a:off x="6445250" y="2630488"/>
              <a:ext cx="133350" cy="185738"/>
            </a:xfrm>
            <a:custGeom>
              <a:avLst/>
              <a:gdLst>
                <a:gd name="T0" fmla="*/ 0 w 422"/>
                <a:gd name="T1" fmla="*/ 0 h 585"/>
                <a:gd name="T2" fmla="*/ 422 w 422"/>
                <a:gd name="T3" fmla="*/ 585 h 585"/>
                <a:gd name="T4" fmla="*/ 266 w 422"/>
                <a:gd name="T5" fmla="*/ 0 h 585"/>
                <a:gd name="T6" fmla="*/ 0 w 422"/>
                <a:gd name="T7" fmla="*/ 0 h 5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22" h="585">
                  <a:moveTo>
                    <a:pt x="0" y="0"/>
                  </a:moveTo>
                  <a:lnTo>
                    <a:pt x="422" y="585"/>
                  </a:lnTo>
                  <a:lnTo>
                    <a:pt x="266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Freeform 2277">
              <a:extLst>
                <a:ext uri="{FF2B5EF4-FFF2-40B4-BE49-F238E27FC236}">
                  <a16:creationId xmlns="" xmlns:a16="http://schemas.microsoft.com/office/drawing/2014/main" id="{336B9AEF-A4AB-44E2-981E-275FF96DBF03}"/>
                </a:ext>
              </a:extLst>
            </p:cNvPr>
            <p:cNvSpPr>
              <a:spLocks/>
            </p:cNvSpPr>
            <p:nvPr/>
          </p:nvSpPr>
          <p:spPr bwMode="auto">
            <a:xfrm>
              <a:off x="6591300" y="2630488"/>
              <a:ext cx="134938" cy="185738"/>
            </a:xfrm>
            <a:custGeom>
              <a:avLst/>
              <a:gdLst>
                <a:gd name="T0" fmla="*/ 0 w 424"/>
                <a:gd name="T1" fmla="*/ 585 h 585"/>
                <a:gd name="T2" fmla="*/ 424 w 424"/>
                <a:gd name="T3" fmla="*/ 0 h 585"/>
                <a:gd name="T4" fmla="*/ 158 w 424"/>
                <a:gd name="T5" fmla="*/ 0 h 585"/>
                <a:gd name="T6" fmla="*/ 0 w 424"/>
                <a:gd name="T7" fmla="*/ 585 h 5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24" h="585">
                  <a:moveTo>
                    <a:pt x="0" y="585"/>
                  </a:moveTo>
                  <a:lnTo>
                    <a:pt x="424" y="0"/>
                  </a:lnTo>
                  <a:lnTo>
                    <a:pt x="158" y="0"/>
                  </a:lnTo>
                  <a:lnTo>
                    <a:pt x="0" y="5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54" name="Group 53">
            <a:extLst>
              <a:ext uri="{FF2B5EF4-FFF2-40B4-BE49-F238E27FC236}">
                <a16:creationId xmlns="" xmlns:a16="http://schemas.microsoft.com/office/drawing/2014/main" id="{1BFDD709-79C6-4FD0-9EA7-0485A6195E34}"/>
              </a:ext>
            </a:extLst>
          </p:cNvPr>
          <p:cNvGrpSpPr/>
          <p:nvPr/>
        </p:nvGrpSpPr>
        <p:grpSpPr>
          <a:xfrm>
            <a:off x="10415358" y="1598647"/>
            <a:ext cx="408856" cy="411128"/>
            <a:chOff x="9882188" y="3108325"/>
            <a:chExt cx="285750" cy="287338"/>
          </a:xfrm>
          <a:solidFill>
            <a:schemeClr val="bg1"/>
          </a:solidFill>
        </p:grpSpPr>
        <p:sp>
          <p:nvSpPr>
            <p:cNvPr id="55" name="Freeform 2284">
              <a:extLst>
                <a:ext uri="{FF2B5EF4-FFF2-40B4-BE49-F238E27FC236}">
                  <a16:creationId xmlns="" xmlns:a16="http://schemas.microsoft.com/office/drawing/2014/main" id="{D7D54A10-214B-4B33-A543-3DF75022E016}"/>
                </a:ext>
              </a:extLst>
            </p:cNvPr>
            <p:cNvSpPr>
              <a:spLocks/>
            </p:cNvSpPr>
            <p:nvPr/>
          </p:nvSpPr>
          <p:spPr bwMode="auto">
            <a:xfrm>
              <a:off x="9882188" y="3175000"/>
              <a:ext cx="219075" cy="220663"/>
            </a:xfrm>
            <a:custGeom>
              <a:avLst/>
              <a:gdLst>
                <a:gd name="T0" fmla="*/ 549 w 691"/>
                <a:gd name="T1" fmla="*/ 251 h 693"/>
                <a:gd name="T2" fmla="*/ 568 w 691"/>
                <a:gd name="T3" fmla="*/ 313 h 693"/>
                <a:gd name="T4" fmla="*/ 566 w 691"/>
                <a:gd name="T5" fmla="*/ 392 h 693"/>
                <a:gd name="T6" fmla="*/ 532 w 691"/>
                <a:gd name="T7" fmla="*/ 473 h 693"/>
                <a:gd name="T8" fmla="*/ 471 w 691"/>
                <a:gd name="T9" fmla="*/ 534 h 693"/>
                <a:gd name="T10" fmla="*/ 391 w 691"/>
                <a:gd name="T11" fmla="*/ 567 h 693"/>
                <a:gd name="T12" fmla="*/ 300 w 691"/>
                <a:gd name="T13" fmla="*/ 567 h 693"/>
                <a:gd name="T14" fmla="*/ 220 w 691"/>
                <a:gd name="T15" fmla="*/ 534 h 693"/>
                <a:gd name="T16" fmla="*/ 159 w 691"/>
                <a:gd name="T17" fmla="*/ 473 h 693"/>
                <a:gd name="T18" fmla="*/ 124 w 691"/>
                <a:gd name="T19" fmla="*/ 392 h 693"/>
                <a:gd name="T20" fmla="*/ 124 w 691"/>
                <a:gd name="T21" fmla="*/ 301 h 693"/>
                <a:gd name="T22" fmla="*/ 159 w 691"/>
                <a:gd name="T23" fmla="*/ 220 h 693"/>
                <a:gd name="T24" fmla="*/ 220 w 691"/>
                <a:gd name="T25" fmla="*/ 159 h 693"/>
                <a:gd name="T26" fmla="*/ 300 w 691"/>
                <a:gd name="T27" fmla="*/ 125 h 693"/>
                <a:gd name="T28" fmla="*/ 378 w 691"/>
                <a:gd name="T29" fmla="*/ 124 h 693"/>
                <a:gd name="T30" fmla="*/ 442 w 691"/>
                <a:gd name="T31" fmla="*/ 142 h 693"/>
                <a:gd name="T32" fmla="*/ 533 w 691"/>
                <a:gd name="T33" fmla="*/ 56 h 693"/>
                <a:gd name="T34" fmla="*/ 431 w 691"/>
                <a:gd name="T35" fmla="*/ 11 h 693"/>
                <a:gd name="T36" fmla="*/ 360 w 691"/>
                <a:gd name="T37" fmla="*/ 0 h 693"/>
                <a:gd name="T38" fmla="*/ 293 w 691"/>
                <a:gd name="T39" fmla="*/ 4 h 693"/>
                <a:gd name="T40" fmla="*/ 227 w 691"/>
                <a:gd name="T41" fmla="*/ 21 h 693"/>
                <a:gd name="T42" fmla="*/ 166 w 691"/>
                <a:gd name="T43" fmla="*/ 50 h 693"/>
                <a:gd name="T44" fmla="*/ 112 w 691"/>
                <a:gd name="T45" fmla="*/ 91 h 693"/>
                <a:gd name="T46" fmla="*/ 68 w 691"/>
                <a:gd name="T47" fmla="*/ 139 h 693"/>
                <a:gd name="T48" fmla="*/ 34 w 691"/>
                <a:gd name="T49" fmla="*/ 197 h 693"/>
                <a:gd name="T50" fmla="*/ 9 w 691"/>
                <a:gd name="T51" fmla="*/ 260 h 693"/>
                <a:gd name="T52" fmla="*/ 0 w 691"/>
                <a:gd name="T53" fmla="*/ 329 h 693"/>
                <a:gd name="T54" fmla="*/ 2 w 691"/>
                <a:gd name="T55" fmla="*/ 396 h 693"/>
                <a:gd name="T56" fmla="*/ 18 w 691"/>
                <a:gd name="T57" fmla="*/ 459 h 693"/>
                <a:gd name="T58" fmla="*/ 44 w 691"/>
                <a:gd name="T59" fmla="*/ 517 h 693"/>
                <a:gd name="T60" fmla="*/ 80 w 691"/>
                <a:gd name="T61" fmla="*/ 568 h 693"/>
                <a:gd name="T62" fmla="*/ 0 w 691"/>
                <a:gd name="T63" fmla="*/ 677 h 693"/>
                <a:gd name="T64" fmla="*/ 14 w 691"/>
                <a:gd name="T65" fmla="*/ 693 h 693"/>
                <a:gd name="T66" fmla="*/ 123 w 691"/>
                <a:gd name="T67" fmla="*/ 611 h 693"/>
                <a:gd name="T68" fmla="*/ 174 w 691"/>
                <a:gd name="T69" fmla="*/ 647 h 693"/>
                <a:gd name="T70" fmla="*/ 233 w 691"/>
                <a:gd name="T71" fmla="*/ 673 h 693"/>
                <a:gd name="T72" fmla="*/ 295 w 691"/>
                <a:gd name="T73" fmla="*/ 689 h 693"/>
                <a:gd name="T74" fmla="*/ 362 w 691"/>
                <a:gd name="T75" fmla="*/ 691 h 693"/>
                <a:gd name="T76" fmla="*/ 427 w 691"/>
                <a:gd name="T77" fmla="*/ 683 h 693"/>
                <a:gd name="T78" fmla="*/ 487 w 691"/>
                <a:gd name="T79" fmla="*/ 662 h 693"/>
                <a:gd name="T80" fmla="*/ 542 w 691"/>
                <a:gd name="T81" fmla="*/ 630 h 693"/>
                <a:gd name="T82" fmla="*/ 665 w 691"/>
                <a:gd name="T83" fmla="*/ 688 h 693"/>
                <a:gd name="T84" fmla="*/ 686 w 691"/>
                <a:gd name="T85" fmla="*/ 688 h 693"/>
                <a:gd name="T86" fmla="*/ 686 w 691"/>
                <a:gd name="T87" fmla="*/ 667 h 693"/>
                <a:gd name="T88" fmla="*/ 630 w 691"/>
                <a:gd name="T89" fmla="*/ 544 h 693"/>
                <a:gd name="T90" fmla="*/ 661 w 691"/>
                <a:gd name="T91" fmla="*/ 489 h 693"/>
                <a:gd name="T92" fmla="*/ 681 w 691"/>
                <a:gd name="T93" fmla="*/ 428 h 693"/>
                <a:gd name="T94" fmla="*/ 691 w 691"/>
                <a:gd name="T95" fmla="*/ 363 h 693"/>
                <a:gd name="T96" fmla="*/ 689 w 691"/>
                <a:gd name="T97" fmla="*/ 303 h 693"/>
                <a:gd name="T98" fmla="*/ 662 w 691"/>
                <a:gd name="T99" fmla="*/ 207 h 693"/>
                <a:gd name="T100" fmla="*/ 619 w 691"/>
                <a:gd name="T101" fmla="*/ 136 h 6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691" h="693">
                  <a:moveTo>
                    <a:pt x="619" y="136"/>
                  </a:moveTo>
                  <a:lnTo>
                    <a:pt x="533" y="222"/>
                  </a:lnTo>
                  <a:lnTo>
                    <a:pt x="542" y="236"/>
                  </a:lnTo>
                  <a:lnTo>
                    <a:pt x="549" y="251"/>
                  </a:lnTo>
                  <a:lnTo>
                    <a:pt x="555" y="265"/>
                  </a:lnTo>
                  <a:lnTo>
                    <a:pt x="560" y="280"/>
                  </a:lnTo>
                  <a:lnTo>
                    <a:pt x="565" y="296"/>
                  </a:lnTo>
                  <a:lnTo>
                    <a:pt x="568" y="313"/>
                  </a:lnTo>
                  <a:lnTo>
                    <a:pt x="570" y="329"/>
                  </a:lnTo>
                  <a:lnTo>
                    <a:pt x="571" y="346"/>
                  </a:lnTo>
                  <a:lnTo>
                    <a:pt x="570" y="369"/>
                  </a:lnTo>
                  <a:lnTo>
                    <a:pt x="566" y="392"/>
                  </a:lnTo>
                  <a:lnTo>
                    <a:pt x="560" y="413"/>
                  </a:lnTo>
                  <a:lnTo>
                    <a:pt x="553" y="434"/>
                  </a:lnTo>
                  <a:lnTo>
                    <a:pt x="543" y="453"/>
                  </a:lnTo>
                  <a:lnTo>
                    <a:pt x="532" y="473"/>
                  </a:lnTo>
                  <a:lnTo>
                    <a:pt x="519" y="490"/>
                  </a:lnTo>
                  <a:lnTo>
                    <a:pt x="504" y="506"/>
                  </a:lnTo>
                  <a:lnTo>
                    <a:pt x="488" y="520"/>
                  </a:lnTo>
                  <a:lnTo>
                    <a:pt x="471" y="534"/>
                  </a:lnTo>
                  <a:lnTo>
                    <a:pt x="453" y="545"/>
                  </a:lnTo>
                  <a:lnTo>
                    <a:pt x="433" y="555"/>
                  </a:lnTo>
                  <a:lnTo>
                    <a:pt x="413" y="562"/>
                  </a:lnTo>
                  <a:lnTo>
                    <a:pt x="391" y="567"/>
                  </a:lnTo>
                  <a:lnTo>
                    <a:pt x="369" y="571"/>
                  </a:lnTo>
                  <a:lnTo>
                    <a:pt x="345" y="572"/>
                  </a:lnTo>
                  <a:lnTo>
                    <a:pt x="322" y="571"/>
                  </a:lnTo>
                  <a:lnTo>
                    <a:pt x="300" y="567"/>
                  </a:lnTo>
                  <a:lnTo>
                    <a:pt x="278" y="562"/>
                  </a:lnTo>
                  <a:lnTo>
                    <a:pt x="257" y="555"/>
                  </a:lnTo>
                  <a:lnTo>
                    <a:pt x="238" y="545"/>
                  </a:lnTo>
                  <a:lnTo>
                    <a:pt x="220" y="534"/>
                  </a:lnTo>
                  <a:lnTo>
                    <a:pt x="201" y="520"/>
                  </a:lnTo>
                  <a:lnTo>
                    <a:pt x="185" y="506"/>
                  </a:lnTo>
                  <a:lnTo>
                    <a:pt x="171" y="490"/>
                  </a:lnTo>
                  <a:lnTo>
                    <a:pt x="159" y="473"/>
                  </a:lnTo>
                  <a:lnTo>
                    <a:pt x="146" y="453"/>
                  </a:lnTo>
                  <a:lnTo>
                    <a:pt x="138" y="434"/>
                  </a:lnTo>
                  <a:lnTo>
                    <a:pt x="129" y="413"/>
                  </a:lnTo>
                  <a:lnTo>
                    <a:pt x="124" y="392"/>
                  </a:lnTo>
                  <a:lnTo>
                    <a:pt x="121" y="369"/>
                  </a:lnTo>
                  <a:lnTo>
                    <a:pt x="119" y="346"/>
                  </a:lnTo>
                  <a:lnTo>
                    <a:pt x="121" y="324"/>
                  </a:lnTo>
                  <a:lnTo>
                    <a:pt x="124" y="301"/>
                  </a:lnTo>
                  <a:lnTo>
                    <a:pt x="129" y="280"/>
                  </a:lnTo>
                  <a:lnTo>
                    <a:pt x="138" y="259"/>
                  </a:lnTo>
                  <a:lnTo>
                    <a:pt x="146" y="238"/>
                  </a:lnTo>
                  <a:lnTo>
                    <a:pt x="159" y="220"/>
                  </a:lnTo>
                  <a:lnTo>
                    <a:pt x="171" y="203"/>
                  </a:lnTo>
                  <a:lnTo>
                    <a:pt x="185" y="187"/>
                  </a:lnTo>
                  <a:lnTo>
                    <a:pt x="201" y="172"/>
                  </a:lnTo>
                  <a:lnTo>
                    <a:pt x="220" y="159"/>
                  </a:lnTo>
                  <a:lnTo>
                    <a:pt x="238" y="148"/>
                  </a:lnTo>
                  <a:lnTo>
                    <a:pt x="257" y="138"/>
                  </a:lnTo>
                  <a:lnTo>
                    <a:pt x="278" y="131"/>
                  </a:lnTo>
                  <a:lnTo>
                    <a:pt x="300" y="125"/>
                  </a:lnTo>
                  <a:lnTo>
                    <a:pt x="322" y="122"/>
                  </a:lnTo>
                  <a:lnTo>
                    <a:pt x="345" y="121"/>
                  </a:lnTo>
                  <a:lnTo>
                    <a:pt x="362" y="121"/>
                  </a:lnTo>
                  <a:lnTo>
                    <a:pt x="378" y="124"/>
                  </a:lnTo>
                  <a:lnTo>
                    <a:pt x="395" y="126"/>
                  </a:lnTo>
                  <a:lnTo>
                    <a:pt x="411" y="131"/>
                  </a:lnTo>
                  <a:lnTo>
                    <a:pt x="426" y="136"/>
                  </a:lnTo>
                  <a:lnTo>
                    <a:pt x="442" y="142"/>
                  </a:lnTo>
                  <a:lnTo>
                    <a:pt x="455" y="149"/>
                  </a:lnTo>
                  <a:lnTo>
                    <a:pt x="470" y="158"/>
                  </a:lnTo>
                  <a:lnTo>
                    <a:pt x="555" y="72"/>
                  </a:lnTo>
                  <a:lnTo>
                    <a:pt x="533" y="56"/>
                  </a:lnTo>
                  <a:lnTo>
                    <a:pt x="509" y="42"/>
                  </a:lnTo>
                  <a:lnTo>
                    <a:pt x="485" y="30"/>
                  </a:lnTo>
                  <a:lnTo>
                    <a:pt x="458" y="20"/>
                  </a:lnTo>
                  <a:lnTo>
                    <a:pt x="431" y="11"/>
                  </a:lnTo>
                  <a:lnTo>
                    <a:pt x="403" y="5"/>
                  </a:lnTo>
                  <a:lnTo>
                    <a:pt x="389" y="3"/>
                  </a:lnTo>
                  <a:lnTo>
                    <a:pt x="375" y="1"/>
                  </a:lnTo>
                  <a:lnTo>
                    <a:pt x="360" y="0"/>
                  </a:lnTo>
                  <a:lnTo>
                    <a:pt x="345" y="0"/>
                  </a:lnTo>
                  <a:lnTo>
                    <a:pt x="327" y="1"/>
                  </a:lnTo>
                  <a:lnTo>
                    <a:pt x="310" y="3"/>
                  </a:lnTo>
                  <a:lnTo>
                    <a:pt x="293" y="4"/>
                  </a:lnTo>
                  <a:lnTo>
                    <a:pt x="276" y="8"/>
                  </a:lnTo>
                  <a:lnTo>
                    <a:pt x="259" y="11"/>
                  </a:lnTo>
                  <a:lnTo>
                    <a:pt x="243" y="16"/>
                  </a:lnTo>
                  <a:lnTo>
                    <a:pt x="227" y="21"/>
                  </a:lnTo>
                  <a:lnTo>
                    <a:pt x="211" y="27"/>
                  </a:lnTo>
                  <a:lnTo>
                    <a:pt x="195" y="34"/>
                  </a:lnTo>
                  <a:lnTo>
                    <a:pt x="180" y="42"/>
                  </a:lnTo>
                  <a:lnTo>
                    <a:pt x="166" y="50"/>
                  </a:lnTo>
                  <a:lnTo>
                    <a:pt x="152" y="60"/>
                  </a:lnTo>
                  <a:lnTo>
                    <a:pt x="138" y="69"/>
                  </a:lnTo>
                  <a:lnTo>
                    <a:pt x="126" y="80"/>
                  </a:lnTo>
                  <a:lnTo>
                    <a:pt x="112" y="91"/>
                  </a:lnTo>
                  <a:lnTo>
                    <a:pt x="101" y="102"/>
                  </a:lnTo>
                  <a:lnTo>
                    <a:pt x="89" y="114"/>
                  </a:lnTo>
                  <a:lnTo>
                    <a:pt x="78" y="126"/>
                  </a:lnTo>
                  <a:lnTo>
                    <a:pt x="68" y="139"/>
                  </a:lnTo>
                  <a:lnTo>
                    <a:pt x="58" y="153"/>
                  </a:lnTo>
                  <a:lnTo>
                    <a:pt x="50" y="168"/>
                  </a:lnTo>
                  <a:lnTo>
                    <a:pt x="41" y="182"/>
                  </a:lnTo>
                  <a:lnTo>
                    <a:pt x="34" y="197"/>
                  </a:lnTo>
                  <a:lnTo>
                    <a:pt x="27" y="212"/>
                  </a:lnTo>
                  <a:lnTo>
                    <a:pt x="20" y="227"/>
                  </a:lnTo>
                  <a:lnTo>
                    <a:pt x="14" y="243"/>
                  </a:lnTo>
                  <a:lnTo>
                    <a:pt x="9" y="260"/>
                  </a:lnTo>
                  <a:lnTo>
                    <a:pt x="6" y="276"/>
                  </a:lnTo>
                  <a:lnTo>
                    <a:pt x="3" y="293"/>
                  </a:lnTo>
                  <a:lnTo>
                    <a:pt x="1" y="310"/>
                  </a:lnTo>
                  <a:lnTo>
                    <a:pt x="0" y="329"/>
                  </a:lnTo>
                  <a:lnTo>
                    <a:pt x="0" y="346"/>
                  </a:lnTo>
                  <a:lnTo>
                    <a:pt x="0" y="363"/>
                  </a:lnTo>
                  <a:lnTo>
                    <a:pt x="1" y="380"/>
                  </a:lnTo>
                  <a:lnTo>
                    <a:pt x="2" y="396"/>
                  </a:lnTo>
                  <a:lnTo>
                    <a:pt x="6" y="412"/>
                  </a:lnTo>
                  <a:lnTo>
                    <a:pt x="9" y="428"/>
                  </a:lnTo>
                  <a:lnTo>
                    <a:pt x="13" y="444"/>
                  </a:lnTo>
                  <a:lnTo>
                    <a:pt x="18" y="459"/>
                  </a:lnTo>
                  <a:lnTo>
                    <a:pt x="23" y="474"/>
                  </a:lnTo>
                  <a:lnTo>
                    <a:pt x="30" y="489"/>
                  </a:lnTo>
                  <a:lnTo>
                    <a:pt x="36" y="502"/>
                  </a:lnTo>
                  <a:lnTo>
                    <a:pt x="44" y="517"/>
                  </a:lnTo>
                  <a:lnTo>
                    <a:pt x="52" y="530"/>
                  </a:lnTo>
                  <a:lnTo>
                    <a:pt x="61" y="544"/>
                  </a:lnTo>
                  <a:lnTo>
                    <a:pt x="71" y="556"/>
                  </a:lnTo>
                  <a:lnTo>
                    <a:pt x="80" y="568"/>
                  </a:lnTo>
                  <a:lnTo>
                    <a:pt x="90" y="580"/>
                  </a:lnTo>
                  <a:lnTo>
                    <a:pt x="3" y="667"/>
                  </a:lnTo>
                  <a:lnTo>
                    <a:pt x="0" y="672"/>
                  </a:lnTo>
                  <a:lnTo>
                    <a:pt x="0" y="677"/>
                  </a:lnTo>
                  <a:lnTo>
                    <a:pt x="0" y="683"/>
                  </a:lnTo>
                  <a:lnTo>
                    <a:pt x="3" y="688"/>
                  </a:lnTo>
                  <a:lnTo>
                    <a:pt x="8" y="691"/>
                  </a:lnTo>
                  <a:lnTo>
                    <a:pt x="14" y="693"/>
                  </a:lnTo>
                  <a:lnTo>
                    <a:pt x="20" y="691"/>
                  </a:lnTo>
                  <a:lnTo>
                    <a:pt x="25" y="688"/>
                  </a:lnTo>
                  <a:lnTo>
                    <a:pt x="112" y="601"/>
                  </a:lnTo>
                  <a:lnTo>
                    <a:pt x="123" y="611"/>
                  </a:lnTo>
                  <a:lnTo>
                    <a:pt x="135" y="622"/>
                  </a:lnTo>
                  <a:lnTo>
                    <a:pt x="149" y="630"/>
                  </a:lnTo>
                  <a:lnTo>
                    <a:pt x="161" y="639"/>
                  </a:lnTo>
                  <a:lnTo>
                    <a:pt x="174" y="647"/>
                  </a:lnTo>
                  <a:lnTo>
                    <a:pt x="189" y="655"/>
                  </a:lnTo>
                  <a:lnTo>
                    <a:pt x="202" y="662"/>
                  </a:lnTo>
                  <a:lnTo>
                    <a:pt x="217" y="668"/>
                  </a:lnTo>
                  <a:lnTo>
                    <a:pt x="233" y="673"/>
                  </a:lnTo>
                  <a:lnTo>
                    <a:pt x="248" y="678"/>
                  </a:lnTo>
                  <a:lnTo>
                    <a:pt x="264" y="683"/>
                  </a:lnTo>
                  <a:lnTo>
                    <a:pt x="279" y="687"/>
                  </a:lnTo>
                  <a:lnTo>
                    <a:pt x="295" y="689"/>
                  </a:lnTo>
                  <a:lnTo>
                    <a:pt x="311" y="690"/>
                  </a:lnTo>
                  <a:lnTo>
                    <a:pt x="328" y="691"/>
                  </a:lnTo>
                  <a:lnTo>
                    <a:pt x="345" y="693"/>
                  </a:lnTo>
                  <a:lnTo>
                    <a:pt x="362" y="691"/>
                  </a:lnTo>
                  <a:lnTo>
                    <a:pt x="378" y="690"/>
                  </a:lnTo>
                  <a:lnTo>
                    <a:pt x="394" y="689"/>
                  </a:lnTo>
                  <a:lnTo>
                    <a:pt x="411" y="687"/>
                  </a:lnTo>
                  <a:lnTo>
                    <a:pt x="427" y="683"/>
                  </a:lnTo>
                  <a:lnTo>
                    <a:pt x="442" y="678"/>
                  </a:lnTo>
                  <a:lnTo>
                    <a:pt x="458" y="673"/>
                  </a:lnTo>
                  <a:lnTo>
                    <a:pt x="472" y="668"/>
                  </a:lnTo>
                  <a:lnTo>
                    <a:pt x="487" y="662"/>
                  </a:lnTo>
                  <a:lnTo>
                    <a:pt x="502" y="655"/>
                  </a:lnTo>
                  <a:lnTo>
                    <a:pt x="515" y="647"/>
                  </a:lnTo>
                  <a:lnTo>
                    <a:pt x="529" y="639"/>
                  </a:lnTo>
                  <a:lnTo>
                    <a:pt x="542" y="630"/>
                  </a:lnTo>
                  <a:lnTo>
                    <a:pt x="554" y="622"/>
                  </a:lnTo>
                  <a:lnTo>
                    <a:pt x="566" y="612"/>
                  </a:lnTo>
                  <a:lnTo>
                    <a:pt x="579" y="601"/>
                  </a:lnTo>
                  <a:lnTo>
                    <a:pt x="665" y="688"/>
                  </a:lnTo>
                  <a:lnTo>
                    <a:pt x="670" y="691"/>
                  </a:lnTo>
                  <a:lnTo>
                    <a:pt x="676" y="693"/>
                  </a:lnTo>
                  <a:lnTo>
                    <a:pt x="681" y="691"/>
                  </a:lnTo>
                  <a:lnTo>
                    <a:pt x="686" y="688"/>
                  </a:lnTo>
                  <a:lnTo>
                    <a:pt x="690" y="683"/>
                  </a:lnTo>
                  <a:lnTo>
                    <a:pt x="691" y="677"/>
                  </a:lnTo>
                  <a:lnTo>
                    <a:pt x="690" y="672"/>
                  </a:lnTo>
                  <a:lnTo>
                    <a:pt x="686" y="667"/>
                  </a:lnTo>
                  <a:lnTo>
                    <a:pt x="601" y="580"/>
                  </a:lnTo>
                  <a:lnTo>
                    <a:pt x="610" y="568"/>
                  </a:lnTo>
                  <a:lnTo>
                    <a:pt x="620" y="556"/>
                  </a:lnTo>
                  <a:lnTo>
                    <a:pt x="630" y="544"/>
                  </a:lnTo>
                  <a:lnTo>
                    <a:pt x="639" y="530"/>
                  </a:lnTo>
                  <a:lnTo>
                    <a:pt x="646" y="517"/>
                  </a:lnTo>
                  <a:lnTo>
                    <a:pt x="653" y="502"/>
                  </a:lnTo>
                  <a:lnTo>
                    <a:pt x="661" y="489"/>
                  </a:lnTo>
                  <a:lnTo>
                    <a:pt x="667" y="474"/>
                  </a:lnTo>
                  <a:lnTo>
                    <a:pt x="673" y="459"/>
                  </a:lnTo>
                  <a:lnTo>
                    <a:pt x="678" y="444"/>
                  </a:lnTo>
                  <a:lnTo>
                    <a:pt x="681" y="428"/>
                  </a:lnTo>
                  <a:lnTo>
                    <a:pt x="685" y="412"/>
                  </a:lnTo>
                  <a:lnTo>
                    <a:pt x="687" y="396"/>
                  </a:lnTo>
                  <a:lnTo>
                    <a:pt x="690" y="380"/>
                  </a:lnTo>
                  <a:lnTo>
                    <a:pt x="691" y="363"/>
                  </a:lnTo>
                  <a:lnTo>
                    <a:pt x="691" y="346"/>
                  </a:lnTo>
                  <a:lnTo>
                    <a:pt x="691" y="331"/>
                  </a:lnTo>
                  <a:lnTo>
                    <a:pt x="690" y="317"/>
                  </a:lnTo>
                  <a:lnTo>
                    <a:pt x="689" y="303"/>
                  </a:lnTo>
                  <a:lnTo>
                    <a:pt x="686" y="288"/>
                  </a:lnTo>
                  <a:lnTo>
                    <a:pt x="680" y="260"/>
                  </a:lnTo>
                  <a:lnTo>
                    <a:pt x="672" y="233"/>
                  </a:lnTo>
                  <a:lnTo>
                    <a:pt x="662" y="207"/>
                  </a:lnTo>
                  <a:lnTo>
                    <a:pt x="650" y="182"/>
                  </a:lnTo>
                  <a:lnTo>
                    <a:pt x="635" y="158"/>
                  </a:lnTo>
                  <a:lnTo>
                    <a:pt x="619" y="136"/>
                  </a:lnTo>
                  <a:lnTo>
                    <a:pt x="619" y="1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Freeform 2285">
              <a:extLst>
                <a:ext uri="{FF2B5EF4-FFF2-40B4-BE49-F238E27FC236}">
                  <a16:creationId xmlns="" xmlns:a16="http://schemas.microsoft.com/office/drawing/2014/main" id="{951AD076-3BC7-4E82-85DC-30090B44479B}"/>
                </a:ext>
              </a:extLst>
            </p:cNvPr>
            <p:cNvSpPr>
              <a:spLocks/>
            </p:cNvSpPr>
            <p:nvPr/>
          </p:nvSpPr>
          <p:spPr bwMode="auto">
            <a:xfrm>
              <a:off x="9929813" y="3222625"/>
              <a:ext cx="123825" cy="125413"/>
            </a:xfrm>
            <a:custGeom>
              <a:avLst/>
              <a:gdLst>
                <a:gd name="T0" fmla="*/ 286 w 391"/>
                <a:gd name="T1" fmla="*/ 24 h 392"/>
                <a:gd name="T2" fmla="*/ 263 w 391"/>
                <a:gd name="T3" fmla="*/ 13 h 392"/>
                <a:gd name="T4" fmla="*/ 236 w 391"/>
                <a:gd name="T5" fmla="*/ 5 h 392"/>
                <a:gd name="T6" fmla="*/ 209 w 391"/>
                <a:gd name="T7" fmla="*/ 2 h 392"/>
                <a:gd name="T8" fmla="*/ 175 w 391"/>
                <a:gd name="T9" fmla="*/ 2 h 392"/>
                <a:gd name="T10" fmla="*/ 137 w 391"/>
                <a:gd name="T11" fmla="*/ 10 h 392"/>
                <a:gd name="T12" fmla="*/ 103 w 391"/>
                <a:gd name="T13" fmla="*/ 25 h 392"/>
                <a:gd name="T14" fmla="*/ 71 w 391"/>
                <a:gd name="T15" fmla="*/ 46 h 392"/>
                <a:gd name="T16" fmla="*/ 44 w 391"/>
                <a:gd name="T17" fmla="*/ 72 h 392"/>
                <a:gd name="T18" fmla="*/ 23 w 391"/>
                <a:gd name="T19" fmla="*/ 103 h 392"/>
                <a:gd name="T20" fmla="*/ 9 w 391"/>
                <a:gd name="T21" fmla="*/ 138 h 392"/>
                <a:gd name="T22" fmla="*/ 1 w 391"/>
                <a:gd name="T23" fmla="*/ 176 h 392"/>
                <a:gd name="T24" fmla="*/ 1 w 391"/>
                <a:gd name="T25" fmla="*/ 217 h 392"/>
                <a:gd name="T26" fmla="*/ 9 w 391"/>
                <a:gd name="T27" fmla="*/ 254 h 392"/>
                <a:gd name="T28" fmla="*/ 23 w 391"/>
                <a:gd name="T29" fmla="*/ 290 h 392"/>
                <a:gd name="T30" fmla="*/ 44 w 391"/>
                <a:gd name="T31" fmla="*/ 320 h 392"/>
                <a:gd name="T32" fmla="*/ 71 w 391"/>
                <a:gd name="T33" fmla="*/ 347 h 392"/>
                <a:gd name="T34" fmla="*/ 103 w 391"/>
                <a:gd name="T35" fmla="*/ 368 h 392"/>
                <a:gd name="T36" fmla="*/ 137 w 391"/>
                <a:gd name="T37" fmla="*/ 383 h 392"/>
                <a:gd name="T38" fmla="*/ 175 w 391"/>
                <a:gd name="T39" fmla="*/ 391 h 392"/>
                <a:gd name="T40" fmla="*/ 215 w 391"/>
                <a:gd name="T41" fmla="*/ 391 h 392"/>
                <a:gd name="T42" fmla="*/ 253 w 391"/>
                <a:gd name="T43" fmla="*/ 383 h 392"/>
                <a:gd name="T44" fmla="*/ 288 w 391"/>
                <a:gd name="T45" fmla="*/ 368 h 392"/>
                <a:gd name="T46" fmla="*/ 320 w 391"/>
                <a:gd name="T47" fmla="*/ 347 h 392"/>
                <a:gd name="T48" fmla="*/ 346 w 391"/>
                <a:gd name="T49" fmla="*/ 320 h 392"/>
                <a:gd name="T50" fmla="*/ 368 w 391"/>
                <a:gd name="T51" fmla="*/ 290 h 392"/>
                <a:gd name="T52" fmla="*/ 382 w 391"/>
                <a:gd name="T53" fmla="*/ 254 h 392"/>
                <a:gd name="T54" fmla="*/ 390 w 391"/>
                <a:gd name="T55" fmla="*/ 217 h 392"/>
                <a:gd name="T56" fmla="*/ 390 w 391"/>
                <a:gd name="T57" fmla="*/ 182 h 392"/>
                <a:gd name="T58" fmla="*/ 386 w 391"/>
                <a:gd name="T59" fmla="*/ 156 h 392"/>
                <a:gd name="T60" fmla="*/ 379 w 391"/>
                <a:gd name="T61" fmla="*/ 130 h 392"/>
                <a:gd name="T62" fmla="*/ 368 w 391"/>
                <a:gd name="T63" fmla="*/ 105 h 392"/>
                <a:gd name="T64" fmla="*/ 294 w 391"/>
                <a:gd name="T65" fmla="*/ 160 h 392"/>
                <a:gd name="T66" fmla="*/ 299 w 391"/>
                <a:gd name="T67" fmla="*/ 179 h 392"/>
                <a:gd name="T68" fmla="*/ 300 w 391"/>
                <a:gd name="T69" fmla="*/ 196 h 392"/>
                <a:gd name="T70" fmla="*/ 298 w 391"/>
                <a:gd name="T71" fmla="*/ 218 h 392"/>
                <a:gd name="T72" fmla="*/ 292 w 391"/>
                <a:gd name="T73" fmla="*/ 237 h 392"/>
                <a:gd name="T74" fmla="*/ 282 w 391"/>
                <a:gd name="T75" fmla="*/ 256 h 392"/>
                <a:gd name="T76" fmla="*/ 270 w 391"/>
                <a:gd name="T77" fmla="*/ 270 h 392"/>
                <a:gd name="T78" fmla="*/ 254 w 391"/>
                <a:gd name="T79" fmla="*/ 284 h 392"/>
                <a:gd name="T80" fmla="*/ 236 w 391"/>
                <a:gd name="T81" fmla="*/ 294 h 392"/>
                <a:gd name="T82" fmla="*/ 216 w 391"/>
                <a:gd name="T83" fmla="*/ 300 h 392"/>
                <a:gd name="T84" fmla="*/ 195 w 391"/>
                <a:gd name="T85" fmla="*/ 302 h 392"/>
                <a:gd name="T86" fmla="*/ 173 w 391"/>
                <a:gd name="T87" fmla="*/ 300 h 392"/>
                <a:gd name="T88" fmla="*/ 154 w 391"/>
                <a:gd name="T89" fmla="*/ 294 h 392"/>
                <a:gd name="T90" fmla="*/ 137 w 391"/>
                <a:gd name="T91" fmla="*/ 284 h 392"/>
                <a:gd name="T92" fmla="*/ 121 w 391"/>
                <a:gd name="T93" fmla="*/ 270 h 392"/>
                <a:gd name="T94" fmla="*/ 107 w 391"/>
                <a:gd name="T95" fmla="*/ 256 h 392"/>
                <a:gd name="T96" fmla="*/ 98 w 391"/>
                <a:gd name="T97" fmla="*/ 237 h 392"/>
                <a:gd name="T98" fmla="*/ 92 w 391"/>
                <a:gd name="T99" fmla="*/ 218 h 392"/>
                <a:gd name="T100" fmla="*/ 90 w 391"/>
                <a:gd name="T101" fmla="*/ 196 h 392"/>
                <a:gd name="T102" fmla="*/ 92 w 391"/>
                <a:gd name="T103" fmla="*/ 175 h 392"/>
                <a:gd name="T104" fmla="*/ 98 w 391"/>
                <a:gd name="T105" fmla="*/ 156 h 392"/>
                <a:gd name="T106" fmla="*/ 107 w 391"/>
                <a:gd name="T107" fmla="*/ 137 h 392"/>
                <a:gd name="T108" fmla="*/ 121 w 391"/>
                <a:gd name="T109" fmla="*/ 121 h 392"/>
                <a:gd name="T110" fmla="*/ 137 w 391"/>
                <a:gd name="T111" fmla="*/ 109 h 392"/>
                <a:gd name="T112" fmla="*/ 154 w 391"/>
                <a:gd name="T113" fmla="*/ 99 h 392"/>
                <a:gd name="T114" fmla="*/ 173 w 391"/>
                <a:gd name="T115" fmla="*/ 93 h 392"/>
                <a:gd name="T116" fmla="*/ 195 w 391"/>
                <a:gd name="T117" fmla="*/ 91 h 392"/>
                <a:gd name="T118" fmla="*/ 214 w 391"/>
                <a:gd name="T119" fmla="*/ 93 h 392"/>
                <a:gd name="T120" fmla="*/ 231 w 391"/>
                <a:gd name="T121" fmla="*/ 97 h 3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91" h="392">
                  <a:moveTo>
                    <a:pt x="298" y="30"/>
                  </a:moveTo>
                  <a:lnTo>
                    <a:pt x="286" y="24"/>
                  </a:lnTo>
                  <a:lnTo>
                    <a:pt x="275" y="18"/>
                  </a:lnTo>
                  <a:lnTo>
                    <a:pt x="263" y="13"/>
                  </a:lnTo>
                  <a:lnTo>
                    <a:pt x="249" y="9"/>
                  </a:lnTo>
                  <a:lnTo>
                    <a:pt x="236" y="5"/>
                  </a:lnTo>
                  <a:lnTo>
                    <a:pt x="222" y="3"/>
                  </a:lnTo>
                  <a:lnTo>
                    <a:pt x="209" y="2"/>
                  </a:lnTo>
                  <a:lnTo>
                    <a:pt x="195" y="0"/>
                  </a:lnTo>
                  <a:lnTo>
                    <a:pt x="175" y="2"/>
                  </a:lnTo>
                  <a:lnTo>
                    <a:pt x="156" y="5"/>
                  </a:lnTo>
                  <a:lnTo>
                    <a:pt x="137" y="10"/>
                  </a:lnTo>
                  <a:lnTo>
                    <a:pt x="120" y="16"/>
                  </a:lnTo>
                  <a:lnTo>
                    <a:pt x="103" y="25"/>
                  </a:lnTo>
                  <a:lnTo>
                    <a:pt x="85" y="35"/>
                  </a:lnTo>
                  <a:lnTo>
                    <a:pt x="71" y="46"/>
                  </a:lnTo>
                  <a:lnTo>
                    <a:pt x="57" y="58"/>
                  </a:lnTo>
                  <a:lnTo>
                    <a:pt x="44" y="72"/>
                  </a:lnTo>
                  <a:lnTo>
                    <a:pt x="33" y="87"/>
                  </a:lnTo>
                  <a:lnTo>
                    <a:pt x="23" y="103"/>
                  </a:lnTo>
                  <a:lnTo>
                    <a:pt x="15" y="120"/>
                  </a:lnTo>
                  <a:lnTo>
                    <a:pt x="9" y="138"/>
                  </a:lnTo>
                  <a:lnTo>
                    <a:pt x="4" y="157"/>
                  </a:lnTo>
                  <a:lnTo>
                    <a:pt x="1" y="176"/>
                  </a:lnTo>
                  <a:lnTo>
                    <a:pt x="0" y="196"/>
                  </a:lnTo>
                  <a:lnTo>
                    <a:pt x="1" y="217"/>
                  </a:lnTo>
                  <a:lnTo>
                    <a:pt x="4" y="236"/>
                  </a:lnTo>
                  <a:lnTo>
                    <a:pt x="9" y="254"/>
                  </a:lnTo>
                  <a:lnTo>
                    <a:pt x="15" y="273"/>
                  </a:lnTo>
                  <a:lnTo>
                    <a:pt x="23" y="290"/>
                  </a:lnTo>
                  <a:lnTo>
                    <a:pt x="33" y="306"/>
                  </a:lnTo>
                  <a:lnTo>
                    <a:pt x="44" y="320"/>
                  </a:lnTo>
                  <a:lnTo>
                    <a:pt x="57" y="335"/>
                  </a:lnTo>
                  <a:lnTo>
                    <a:pt x="71" y="347"/>
                  </a:lnTo>
                  <a:lnTo>
                    <a:pt x="85" y="358"/>
                  </a:lnTo>
                  <a:lnTo>
                    <a:pt x="103" y="368"/>
                  </a:lnTo>
                  <a:lnTo>
                    <a:pt x="120" y="377"/>
                  </a:lnTo>
                  <a:lnTo>
                    <a:pt x="137" y="383"/>
                  </a:lnTo>
                  <a:lnTo>
                    <a:pt x="156" y="388"/>
                  </a:lnTo>
                  <a:lnTo>
                    <a:pt x="175" y="391"/>
                  </a:lnTo>
                  <a:lnTo>
                    <a:pt x="195" y="392"/>
                  </a:lnTo>
                  <a:lnTo>
                    <a:pt x="215" y="391"/>
                  </a:lnTo>
                  <a:lnTo>
                    <a:pt x="234" y="388"/>
                  </a:lnTo>
                  <a:lnTo>
                    <a:pt x="253" y="383"/>
                  </a:lnTo>
                  <a:lnTo>
                    <a:pt x="271" y="377"/>
                  </a:lnTo>
                  <a:lnTo>
                    <a:pt x="288" y="368"/>
                  </a:lnTo>
                  <a:lnTo>
                    <a:pt x="304" y="358"/>
                  </a:lnTo>
                  <a:lnTo>
                    <a:pt x="320" y="347"/>
                  </a:lnTo>
                  <a:lnTo>
                    <a:pt x="333" y="335"/>
                  </a:lnTo>
                  <a:lnTo>
                    <a:pt x="346" y="320"/>
                  </a:lnTo>
                  <a:lnTo>
                    <a:pt x="358" y="306"/>
                  </a:lnTo>
                  <a:lnTo>
                    <a:pt x="368" y="290"/>
                  </a:lnTo>
                  <a:lnTo>
                    <a:pt x="375" y="273"/>
                  </a:lnTo>
                  <a:lnTo>
                    <a:pt x="382" y="254"/>
                  </a:lnTo>
                  <a:lnTo>
                    <a:pt x="387" y="236"/>
                  </a:lnTo>
                  <a:lnTo>
                    <a:pt x="390" y="217"/>
                  </a:lnTo>
                  <a:lnTo>
                    <a:pt x="391" y="196"/>
                  </a:lnTo>
                  <a:lnTo>
                    <a:pt x="390" y="182"/>
                  </a:lnTo>
                  <a:lnTo>
                    <a:pt x="388" y="169"/>
                  </a:lnTo>
                  <a:lnTo>
                    <a:pt x="386" y="156"/>
                  </a:lnTo>
                  <a:lnTo>
                    <a:pt x="383" y="142"/>
                  </a:lnTo>
                  <a:lnTo>
                    <a:pt x="379" y="130"/>
                  </a:lnTo>
                  <a:lnTo>
                    <a:pt x="374" y="118"/>
                  </a:lnTo>
                  <a:lnTo>
                    <a:pt x="368" y="105"/>
                  </a:lnTo>
                  <a:lnTo>
                    <a:pt x="361" y="94"/>
                  </a:lnTo>
                  <a:lnTo>
                    <a:pt x="294" y="160"/>
                  </a:lnTo>
                  <a:lnTo>
                    <a:pt x="297" y="169"/>
                  </a:lnTo>
                  <a:lnTo>
                    <a:pt x="299" y="179"/>
                  </a:lnTo>
                  <a:lnTo>
                    <a:pt x="300" y="187"/>
                  </a:lnTo>
                  <a:lnTo>
                    <a:pt x="300" y="196"/>
                  </a:lnTo>
                  <a:lnTo>
                    <a:pt x="300" y="207"/>
                  </a:lnTo>
                  <a:lnTo>
                    <a:pt x="298" y="218"/>
                  </a:lnTo>
                  <a:lnTo>
                    <a:pt x="296" y="228"/>
                  </a:lnTo>
                  <a:lnTo>
                    <a:pt x="292" y="237"/>
                  </a:lnTo>
                  <a:lnTo>
                    <a:pt x="288" y="246"/>
                  </a:lnTo>
                  <a:lnTo>
                    <a:pt x="282" y="256"/>
                  </a:lnTo>
                  <a:lnTo>
                    <a:pt x="276" y="263"/>
                  </a:lnTo>
                  <a:lnTo>
                    <a:pt x="270" y="270"/>
                  </a:lnTo>
                  <a:lnTo>
                    <a:pt x="263" y="278"/>
                  </a:lnTo>
                  <a:lnTo>
                    <a:pt x="254" y="284"/>
                  </a:lnTo>
                  <a:lnTo>
                    <a:pt x="245" y="289"/>
                  </a:lnTo>
                  <a:lnTo>
                    <a:pt x="236" y="294"/>
                  </a:lnTo>
                  <a:lnTo>
                    <a:pt x="226" y="297"/>
                  </a:lnTo>
                  <a:lnTo>
                    <a:pt x="216" y="300"/>
                  </a:lnTo>
                  <a:lnTo>
                    <a:pt x="206" y="301"/>
                  </a:lnTo>
                  <a:lnTo>
                    <a:pt x="195" y="302"/>
                  </a:lnTo>
                  <a:lnTo>
                    <a:pt x="184" y="301"/>
                  </a:lnTo>
                  <a:lnTo>
                    <a:pt x="173" y="300"/>
                  </a:lnTo>
                  <a:lnTo>
                    <a:pt x="164" y="297"/>
                  </a:lnTo>
                  <a:lnTo>
                    <a:pt x="154" y="294"/>
                  </a:lnTo>
                  <a:lnTo>
                    <a:pt x="145" y="289"/>
                  </a:lnTo>
                  <a:lnTo>
                    <a:pt x="137" y="284"/>
                  </a:lnTo>
                  <a:lnTo>
                    <a:pt x="128" y="278"/>
                  </a:lnTo>
                  <a:lnTo>
                    <a:pt x="121" y="270"/>
                  </a:lnTo>
                  <a:lnTo>
                    <a:pt x="114" y="263"/>
                  </a:lnTo>
                  <a:lnTo>
                    <a:pt x="107" y="256"/>
                  </a:lnTo>
                  <a:lnTo>
                    <a:pt x="103" y="246"/>
                  </a:lnTo>
                  <a:lnTo>
                    <a:pt x="98" y="237"/>
                  </a:lnTo>
                  <a:lnTo>
                    <a:pt x="94" y="228"/>
                  </a:lnTo>
                  <a:lnTo>
                    <a:pt x="92" y="218"/>
                  </a:lnTo>
                  <a:lnTo>
                    <a:pt x="90" y="207"/>
                  </a:lnTo>
                  <a:lnTo>
                    <a:pt x="90" y="196"/>
                  </a:lnTo>
                  <a:lnTo>
                    <a:pt x="90" y="186"/>
                  </a:lnTo>
                  <a:lnTo>
                    <a:pt x="92" y="175"/>
                  </a:lnTo>
                  <a:lnTo>
                    <a:pt x="94" y="165"/>
                  </a:lnTo>
                  <a:lnTo>
                    <a:pt x="98" y="156"/>
                  </a:lnTo>
                  <a:lnTo>
                    <a:pt x="103" y="146"/>
                  </a:lnTo>
                  <a:lnTo>
                    <a:pt x="107" y="137"/>
                  </a:lnTo>
                  <a:lnTo>
                    <a:pt x="114" y="130"/>
                  </a:lnTo>
                  <a:lnTo>
                    <a:pt x="121" y="121"/>
                  </a:lnTo>
                  <a:lnTo>
                    <a:pt x="128" y="115"/>
                  </a:lnTo>
                  <a:lnTo>
                    <a:pt x="137" y="109"/>
                  </a:lnTo>
                  <a:lnTo>
                    <a:pt x="145" y="104"/>
                  </a:lnTo>
                  <a:lnTo>
                    <a:pt x="154" y="99"/>
                  </a:lnTo>
                  <a:lnTo>
                    <a:pt x="164" y="96"/>
                  </a:lnTo>
                  <a:lnTo>
                    <a:pt x="173" y="93"/>
                  </a:lnTo>
                  <a:lnTo>
                    <a:pt x="184" y="92"/>
                  </a:lnTo>
                  <a:lnTo>
                    <a:pt x="195" y="91"/>
                  </a:lnTo>
                  <a:lnTo>
                    <a:pt x="204" y="92"/>
                  </a:lnTo>
                  <a:lnTo>
                    <a:pt x="214" y="93"/>
                  </a:lnTo>
                  <a:lnTo>
                    <a:pt x="222" y="94"/>
                  </a:lnTo>
                  <a:lnTo>
                    <a:pt x="231" y="97"/>
                  </a:lnTo>
                  <a:lnTo>
                    <a:pt x="298" y="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Freeform 2286">
              <a:extLst>
                <a:ext uri="{FF2B5EF4-FFF2-40B4-BE49-F238E27FC236}">
                  <a16:creationId xmlns="" xmlns:a16="http://schemas.microsoft.com/office/drawing/2014/main" id="{8FA2F6A0-76C0-4BDD-8CAE-80F459D25ACA}"/>
                </a:ext>
              </a:extLst>
            </p:cNvPr>
            <p:cNvSpPr>
              <a:spLocks/>
            </p:cNvSpPr>
            <p:nvPr/>
          </p:nvSpPr>
          <p:spPr bwMode="auto">
            <a:xfrm>
              <a:off x="9967913" y="3260725"/>
              <a:ext cx="47625" cy="49213"/>
            </a:xfrm>
            <a:custGeom>
              <a:avLst/>
              <a:gdLst>
                <a:gd name="T0" fmla="*/ 80 w 150"/>
                <a:gd name="T1" fmla="*/ 0 h 151"/>
                <a:gd name="T2" fmla="*/ 68 w 150"/>
                <a:gd name="T3" fmla="*/ 0 h 151"/>
                <a:gd name="T4" fmla="*/ 52 w 150"/>
                <a:gd name="T5" fmla="*/ 4 h 151"/>
                <a:gd name="T6" fmla="*/ 39 w 150"/>
                <a:gd name="T7" fmla="*/ 9 h 151"/>
                <a:gd name="T8" fmla="*/ 28 w 150"/>
                <a:gd name="T9" fmla="*/ 17 h 151"/>
                <a:gd name="T10" fmla="*/ 17 w 150"/>
                <a:gd name="T11" fmla="*/ 27 h 151"/>
                <a:gd name="T12" fmla="*/ 9 w 150"/>
                <a:gd name="T13" fmla="*/ 39 h 151"/>
                <a:gd name="T14" fmla="*/ 3 w 150"/>
                <a:gd name="T15" fmla="*/ 53 h 151"/>
                <a:gd name="T16" fmla="*/ 1 w 150"/>
                <a:gd name="T17" fmla="*/ 68 h 151"/>
                <a:gd name="T18" fmla="*/ 1 w 150"/>
                <a:gd name="T19" fmla="*/ 83 h 151"/>
                <a:gd name="T20" fmla="*/ 3 w 150"/>
                <a:gd name="T21" fmla="*/ 98 h 151"/>
                <a:gd name="T22" fmla="*/ 9 w 150"/>
                <a:gd name="T23" fmla="*/ 111 h 151"/>
                <a:gd name="T24" fmla="*/ 17 w 150"/>
                <a:gd name="T25" fmla="*/ 124 h 151"/>
                <a:gd name="T26" fmla="*/ 28 w 150"/>
                <a:gd name="T27" fmla="*/ 133 h 151"/>
                <a:gd name="T28" fmla="*/ 39 w 150"/>
                <a:gd name="T29" fmla="*/ 142 h 151"/>
                <a:gd name="T30" fmla="*/ 52 w 150"/>
                <a:gd name="T31" fmla="*/ 147 h 151"/>
                <a:gd name="T32" fmla="*/ 68 w 150"/>
                <a:gd name="T33" fmla="*/ 151 h 151"/>
                <a:gd name="T34" fmla="*/ 83 w 150"/>
                <a:gd name="T35" fmla="*/ 151 h 151"/>
                <a:gd name="T36" fmla="*/ 97 w 150"/>
                <a:gd name="T37" fmla="*/ 147 h 151"/>
                <a:gd name="T38" fmla="*/ 111 w 150"/>
                <a:gd name="T39" fmla="*/ 142 h 151"/>
                <a:gd name="T40" fmla="*/ 123 w 150"/>
                <a:gd name="T41" fmla="*/ 133 h 151"/>
                <a:gd name="T42" fmla="*/ 133 w 150"/>
                <a:gd name="T43" fmla="*/ 124 h 151"/>
                <a:gd name="T44" fmla="*/ 141 w 150"/>
                <a:gd name="T45" fmla="*/ 111 h 151"/>
                <a:gd name="T46" fmla="*/ 147 w 150"/>
                <a:gd name="T47" fmla="*/ 98 h 151"/>
                <a:gd name="T48" fmla="*/ 150 w 150"/>
                <a:gd name="T49" fmla="*/ 83 h 151"/>
                <a:gd name="T50" fmla="*/ 150 w 150"/>
                <a:gd name="T51" fmla="*/ 70 h 151"/>
                <a:gd name="T52" fmla="*/ 107 w 150"/>
                <a:gd name="T53" fmla="*/ 108 h 151"/>
                <a:gd name="T54" fmla="*/ 92 w 150"/>
                <a:gd name="T55" fmla="*/ 118 h 151"/>
                <a:gd name="T56" fmla="*/ 75 w 150"/>
                <a:gd name="T57" fmla="*/ 120 h 151"/>
                <a:gd name="T58" fmla="*/ 58 w 150"/>
                <a:gd name="T59" fmla="*/ 118 h 151"/>
                <a:gd name="T60" fmla="*/ 44 w 150"/>
                <a:gd name="T61" fmla="*/ 108 h 151"/>
                <a:gd name="T62" fmla="*/ 34 w 150"/>
                <a:gd name="T63" fmla="*/ 93 h 151"/>
                <a:gd name="T64" fmla="*/ 30 w 150"/>
                <a:gd name="T65" fmla="*/ 75 h 151"/>
                <a:gd name="T66" fmla="*/ 34 w 150"/>
                <a:gd name="T67" fmla="*/ 58 h 151"/>
                <a:gd name="T68" fmla="*/ 44 w 150"/>
                <a:gd name="T69" fmla="*/ 43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50" h="151">
                  <a:moveTo>
                    <a:pt x="85" y="2"/>
                  </a:moveTo>
                  <a:lnTo>
                    <a:pt x="80" y="0"/>
                  </a:lnTo>
                  <a:lnTo>
                    <a:pt x="75" y="0"/>
                  </a:lnTo>
                  <a:lnTo>
                    <a:pt x="68" y="0"/>
                  </a:lnTo>
                  <a:lnTo>
                    <a:pt x="60" y="2"/>
                  </a:lnTo>
                  <a:lnTo>
                    <a:pt x="52" y="4"/>
                  </a:lnTo>
                  <a:lnTo>
                    <a:pt x="46" y="6"/>
                  </a:lnTo>
                  <a:lnTo>
                    <a:pt x="39" y="9"/>
                  </a:lnTo>
                  <a:lnTo>
                    <a:pt x="33" y="13"/>
                  </a:lnTo>
                  <a:lnTo>
                    <a:pt x="28" y="17"/>
                  </a:lnTo>
                  <a:lnTo>
                    <a:pt x="22" y="22"/>
                  </a:lnTo>
                  <a:lnTo>
                    <a:pt x="17" y="27"/>
                  </a:lnTo>
                  <a:lnTo>
                    <a:pt x="13" y="33"/>
                  </a:lnTo>
                  <a:lnTo>
                    <a:pt x="9" y="39"/>
                  </a:lnTo>
                  <a:lnTo>
                    <a:pt x="6" y="46"/>
                  </a:lnTo>
                  <a:lnTo>
                    <a:pt x="3" y="53"/>
                  </a:lnTo>
                  <a:lnTo>
                    <a:pt x="1" y="60"/>
                  </a:lnTo>
                  <a:lnTo>
                    <a:pt x="1" y="68"/>
                  </a:lnTo>
                  <a:lnTo>
                    <a:pt x="0" y="75"/>
                  </a:lnTo>
                  <a:lnTo>
                    <a:pt x="1" y="83"/>
                  </a:lnTo>
                  <a:lnTo>
                    <a:pt x="1" y="91"/>
                  </a:lnTo>
                  <a:lnTo>
                    <a:pt x="3" y="98"/>
                  </a:lnTo>
                  <a:lnTo>
                    <a:pt x="6" y="104"/>
                  </a:lnTo>
                  <a:lnTo>
                    <a:pt x="9" y="111"/>
                  </a:lnTo>
                  <a:lnTo>
                    <a:pt x="13" y="118"/>
                  </a:lnTo>
                  <a:lnTo>
                    <a:pt x="17" y="124"/>
                  </a:lnTo>
                  <a:lnTo>
                    <a:pt x="22" y="129"/>
                  </a:lnTo>
                  <a:lnTo>
                    <a:pt x="28" y="133"/>
                  </a:lnTo>
                  <a:lnTo>
                    <a:pt x="33" y="137"/>
                  </a:lnTo>
                  <a:lnTo>
                    <a:pt x="39" y="142"/>
                  </a:lnTo>
                  <a:lnTo>
                    <a:pt x="46" y="144"/>
                  </a:lnTo>
                  <a:lnTo>
                    <a:pt x="52" y="147"/>
                  </a:lnTo>
                  <a:lnTo>
                    <a:pt x="60" y="149"/>
                  </a:lnTo>
                  <a:lnTo>
                    <a:pt x="68" y="151"/>
                  </a:lnTo>
                  <a:lnTo>
                    <a:pt x="75" y="151"/>
                  </a:lnTo>
                  <a:lnTo>
                    <a:pt x="83" y="151"/>
                  </a:lnTo>
                  <a:lnTo>
                    <a:pt x="90" y="149"/>
                  </a:lnTo>
                  <a:lnTo>
                    <a:pt x="97" y="147"/>
                  </a:lnTo>
                  <a:lnTo>
                    <a:pt x="105" y="144"/>
                  </a:lnTo>
                  <a:lnTo>
                    <a:pt x="111" y="142"/>
                  </a:lnTo>
                  <a:lnTo>
                    <a:pt x="117" y="137"/>
                  </a:lnTo>
                  <a:lnTo>
                    <a:pt x="123" y="133"/>
                  </a:lnTo>
                  <a:lnTo>
                    <a:pt x="128" y="129"/>
                  </a:lnTo>
                  <a:lnTo>
                    <a:pt x="133" y="124"/>
                  </a:lnTo>
                  <a:lnTo>
                    <a:pt x="138" y="118"/>
                  </a:lnTo>
                  <a:lnTo>
                    <a:pt x="141" y="111"/>
                  </a:lnTo>
                  <a:lnTo>
                    <a:pt x="145" y="104"/>
                  </a:lnTo>
                  <a:lnTo>
                    <a:pt x="147" y="98"/>
                  </a:lnTo>
                  <a:lnTo>
                    <a:pt x="149" y="91"/>
                  </a:lnTo>
                  <a:lnTo>
                    <a:pt x="150" y="83"/>
                  </a:lnTo>
                  <a:lnTo>
                    <a:pt x="150" y="75"/>
                  </a:lnTo>
                  <a:lnTo>
                    <a:pt x="150" y="70"/>
                  </a:lnTo>
                  <a:lnTo>
                    <a:pt x="150" y="65"/>
                  </a:lnTo>
                  <a:lnTo>
                    <a:pt x="107" y="108"/>
                  </a:lnTo>
                  <a:lnTo>
                    <a:pt x="100" y="113"/>
                  </a:lnTo>
                  <a:lnTo>
                    <a:pt x="92" y="118"/>
                  </a:lnTo>
                  <a:lnTo>
                    <a:pt x="84" y="120"/>
                  </a:lnTo>
                  <a:lnTo>
                    <a:pt x="75" y="120"/>
                  </a:lnTo>
                  <a:lnTo>
                    <a:pt x="67" y="120"/>
                  </a:lnTo>
                  <a:lnTo>
                    <a:pt x="58" y="118"/>
                  </a:lnTo>
                  <a:lnTo>
                    <a:pt x="50" y="113"/>
                  </a:lnTo>
                  <a:lnTo>
                    <a:pt x="44" y="108"/>
                  </a:lnTo>
                  <a:lnTo>
                    <a:pt x="38" y="100"/>
                  </a:lnTo>
                  <a:lnTo>
                    <a:pt x="34" y="93"/>
                  </a:lnTo>
                  <a:lnTo>
                    <a:pt x="31" y="85"/>
                  </a:lnTo>
                  <a:lnTo>
                    <a:pt x="30" y="75"/>
                  </a:lnTo>
                  <a:lnTo>
                    <a:pt x="31" y="66"/>
                  </a:lnTo>
                  <a:lnTo>
                    <a:pt x="34" y="58"/>
                  </a:lnTo>
                  <a:lnTo>
                    <a:pt x="38" y="50"/>
                  </a:lnTo>
                  <a:lnTo>
                    <a:pt x="44" y="43"/>
                  </a:lnTo>
                  <a:lnTo>
                    <a:pt x="85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Freeform 2287">
              <a:extLst>
                <a:ext uri="{FF2B5EF4-FFF2-40B4-BE49-F238E27FC236}">
                  <a16:creationId xmlns="" xmlns:a16="http://schemas.microsoft.com/office/drawing/2014/main" id="{42E3C3DC-26A5-4963-BB44-E39388E2B788}"/>
                </a:ext>
              </a:extLst>
            </p:cNvPr>
            <p:cNvSpPr>
              <a:spLocks/>
            </p:cNvSpPr>
            <p:nvPr/>
          </p:nvSpPr>
          <p:spPr bwMode="auto">
            <a:xfrm>
              <a:off x="9986963" y="3108325"/>
              <a:ext cx="180975" cy="182563"/>
            </a:xfrm>
            <a:custGeom>
              <a:avLst/>
              <a:gdLst>
                <a:gd name="T0" fmla="*/ 566 w 571"/>
                <a:gd name="T1" fmla="*/ 94 h 572"/>
                <a:gd name="T2" fmla="*/ 560 w 571"/>
                <a:gd name="T3" fmla="*/ 91 h 572"/>
                <a:gd name="T4" fmla="*/ 509 w 571"/>
                <a:gd name="T5" fmla="*/ 91 h 572"/>
                <a:gd name="T6" fmla="*/ 482 w 571"/>
                <a:gd name="T7" fmla="*/ 62 h 572"/>
                <a:gd name="T8" fmla="*/ 481 w 571"/>
                <a:gd name="T9" fmla="*/ 11 h 572"/>
                <a:gd name="T10" fmla="*/ 478 w 571"/>
                <a:gd name="T11" fmla="*/ 5 h 572"/>
                <a:gd name="T12" fmla="*/ 472 w 571"/>
                <a:gd name="T13" fmla="*/ 1 h 572"/>
                <a:gd name="T14" fmla="*/ 465 w 571"/>
                <a:gd name="T15" fmla="*/ 0 h 572"/>
                <a:gd name="T16" fmla="*/ 455 w 571"/>
                <a:gd name="T17" fmla="*/ 3 h 572"/>
                <a:gd name="T18" fmla="*/ 417 w 571"/>
                <a:gd name="T19" fmla="*/ 17 h 572"/>
                <a:gd name="T20" fmla="*/ 392 w 571"/>
                <a:gd name="T21" fmla="*/ 29 h 572"/>
                <a:gd name="T22" fmla="*/ 390 w 571"/>
                <a:gd name="T23" fmla="*/ 171 h 572"/>
                <a:gd name="T24" fmla="*/ 382 w 571"/>
                <a:gd name="T25" fmla="*/ 180 h 572"/>
                <a:gd name="T26" fmla="*/ 371 w 571"/>
                <a:gd name="T27" fmla="*/ 180 h 572"/>
                <a:gd name="T28" fmla="*/ 362 w 571"/>
                <a:gd name="T29" fmla="*/ 171 h 572"/>
                <a:gd name="T30" fmla="*/ 361 w 571"/>
                <a:gd name="T31" fmla="*/ 45 h 572"/>
                <a:gd name="T32" fmla="*/ 324 w 571"/>
                <a:gd name="T33" fmla="*/ 70 h 572"/>
                <a:gd name="T34" fmla="*/ 290 w 571"/>
                <a:gd name="T35" fmla="*/ 97 h 572"/>
                <a:gd name="T36" fmla="*/ 263 w 571"/>
                <a:gd name="T37" fmla="*/ 130 h 572"/>
                <a:gd name="T38" fmla="*/ 254 w 571"/>
                <a:gd name="T39" fmla="*/ 147 h 572"/>
                <a:gd name="T40" fmla="*/ 247 w 571"/>
                <a:gd name="T41" fmla="*/ 165 h 572"/>
                <a:gd name="T42" fmla="*/ 245 w 571"/>
                <a:gd name="T43" fmla="*/ 186 h 572"/>
                <a:gd name="T44" fmla="*/ 246 w 571"/>
                <a:gd name="T45" fmla="*/ 205 h 572"/>
                <a:gd name="T46" fmla="*/ 252 w 571"/>
                <a:gd name="T47" fmla="*/ 226 h 572"/>
                <a:gd name="T48" fmla="*/ 262 w 571"/>
                <a:gd name="T49" fmla="*/ 246 h 572"/>
                <a:gd name="T50" fmla="*/ 280 w 571"/>
                <a:gd name="T51" fmla="*/ 270 h 572"/>
                <a:gd name="T52" fmla="*/ 249 w 571"/>
                <a:gd name="T53" fmla="*/ 302 h 572"/>
                <a:gd name="T54" fmla="*/ 142 w 571"/>
                <a:gd name="T55" fmla="*/ 408 h 572"/>
                <a:gd name="T56" fmla="*/ 57 w 571"/>
                <a:gd name="T57" fmla="*/ 494 h 572"/>
                <a:gd name="T58" fmla="*/ 4 w 571"/>
                <a:gd name="T59" fmla="*/ 546 h 572"/>
                <a:gd name="T60" fmla="*/ 1 w 571"/>
                <a:gd name="T61" fmla="*/ 551 h 572"/>
                <a:gd name="T62" fmla="*/ 0 w 571"/>
                <a:gd name="T63" fmla="*/ 556 h 572"/>
                <a:gd name="T64" fmla="*/ 1 w 571"/>
                <a:gd name="T65" fmla="*/ 562 h 572"/>
                <a:gd name="T66" fmla="*/ 4 w 571"/>
                <a:gd name="T67" fmla="*/ 567 h 572"/>
                <a:gd name="T68" fmla="*/ 4 w 571"/>
                <a:gd name="T69" fmla="*/ 567 h 572"/>
                <a:gd name="T70" fmla="*/ 15 w 571"/>
                <a:gd name="T71" fmla="*/ 572 h 572"/>
                <a:gd name="T72" fmla="*/ 25 w 571"/>
                <a:gd name="T73" fmla="*/ 567 h 572"/>
                <a:gd name="T74" fmla="*/ 26 w 571"/>
                <a:gd name="T75" fmla="*/ 567 h 572"/>
                <a:gd name="T76" fmla="*/ 78 w 571"/>
                <a:gd name="T77" fmla="*/ 514 h 572"/>
                <a:gd name="T78" fmla="*/ 163 w 571"/>
                <a:gd name="T79" fmla="*/ 429 h 572"/>
                <a:gd name="T80" fmla="*/ 271 w 571"/>
                <a:gd name="T81" fmla="*/ 323 h 572"/>
                <a:gd name="T82" fmla="*/ 313 w 571"/>
                <a:gd name="T83" fmla="*/ 302 h 572"/>
                <a:gd name="T84" fmla="*/ 340 w 571"/>
                <a:gd name="T85" fmla="*/ 316 h 572"/>
                <a:gd name="T86" fmla="*/ 368 w 571"/>
                <a:gd name="T87" fmla="*/ 325 h 572"/>
                <a:gd name="T88" fmla="*/ 394 w 571"/>
                <a:gd name="T89" fmla="*/ 326 h 572"/>
                <a:gd name="T90" fmla="*/ 415 w 571"/>
                <a:gd name="T91" fmla="*/ 321 h 572"/>
                <a:gd name="T92" fmla="*/ 434 w 571"/>
                <a:gd name="T93" fmla="*/ 313 h 572"/>
                <a:gd name="T94" fmla="*/ 451 w 571"/>
                <a:gd name="T95" fmla="*/ 301 h 572"/>
                <a:gd name="T96" fmla="*/ 477 w 571"/>
                <a:gd name="T97" fmla="*/ 279 h 572"/>
                <a:gd name="T98" fmla="*/ 506 w 571"/>
                <a:gd name="T99" fmla="*/ 241 h 572"/>
                <a:gd name="T100" fmla="*/ 531 w 571"/>
                <a:gd name="T101" fmla="*/ 202 h 572"/>
                <a:gd name="T102" fmla="*/ 549 w 571"/>
                <a:gd name="T103" fmla="*/ 164 h 572"/>
                <a:gd name="T104" fmla="*/ 566 w 571"/>
                <a:gd name="T105" fmla="*/ 121 h 572"/>
                <a:gd name="T106" fmla="*/ 571 w 571"/>
                <a:gd name="T107" fmla="*/ 106 h 572"/>
                <a:gd name="T108" fmla="*/ 571 w 571"/>
                <a:gd name="T109" fmla="*/ 99 h 5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571" h="572">
                  <a:moveTo>
                    <a:pt x="569" y="97"/>
                  </a:moveTo>
                  <a:lnTo>
                    <a:pt x="566" y="94"/>
                  </a:lnTo>
                  <a:lnTo>
                    <a:pt x="564" y="92"/>
                  </a:lnTo>
                  <a:lnTo>
                    <a:pt x="560" y="91"/>
                  </a:lnTo>
                  <a:lnTo>
                    <a:pt x="556" y="91"/>
                  </a:lnTo>
                  <a:lnTo>
                    <a:pt x="509" y="91"/>
                  </a:lnTo>
                  <a:lnTo>
                    <a:pt x="482" y="91"/>
                  </a:lnTo>
                  <a:lnTo>
                    <a:pt x="482" y="62"/>
                  </a:lnTo>
                  <a:lnTo>
                    <a:pt x="482" y="15"/>
                  </a:lnTo>
                  <a:lnTo>
                    <a:pt x="481" y="11"/>
                  </a:lnTo>
                  <a:lnTo>
                    <a:pt x="480" y="8"/>
                  </a:lnTo>
                  <a:lnTo>
                    <a:pt x="478" y="5"/>
                  </a:lnTo>
                  <a:lnTo>
                    <a:pt x="476" y="3"/>
                  </a:lnTo>
                  <a:lnTo>
                    <a:pt x="472" y="1"/>
                  </a:lnTo>
                  <a:lnTo>
                    <a:pt x="469" y="0"/>
                  </a:lnTo>
                  <a:lnTo>
                    <a:pt x="465" y="0"/>
                  </a:lnTo>
                  <a:lnTo>
                    <a:pt x="461" y="0"/>
                  </a:lnTo>
                  <a:lnTo>
                    <a:pt x="455" y="3"/>
                  </a:lnTo>
                  <a:lnTo>
                    <a:pt x="439" y="9"/>
                  </a:lnTo>
                  <a:lnTo>
                    <a:pt x="417" y="17"/>
                  </a:lnTo>
                  <a:lnTo>
                    <a:pt x="392" y="29"/>
                  </a:lnTo>
                  <a:lnTo>
                    <a:pt x="392" y="29"/>
                  </a:lnTo>
                  <a:lnTo>
                    <a:pt x="392" y="165"/>
                  </a:lnTo>
                  <a:lnTo>
                    <a:pt x="390" y="171"/>
                  </a:lnTo>
                  <a:lnTo>
                    <a:pt x="387" y="176"/>
                  </a:lnTo>
                  <a:lnTo>
                    <a:pt x="382" y="180"/>
                  </a:lnTo>
                  <a:lnTo>
                    <a:pt x="376" y="181"/>
                  </a:lnTo>
                  <a:lnTo>
                    <a:pt x="371" y="180"/>
                  </a:lnTo>
                  <a:lnTo>
                    <a:pt x="366" y="176"/>
                  </a:lnTo>
                  <a:lnTo>
                    <a:pt x="362" y="171"/>
                  </a:lnTo>
                  <a:lnTo>
                    <a:pt x="361" y="165"/>
                  </a:lnTo>
                  <a:lnTo>
                    <a:pt x="361" y="45"/>
                  </a:lnTo>
                  <a:lnTo>
                    <a:pt x="343" y="56"/>
                  </a:lnTo>
                  <a:lnTo>
                    <a:pt x="324" y="70"/>
                  </a:lnTo>
                  <a:lnTo>
                    <a:pt x="306" y="83"/>
                  </a:lnTo>
                  <a:lnTo>
                    <a:pt x="290" y="97"/>
                  </a:lnTo>
                  <a:lnTo>
                    <a:pt x="276" y="113"/>
                  </a:lnTo>
                  <a:lnTo>
                    <a:pt x="263" y="130"/>
                  </a:lnTo>
                  <a:lnTo>
                    <a:pt x="258" y="138"/>
                  </a:lnTo>
                  <a:lnTo>
                    <a:pt x="254" y="147"/>
                  </a:lnTo>
                  <a:lnTo>
                    <a:pt x="250" y="156"/>
                  </a:lnTo>
                  <a:lnTo>
                    <a:pt x="247" y="165"/>
                  </a:lnTo>
                  <a:lnTo>
                    <a:pt x="246" y="176"/>
                  </a:lnTo>
                  <a:lnTo>
                    <a:pt x="245" y="186"/>
                  </a:lnTo>
                  <a:lnTo>
                    <a:pt x="245" y="196"/>
                  </a:lnTo>
                  <a:lnTo>
                    <a:pt x="246" y="205"/>
                  </a:lnTo>
                  <a:lnTo>
                    <a:pt x="249" y="216"/>
                  </a:lnTo>
                  <a:lnTo>
                    <a:pt x="252" y="226"/>
                  </a:lnTo>
                  <a:lnTo>
                    <a:pt x="257" y="236"/>
                  </a:lnTo>
                  <a:lnTo>
                    <a:pt x="262" y="246"/>
                  </a:lnTo>
                  <a:lnTo>
                    <a:pt x="271" y="258"/>
                  </a:lnTo>
                  <a:lnTo>
                    <a:pt x="280" y="270"/>
                  </a:lnTo>
                  <a:lnTo>
                    <a:pt x="280" y="270"/>
                  </a:lnTo>
                  <a:lnTo>
                    <a:pt x="249" y="302"/>
                  </a:lnTo>
                  <a:lnTo>
                    <a:pt x="163" y="386"/>
                  </a:lnTo>
                  <a:lnTo>
                    <a:pt x="142" y="408"/>
                  </a:lnTo>
                  <a:lnTo>
                    <a:pt x="78" y="472"/>
                  </a:lnTo>
                  <a:lnTo>
                    <a:pt x="57" y="494"/>
                  </a:lnTo>
                  <a:lnTo>
                    <a:pt x="23" y="528"/>
                  </a:lnTo>
                  <a:lnTo>
                    <a:pt x="4" y="546"/>
                  </a:lnTo>
                  <a:lnTo>
                    <a:pt x="2" y="549"/>
                  </a:lnTo>
                  <a:lnTo>
                    <a:pt x="1" y="551"/>
                  </a:lnTo>
                  <a:lnTo>
                    <a:pt x="1" y="553"/>
                  </a:lnTo>
                  <a:lnTo>
                    <a:pt x="0" y="556"/>
                  </a:lnTo>
                  <a:lnTo>
                    <a:pt x="1" y="560"/>
                  </a:lnTo>
                  <a:lnTo>
                    <a:pt x="1" y="562"/>
                  </a:lnTo>
                  <a:lnTo>
                    <a:pt x="2" y="564"/>
                  </a:lnTo>
                  <a:lnTo>
                    <a:pt x="4" y="567"/>
                  </a:lnTo>
                  <a:lnTo>
                    <a:pt x="4" y="567"/>
                  </a:lnTo>
                  <a:lnTo>
                    <a:pt x="4" y="567"/>
                  </a:lnTo>
                  <a:lnTo>
                    <a:pt x="9" y="571"/>
                  </a:lnTo>
                  <a:lnTo>
                    <a:pt x="15" y="572"/>
                  </a:lnTo>
                  <a:lnTo>
                    <a:pt x="20" y="571"/>
                  </a:lnTo>
                  <a:lnTo>
                    <a:pt x="25" y="567"/>
                  </a:lnTo>
                  <a:lnTo>
                    <a:pt x="25" y="567"/>
                  </a:lnTo>
                  <a:lnTo>
                    <a:pt x="26" y="567"/>
                  </a:lnTo>
                  <a:lnTo>
                    <a:pt x="43" y="549"/>
                  </a:lnTo>
                  <a:lnTo>
                    <a:pt x="78" y="514"/>
                  </a:lnTo>
                  <a:lnTo>
                    <a:pt x="100" y="494"/>
                  </a:lnTo>
                  <a:lnTo>
                    <a:pt x="163" y="429"/>
                  </a:lnTo>
                  <a:lnTo>
                    <a:pt x="185" y="408"/>
                  </a:lnTo>
                  <a:lnTo>
                    <a:pt x="271" y="323"/>
                  </a:lnTo>
                  <a:lnTo>
                    <a:pt x="301" y="291"/>
                  </a:lnTo>
                  <a:lnTo>
                    <a:pt x="313" y="302"/>
                  </a:lnTo>
                  <a:lnTo>
                    <a:pt x="326" y="309"/>
                  </a:lnTo>
                  <a:lnTo>
                    <a:pt x="340" y="316"/>
                  </a:lnTo>
                  <a:lnTo>
                    <a:pt x="354" y="323"/>
                  </a:lnTo>
                  <a:lnTo>
                    <a:pt x="368" y="325"/>
                  </a:lnTo>
                  <a:lnTo>
                    <a:pt x="383" y="326"/>
                  </a:lnTo>
                  <a:lnTo>
                    <a:pt x="394" y="326"/>
                  </a:lnTo>
                  <a:lnTo>
                    <a:pt x="404" y="324"/>
                  </a:lnTo>
                  <a:lnTo>
                    <a:pt x="415" y="321"/>
                  </a:lnTo>
                  <a:lnTo>
                    <a:pt x="425" y="318"/>
                  </a:lnTo>
                  <a:lnTo>
                    <a:pt x="434" y="313"/>
                  </a:lnTo>
                  <a:lnTo>
                    <a:pt x="443" y="308"/>
                  </a:lnTo>
                  <a:lnTo>
                    <a:pt x="451" y="301"/>
                  </a:lnTo>
                  <a:lnTo>
                    <a:pt x="461" y="294"/>
                  </a:lnTo>
                  <a:lnTo>
                    <a:pt x="477" y="279"/>
                  </a:lnTo>
                  <a:lnTo>
                    <a:pt x="493" y="260"/>
                  </a:lnTo>
                  <a:lnTo>
                    <a:pt x="506" y="241"/>
                  </a:lnTo>
                  <a:lnTo>
                    <a:pt x="519" y="221"/>
                  </a:lnTo>
                  <a:lnTo>
                    <a:pt x="531" y="202"/>
                  </a:lnTo>
                  <a:lnTo>
                    <a:pt x="541" y="182"/>
                  </a:lnTo>
                  <a:lnTo>
                    <a:pt x="549" y="164"/>
                  </a:lnTo>
                  <a:lnTo>
                    <a:pt x="556" y="148"/>
                  </a:lnTo>
                  <a:lnTo>
                    <a:pt x="566" y="121"/>
                  </a:lnTo>
                  <a:lnTo>
                    <a:pt x="571" y="110"/>
                  </a:lnTo>
                  <a:lnTo>
                    <a:pt x="571" y="106"/>
                  </a:lnTo>
                  <a:lnTo>
                    <a:pt x="571" y="103"/>
                  </a:lnTo>
                  <a:lnTo>
                    <a:pt x="571" y="99"/>
                  </a:lnTo>
                  <a:lnTo>
                    <a:pt x="569" y="9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59" name="Rectangle 58"/>
          <p:cNvSpPr/>
          <p:nvPr/>
        </p:nvSpPr>
        <p:spPr>
          <a:xfrm>
            <a:off x="0" y="6520077"/>
            <a:ext cx="12192000" cy="337923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255791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="" xmlns:a16="http://schemas.microsoft.com/office/drawing/2014/main" id="{EC5C9067-C0C6-4FAB-9F0B-599C5244C06B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8610600" y="6594777"/>
            <a:ext cx="2743200" cy="184666"/>
          </a:xfrm>
        </p:spPr>
        <p:txBody>
          <a:bodyPr lIns="0" tIns="0" rIns="0" bIns="0">
            <a:spAutoFit/>
          </a:bodyPr>
          <a:lstStyle/>
          <a:p>
            <a:fld id="{E142C5B5-C342-4328-8806-2E2AAC9E4457}" type="slidenum">
              <a:rPr lang="en-US" smtClean="0">
                <a:solidFill>
                  <a:schemeClr val="bg1"/>
                </a:solidFill>
              </a:rPr>
              <a:t>7</a:t>
            </a:fld>
            <a:endParaRPr lang="en-US" dirty="0">
              <a:solidFill>
                <a:schemeClr val="bg1"/>
              </a:solidFill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="" xmlns:a16="http://schemas.microsoft.com/office/drawing/2014/main" id="{5B83C6DF-3261-4781-A37D-475F701A300F}"/>
              </a:ext>
            </a:extLst>
          </p:cNvPr>
          <p:cNvCxnSpPr>
            <a:cxnSpLocks/>
          </p:cNvCxnSpPr>
          <p:nvPr/>
        </p:nvCxnSpPr>
        <p:spPr>
          <a:xfrm>
            <a:off x="11925300" y="0"/>
            <a:ext cx="0" cy="5187950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itle 4">
            <a:extLst>
              <a:ext uri="{FF2B5EF4-FFF2-40B4-BE49-F238E27FC236}">
                <a16:creationId xmlns="" xmlns:a16="http://schemas.microsoft.com/office/drawing/2014/main" id="{C11E5104-DCA5-494F-8B12-4B75B4743EC4}"/>
              </a:ext>
            </a:extLst>
          </p:cNvPr>
          <p:cNvSpPr txBox="1">
            <a:spLocks/>
          </p:cNvSpPr>
          <p:nvPr/>
        </p:nvSpPr>
        <p:spPr>
          <a:xfrm rot="16200000">
            <a:off x="11318876" y="5725124"/>
            <a:ext cx="1212849" cy="138499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000" i="1" dirty="0"/>
              <a:t>testing</a:t>
            </a:r>
          </a:p>
        </p:txBody>
      </p:sp>
      <p:sp>
        <p:nvSpPr>
          <p:cNvPr id="27" name="Title 4">
            <a:extLst>
              <a:ext uri="{FF2B5EF4-FFF2-40B4-BE49-F238E27FC236}">
                <a16:creationId xmlns="" xmlns:a16="http://schemas.microsoft.com/office/drawing/2014/main" id="{F8860019-DE49-4EAA-8713-BB90B79789CE}"/>
              </a:ext>
            </a:extLst>
          </p:cNvPr>
          <p:cNvSpPr txBox="1">
            <a:spLocks/>
          </p:cNvSpPr>
          <p:nvPr/>
        </p:nvSpPr>
        <p:spPr>
          <a:xfrm>
            <a:off x="431800" y="310709"/>
            <a:ext cx="11328400" cy="498598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/>
              <a:t>PRODUCTION PROCESS</a:t>
            </a:r>
          </a:p>
        </p:txBody>
      </p:sp>
      <p:sp>
        <p:nvSpPr>
          <p:cNvPr id="59" name="Half Frame 58">
            <a:extLst>
              <a:ext uri="{FF2B5EF4-FFF2-40B4-BE49-F238E27FC236}">
                <a16:creationId xmlns="" xmlns:a16="http://schemas.microsoft.com/office/drawing/2014/main" id="{9ABEC588-D6E8-44A4-8088-E41B960781F8}"/>
              </a:ext>
            </a:extLst>
          </p:cNvPr>
          <p:cNvSpPr/>
          <p:nvPr/>
        </p:nvSpPr>
        <p:spPr>
          <a:xfrm rot="2700000">
            <a:off x="5279321" y="1527629"/>
            <a:ext cx="1633360" cy="1633360"/>
          </a:xfrm>
          <a:prstGeom prst="halfFram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60" name="Half Frame 59">
            <a:extLst>
              <a:ext uri="{FF2B5EF4-FFF2-40B4-BE49-F238E27FC236}">
                <a16:creationId xmlns="" xmlns:a16="http://schemas.microsoft.com/office/drawing/2014/main" id="{EEA92596-FF83-46B2-AC78-78B073A9D9CE}"/>
              </a:ext>
            </a:extLst>
          </p:cNvPr>
          <p:cNvSpPr/>
          <p:nvPr/>
        </p:nvSpPr>
        <p:spPr>
          <a:xfrm rot="18900000" flipV="1">
            <a:off x="5279321" y="4154211"/>
            <a:ext cx="1633360" cy="1633360"/>
          </a:xfrm>
          <a:prstGeom prst="halfFram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61" name="Half Frame 60">
            <a:extLst>
              <a:ext uri="{FF2B5EF4-FFF2-40B4-BE49-F238E27FC236}">
                <a16:creationId xmlns="" xmlns:a16="http://schemas.microsoft.com/office/drawing/2014/main" id="{72F0D55E-9773-465D-A818-2757E04522AD}"/>
              </a:ext>
            </a:extLst>
          </p:cNvPr>
          <p:cNvSpPr/>
          <p:nvPr/>
        </p:nvSpPr>
        <p:spPr>
          <a:xfrm rot="13500000" flipV="1">
            <a:off x="6592611" y="2840920"/>
            <a:ext cx="1633360" cy="1633360"/>
          </a:xfrm>
          <a:prstGeom prst="halfFram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62" name="Half Frame 61">
            <a:extLst>
              <a:ext uri="{FF2B5EF4-FFF2-40B4-BE49-F238E27FC236}">
                <a16:creationId xmlns="" xmlns:a16="http://schemas.microsoft.com/office/drawing/2014/main" id="{42C72C9C-B2CE-49EC-B059-DB7BA5263364}"/>
              </a:ext>
            </a:extLst>
          </p:cNvPr>
          <p:cNvSpPr/>
          <p:nvPr/>
        </p:nvSpPr>
        <p:spPr>
          <a:xfrm rot="8100000" flipH="1" flipV="1">
            <a:off x="3966029" y="2840920"/>
            <a:ext cx="1633360" cy="1633360"/>
          </a:xfrm>
          <a:prstGeom prst="halfFram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63" name="Diamond 62">
            <a:extLst>
              <a:ext uri="{FF2B5EF4-FFF2-40B4-BE49-F238E27FC236}">
                <a16:creationId xmlns="" xmlns:a16="http://schemas.microsoft.com/office/drawing/2014/main" id="{72534C51-6860-4A22-994C-78B6EC78F50F}"/>
              </a:ext>
            </a:extLst>
          </p:cNvPr>
          <p:cNvSpPr/>
          <p:nvPr/>
        </p:nvSpPr>
        <p:spPr>
          <a:xfrm>
            <a:off x="4173109" y="1733529"/>
            <a:ext cx="1219200" cy="1219200"/>
          </a:xfrm>
          <a:prstGeom prst="diamond">
            <a:avLst/>
          </a:prstGeom>
          <a:gradFill flip="none" rotWithShape="1">
            <a:gsLst>
              <a:gs pos="0">
                <a:srgbClr val="C00000"/>
              </a:gs>
              <a:gs pos="100000">
                <a:schemeClr val="bg1">
                  <a:lumMod val="50000"/>
                </a:schemeClr>
              </a:gs>
            </a:gsLst>
            <a:lin ang="5400000" scaled="1"/>
            <a:tileRect/>
          </a:gradFill>
          <a:ln>
            <a:noFill/>
          </a:ln>
          <a:effectLst>
            <a:outerShdw blurRad="50800" dist="381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Diamond 63">
            <a:extLst>
              <a:ext uri="{FF2B5EF4-FFF2-40B4-BE49-F238E27FC236}">
                <a16:creationId xmlns="" xmlns:a16="http://schemas.microsoft.com/office/drawing/2014/main" id="{1126DB71-DC93-46F7-9032-DF0A732379E1}"/>
              </a:ext>
            </a:extLst>
          </p:cNvPr>
          <p:cNvSpPr/>
          <p:nvPr/>
        </p:nvSpPr>
        <p:spPr>
          <a:xfrm>
            <a:off x="6799693" y="1733529"/>
            <a:ext cx="1219200" cy="1219200"/>
          </a:xfrm>
          <a:prstGeom prst="diamond">
            <a:avLst/>
          </a:prstGeom>
          <a:gradFill flip="none" rotWithShape="1">
            <a:gsLst>
              <a:gs pos="0">
                <a:srgbClr val="C00000"/>
              </a:gs>
              <a:gs pos="100000">
                <a:schemeClr val="bg1">
                  <a:lumMod val="50000"/>
                </a:schemeClr>
              </a:gs>
            </a:gsLst>
            <a:lin ang="5400000" scaled="1"/>
            <a:tileRect/>
          </a:gradFill>
          <a:ln>
            <a:noFill/>
          </a:ln>
          <a:effectLst>
            <a:outerShdw blurRad="50800" dist="381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Diamond 64">
            <a:extLst>
              <a:ext uri="{FF2B5EF4-FFF2-40B4-BE49-F238E27FC236}">
                <a16:creationId xmlns="" xmlns:a16="http://schemas.microsoft.com/office/drawing/2014/main" id="{1EEB9A8E-D75D-4AE1-AB22-A06C6AEF9750}"/>
              </a:ext>
            </a:extLst>
          </p:cNvPr>
          <p:cNvSpPr/>
          <p:nvPr/>
        </p:nvSpPr>
        <p:spPr>
          <a:xfrm>
            <a:off x="4173109" y="4362471"/>
            <a:ext cx="1219200" cy="1219200"/>
          </a:xfrm>
          <a:prstGeom prst="diamond">
            <a:avLst/>
          </a:prstGeom>
          <a:gradFill flip="none" rotWithShape="1">
            <a:gsLst>
              <a:gs pos="0">
                <a:srgbClr val="C00000"/>
              </a:gs>
              <a:gs pos="100000">
                <a:schemeClr val="bg1">
                  <a:lumMod val="50000"/>
                </a:schemeClr>
              </a:gs>
            </a:gsLst>
            <a:lin ang="5400000" scaled="1"/>
            <a:tileRect/>
          </a:gradFill>
          <a:ln>
            <a:noFill/>
          </a:ln>
          <a:effectLst>
            <a:outerShdw blurRad="50800" dist="381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Diamond 65">
            <a:extLst>
              <a:ext uri="{FF2B5EF4-FFF2-40B4-BE49-F238E27FC236}">
                <a16:creationId xmlns="" xmlns:a16="http://schemas.microsoft.com/office/drawing/2014/main" id="{C9AF6119-1C92-4B13-9AFD-34E9962AA5A6}"/>
              </a:ext>
            </a:extLst>
          </p:cNvPr>
          <p:cNvSpPr/>
          <p:nvPr/>
        </p:nvSpPr>
        <p:spPr>
          <a:xfrm>
            <a:off x="6799693" y="4362471"/>
            <a:ext cx="1219200" cy="1219200"/>
          </a:xfrm>
          <a:prstGeom prst="diamond">
            <a:avLst/>
          </a:prstGeom>
          <a:gradFill flip="none" rotWithShape="1">
            <a:gsLst>
              <a:gs pos="0">
                <a:srgbClr val="C00000"/>
              </a:gs>
              <a:gs pos="100000">
                <a:schemeClr val="bg1">
                  <a:lumMod val="50000"/>
                </a:schemeClr>
              </a:gs>
            </a:gsLst>
            <a:lin ang="5400000" scaled="1"/>
            <a:tileRect/>
          </a:gradFill>
          <a:ln>
            <a:noFill/>
          </a:ln>
          <a:effectLst>
            <a:outerShdw blurRad="50800" dist="381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Freeform 3886">
            <a:extLst>
              <a:ext uri="{FF2B5EF4-FFF2-40B4-BE49-F238E27FC236}">
                <a16:creationId xmlns="" xmlns:a16="http://schemas.microsoft.com/office/drawing/2014/main" id="{0C49AC6B-A0FF-4D0A-918E-9136A4726DC9}"/>
              </a:ext>
            </a:extLst>
          </p:cNvPr>
          <p:cNvSpPr>
            <a:spLocks noEditPoints="1"/>
          </p:cNvSpPr>
          <p:nvPr/>
        </p:nvSpPr>
        <p:spPr bwMode="auto">
          <a:xfrm>
            <a:off x="4608161" y="2169545"/>
            <a:ext cx="349096" cy="347168"/>
          </a:xfrm>
          <a:custGeom>
            <a:avLst/>
            <a:gdLst>
              <a:gd name="T0" fmla="*/ 268 w 902"/>
              <a:gd name="T1" fmla="*/ 575 h 901"/>
              <a:gd name="T2" fmla="*/ 207 w 902"/>
              <a:gd name="T3" fmla="*/ 555 h 901"/>
              <a:gd name="T4" fmla="*/ 155 w 902"/>
              <a:gd name="T5" fmla="*/ 520 h 901"/>
              <a:gd name="T6" fmla="*/ 112 w 902"/>
              <a:gd name="T7" fmla="*/ 475 h 901"/>
              <a:gd name="T8" fmla="*/ 81 w 902"/>
              <a:gd name="T9" fmla="*/ 422 h 901"/>
              <a:gd name="T10" fmla="*/ 64 w 902"/>
              <a:gd name="T11" fmla="*/ 360 h 901"/>
              <a:gd name="T12" fmla="*/ 61 w 902"/>
              <a:gd name="T13" fmla="*/ 294 h 901"/>
              <a:gd name="T14" fmla="*/ 76 w 902"/>
              <a:gd name="T15" fmla="*/ 231 h 901"/>
              <a:gd name="T16" fmla="*/ 104 w 902"/>
              <a:gd name="T17" fmla="*/ 175 h 901"/>
              <a:gd name="T18" fmla="*/ 145 w 902"/>
              <a:gd name="T19" fmla="*/ 128 h 901"/>
              <a:gd name="T20" fmla="*/ 197 w 902"/>
              <a:gd name="T21" fmla="*/ 92 h 901"/>
              <a:gd name="T22" fmla="*/ 256 w 902"/>
              <a:gd name="T23" fmla="*/ 69 h 901"/>
              <a:gd name="T24" fmla="*/ 320 w 902"/>
              <a:gd name="T25" fmla="*/ 60 h 901"/>
              <a:gd name="T26" fmla="*/ 385 w 902"/>
              <a:gd name="T27" fmla="*/ 69 h 901"/>
              <a:gd name="T28" fmla="*/ 444 w 902"/>
              <a:gd name="T29" fmla="*/ 92 h 901"/>
              <a:gd name="T30" fmla="*/ 495 w 902"/>
              <a:gd name="T31" fmla="*/ 128 h 901"/>
              <a:gd name="T32" fmla="*/ 537 w 902"/>
              <a:gd name="T33" fmla="*/ 175 h 901"/>
              <a:gd name="T34" fmla="*/ 564 w 902"/>
              <a:gd name="T35" fmla="*/ 231 h 901"/>
              <a:gd name="T36" fmla="*/ 579 w 902"/>
              <a:gd name="T37" fmla="*/ 294 h 901"/>
              <a:gd name="T38" fmla="*/ 577 w 902"/>
              <a:gd name="T39" fmla="*/ 360 h 901"/>
              <a:gd name="T40" fmla="*/ 560 w 902"/>
              <a:gd name="T41" fmla="*/ 422 h 901"/>
              <a:gd name="T42" fmla="*/ 529 w 902"/>
              <a:gd name="T43" fmla="*/ 475 h 901"/>
              <a:gd name="T44" fmla="*/ 486 w 902"/>
              <a:gd name="T45" fmla="*/ 520 h 901"/>
              <a:gd name="T46" fmla="*/ 432 w 902"/>
              <a:gd name="T47" fmla="*/ 555 h 901"/>
              <a:gd name="T48" fmla="*/ 372 w 902"/>
              <a:gd name="T49" fmla="*/ 575 h 901"/>
              <a:gd name="T50" fmla="*/ 320 w 902"/>
              <a:gd name="T51" fmla="*/ 580 h 901"/>
              <a:gd name="T52" fmla="*/ 591 w 902"/>
              <a:gd name="T53" fmla="*/ 491 h 901"/>
              <a:gd name="T54" fmla="*/ 621 w 902"/>
              <a:gd name="T55" fmla="*/ 430 h 901"/>
              <a:gd name="T56" fmla="*/ 637 w 902"/>
              <a:gd name="T57" fmla="*/ 363 h 901"/>
              <a:gd name="T58" fmla="*/ 638 w 902"/>
              <a:gd name="T59" fmla="*/ 288 h 901"/>
              <a:gd name="T60" fmla="*/ 621 w 902"/>
              <a:gd name="T61" fmla="*/ 211 h 901"/>
              <a:gd name="T62" fmla="*/ 586 w 902"/>
              <a:gd name="T63" fmla="*/ 142 h 901"/>
              <a:gd name="T64" fmla="*/ 535 w 902"/>
              <a:gd name="T65" fmla="*/ 83 h 901"/>
              <a:gd name="T66" fmla="*/ 473 w 902"/>
              <a:gd name="T67" fmla="*/ 39 h 901"/>
              <a:gd name="T68" fmla="*/ 400 w 902"/>
              <a:gd name="T69" fmla="*/ 10 h 901"/>
              <a:gd name="T70" fmla="*/ 320 w 902"/>
              <a:gd name="T71" fmla="*/ 0 h 901"/>
              <a:gd name="T72" fmla="*/ 241 w 902"/>
              <a:gd name="T73" fmla="*/ 10 h 901"/>
              <a:gd name="T74" fmla="*/ 168 w 902"/>
              <a:gd name="T75" fmla="*/ 39 h 901"/>
              <a:gd name="T76" fmla="*/ 105 w 902"/>
              <a:gd name="T77" fmla="*/ 83 h 901"/>
              <a:gd name="T78" fmla="*/ 55 w 902"/>
              <a:gd name="T79" fmla="*/ 142 h 901"/>
              <a:gd name="T80" fmla="*/ 20 w 902"/>
              <a:gd name="T81" fmla="*/ 211 h 901"/>
              <a:gd name="T82" fmla="*/ 1 w 902"/>
              <a:gd name="T83" fmla="*/ 288 h 901"/>
              <a:gd name="T84" fmla="*/ 3 w 902"/>
              <a:gd name="T85" fmla="*/ 369 h 901"/>
              <a:gd name="T86" fmla="*/ 25 w 902"/>
              <a:gd name="T87" fmla="*/ 445 h 901"/>
              <a:gd name="T88" fmla="*/ 64 w 902"/>
              <a:gd name="T89" fmla="*/ 512 h 901"/>
              <a:gd name="T90" fmla="*/ 117 w 902"/>
              <a:gd name="T91" fmla="*/ 568 h 901"/>
              <a:gd name="T92" fmla="*/ 182 w 902"/>
              <a:gd name="T93" fmla="*/ 608 h 901"/>
              <a:gd name="T94" fmla="*/ 256 w 902"/>
              <a:gd name="T95" fmla="*/ 634 h 901"/>
              <a:gd name="T96" fmla="*/ 335 w 902"/>
              <a:gd name="T97" fmla="*/ 641 h 901"/>
              <a:gd name="T98" fmla="*/ 405 w 902"/>
              <a:gd name="T99" fmla="*/ 630 h 901"/>
              <a:gd name="T100" fmla="*/ 468 w 902"/>
              <a:gd name="T101" fmla="*/ 604 h 901"/>
              <a:gd name="T102" fmla="*/ 525 w 902"/>
              <a:gd name="T103" fmla="*/ 567 h 901"/>
              <a:gd name="T104" fmla="*/ 871 w 902"/>
              <a:gd name="T105" fmla="*/ 901 h 901"/>
              <a:gd name="T106" fmla="*/ 897 w 902"/>
              <a:gd name="T107" fmla="*/ 888 h 901"/>
              <a:gd name="T108" fmla="*/ 899 w 902"/>
              <a:gd name="T109" fmla="*/ 860 h 9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902" h="901">
                <a:moveTo>
                  <a:pt x="320" y="580"/>
                </a:moveTo>
                <a:lnTo>
                  <a:pt x="307" y="580"/>
                </a:lnTo>
                <a:lnTo>
                  <a:pt x="294" y="579"/>
                </a:lnTo>
                <a:lnTo>
                  <a:pt x="281" y="577"/>
                </a:lnTo>
                <a:lnTo>
                  <a:pt x="268" y="575"/>
                </a:lnTo>
                <a:lnTo>
                  <a:pt x="256" y="572"/>
                </a:lnTo>
                <a:lnTo>
                  <a:pt x="243" y="569"/>
                </a:lnTo>
                <a:lnTo>
                  <a:pt x="231" y="564"/>
                </a:lnTo>
                <a:lnTo>
                  <a:pt x="219" y="560"/>
                </a:lnTo>
                <a:lnTo>
                  <a:pt x="207" y="555"/>
                </a:lnTo>
                <a:lnTo>
                  <a:pt x="197" y="549"/>
                </a:lnTo>
                <a:lnTo>
                  <a:pt x="186" y="543"/>
                </a:lnTo>
                <a:lnTo>
                  <a:pt x="175" y="535"/>
                </a:lnTo>
                <a:lnTo>
                  <a:pt x="164" y="529"/>
                </a:lnTo>
                <a:lnTo>
                  <a:pt x="155" y="520"/>
                </a:lnTo>
                <a:lnTo>
                  <a:pt x="145" y="513"/>
                </a:lnTo>
                <a:lnTo>
                  <a:pt x="136" y="504"/>
                </a:lnTo>
                <a:lnTo>
                  <a:pt x="128" y="495"/>
                </a:lnTo>
                <a:lnTo>
                  <a:pt x="119" y="486"/>
                </a:lnTo>
                <a:lnTo>
                  <a:pt x="112" y="475"/>
                </a:lnTo>
                <a:lnTo>
                  <a:pt x="104" y="466"/>
                </a:lnTo>
                <a:lnTo>
                  <a:pt x="98" y="455"/>
                </a:lnTo>
                <a:lnTo>
                  <a:pt x="91" y="444"/>
                </a:lnTo>
                <a:lnTo>
                  <a:pt x="86" y="432"/>
                </a:lnTo>
                <a:lnTo>
                  <a:pt x="81" y="422"/>
                </a:lnTo>
                <a:lnTo>
                  <a:pt x="76" y="410"/>
                </a:lnTo>
                <a:lnTo>
                  <a:pt x="72" y="397"/>
                </a:lnTo>
                <a:lnTo>
                  <a:pt x="69" y="385"/>
                </a:lnTo>
                <a:lnTo>
                  <a:pt x="66" y="372"/>
                </a:lnTo>
                <a:lnTo>
                  <a:pt x="64" y="360"/>
                </a:lnTo>
                <a:lnTo>
                  <a:pt x="61" y="347"/>
                </a:lnTo>
                <a:lnTo>
                  <a:pt x="60" y="334"/>
                </a:lnTo>
                <a:lnTo>
                  <a:pt x="60" y="320"/>
                </a:lnTo>
                <a:lnTo>
                  <a:pt x="60" y="307"/>
                </a:lnTo>
                <a:lnTo>
                  <a:pt x="61" y="294"/>
                </a:lnTo>
                <a:lnTo>
                  <a:pt x="64" y="281"/>
                </a:lnTo>
                <a:lnTo>
                  <a:pt x="66" y="268"/>
                </a:lnTo>
                <a:lnTo>
                  <a:pt x="69" y="256"/>
                </a:lnTo>
                <a:lnTo>
                  <a:pt x="72" y="243"/>
                </a:lnTo>
                <a:lnTo>
                  <a:pt x="76" y="231"/>
                </a:lnTo>
                <a:lnTo>
                  <a:pt x="81" y="219"/>
                </a:lnTo>
                <a:lnTo>
                  <a:pt x="86" y="207"/>
                </a:lnTo>
                <a:lnTo>
                  <a:pt x="91" y="197"/>
                </a:lnTo>
                <a:lnTo>
                  <a:pt x="98" y="186"/>
                </a:lnTo>
                <a:lnTo>
                  <a:pt x="104" y="175"/>
                </a:lnTo>
                <a:lnTo>
                  <a:pt x="112" y="164"/>
                </a:lnTo>
                <a:lnTo>
                  <a:pt x="119" y="155"/>
                </a:lnTo>
                <a:lnTo>
                  <a:pt x="128" y="145"/>
                </a:lnTo>
                <a:lnTo>
                  <a:pt x="136" y="137"/>
                </a:lnTo>
                <a:lnTo>
                  <a:pt x="145" y="128"/>
                </a:lnTo>
                <a:lnTo>
                  <a:pt x="155" y="119"/>
                </a:lnTo>
                <a:lnTo>
                  <a:pt x="164" y="112"/>
                </a:lnTo>
                <a:lnTo>
                  <a:pt x="175" y="104"/>
                </a:lnTo>
                <a:lnTo>
                  <a:pt x="186" y="98"/>
                </a:lnTo>
                <a:lnTo>
                  <a:pt x="197" y="92"/>
                </a:lnTo>
                <a:lnTo>
                  <a:pt x="207" y="86"/>
                </a:lnTo>
                <a:lnTo>
                  <a:pt x="219" y="81"/>
                </a:lnTo>
                <a:lnTo>
                  <a:pt x="231" y="77"/>
                </a:lnTo>
                <a:lnTo>
                  <a:pt x="243" y="72"/>
                </a:lnTo>
                <a:lnTo>
                  <a:pt x="256" y="69"/>
                </a:lnTo>
                <a:lnTo>
                  <a:pt x="268" y="66"/>
                </a:lnTo>
                <a:lnTo>
                  <a:pt x="281" y="64"/>
                </a:lnTo>
                <a:lnTo>
                  <a:pt x="294" y="61"/>
                </a:lnTo>
                <a:lnTo>
                  <a:pt x="307" y="60"/>
                </a:lnTo>
                <a:lnTo>
                  <a:pt x="320" y="60"/>
                </a:lnTo>
                <a:lnTo>
                  <a:pt x="334" y="60"/>
                </a:lnTo>
                <a:lnTo>
                  <a:pt x="347" y="61"/>
                </a:lnTo>
                <a:lnTo>
                  <a:pt x="360" y="64"/>
                </a:lnTo>
                <a:lnTo>
                  <a:pt x="372" y="66"/>
                </a:lnTo>
                <a:lnTo>
                  <a:pt x="385" y="69"/>
                </a:lnTo>
                <a:lnTo>
                  <a:pt x="397" y="72"/>
                </a:lnTo>
                <a:lnTo>
                  <a:pt x="410" y="77"/>
                </a:lnTo>
                <a:lnTo>
                  <a:pt x="422" y="81"/>
                </a:lnTo>
                <a:lnTo>
                  <a:pt x="432" y="86"/>
                </a:lnTo>
                <a:lnTo>
                  <a:pt x="444" y="92"/>
                </a:lnTo>
                <a:lnTo>
                  <a:pt x="455" y="98"/>
                </a:lnTo>
                <a:lnTo>
                  <a:pt x="466" y="104"/>
                </a:lnTo>
                <a:lnTo>
                  <a:pt x="475" y="112"/>
                </a:lnTo>
                <a:lnTo>
                  <a:pt x="486" y="119"/>
                </a:lnTo>
                <a:lnTo>
                  <a:pt x="495" y="128"/>
                </a:lnTo>
                <a:lnTo>
                  <a:pt x="504" y="137"/>
                </a:lnTo>
                <a:lnTo>
                  <a:pt x="513" y="145"/>
                </a:lnTo>
                <a:lnTo>
                  <a:pt x="522" y="155"/>
                </a:lnTo>
                <a:lnTo>
                  <a:pt x="529" y="164"/>
                </a:lnTo>
                <a:lnTo>
                  <a:pt x="537" y="175"/>
                </a:lnTo>
                <a:lnTo>
                  <a:pt x="543" y="186"/>
                </a:lnTo>
                <a:lnTo>
                  <a:pt x="549" y="197"/>
                </a:lnTo>
                <a:lnTo>
                  <a:pt x="555" y="207"/>
                </a:lnTo>
                <a:lnTo>
                  <a:pt x="560" y="219"/>
                </a:lnTo>
                <a:lnTo>
                  <a:pt x="564" y="231"/>
                </a:lnTo>
                <a:lnTo>
                  <a:pt x="569" y="243"/>
                </a:lnTo>
                <a:lnTo>
                  <a:pt x="572" y="256"/>
                </a:lnTo>
                <a:lnTo>
                  <a:pt x="575" y="268"/>
                </a:lnTo>
                <a:lnTo>
                  <a:pt x="577" y="281"/>
                </a:lnTo>
                <a:lnTo>
                  <a:pt x="579" y="294"/>
                </a:lnTo>
                <a:lnTo>
                  <a:pt x="580" y="307"/>
                </a:lnTo>
                <a:lnTo>
                  <a:pt x="580" y="320"/>
                </a:lnTo>
                <a:lnTo>
                  <a:pt x="580" y="334"/>
                </a:lnTo>
                <a:lnTo>
                  <a:pt x="579" y="347"/>
                </a:lnTo>
                <a:lnTo>
                  <a:pt x="577" y="360"/>
                </a:lnTo>
                <a:lnTo>
                  <a:pt x="575" y="372"/>
                </a:lnTo>
                <a:lnTo>
                  <a:pt x="572" y="385"/>
                </a:lnTo>
                <a:lnTo>
                  <a:pt x="569" y="397"/>
                </a:lnTo>
                <a:lnTo>
                  <a:pt x="564" y="410"/>
                </a:lnTo>
                <a:lnTo>
                  <a:pt x="560" y="422"/>
                </a:lnTo>
                <a:lnTo>
                  <a:pt x="555" y="432"/>
                </a:lnTo>
                <a:lnTo>
                  <a:pt x="549" y="444"/>
                </a:lnTo>
                <a:lnTo>
                  <a:pt x="543" y="455"/>
                </a:lnTo>
                <a:lnTo>
                  <a:pt x="537" y="466"/>
                </a:lnTo>
                <a:lnTo>
                  <a:pt x="529" y="475"/>
                </a:lnTo>
                <a:lnTo>
                  <a:pt x="522" y="486"/>
                </a:lnTo>
                <a:lnTo>
                  <a:pt x="513" y="495"/>
                </a:lnTo>
                <a:lnTo>
                  <a:pt x="504" y="504"/>
                </a:lnTo>
                <a:lnTo>
                  <a:pt x="495" y="513"/>
                </a:lnTo>
                <a:lnTo>
                  <a:pt x="486" y="520"/>
                </a:lnTo>
                <a:lnTo>
                  <a:pt x="475" y="529"/>
                </a:lnTo>
                <a:lnTo>
                  <a:pt x="466" y="535"/>
                </a:lnTo>
                <a:lnTo>
                  <a:pt x="455" y="543"/>
                </a:lnTo>
                <a:lnTo>
                  <a:pt x="444" y="549"/>
                </a:lnTo>
                <a:lnTo>
                  <a:pt x="432" y="555"/>
                </a:lnTo>
                <a:lnTo>
                  <a:pt x="422" y="560"/>
                </a:lnTo>
                <a:lnTo>
                  <a:pt x="410" y="564"/>
                </a:lnTo>
                <a:lnTo>
                  <a:pt x="397" y="569"/>
                </a:lnTo>
                <a:lnTo>
                  <a:pt x="385" y="572"/>
                </a:lnTo>
                <a:lnTo>
                  <a:pt x="372" y="575"/>
                </a:lnTo>
                <a:lnTo>
                  <a:pt x="360" y="577"/>
                </a:lnTo>
                <a:lnTo>
                  <a:pt x="347" y="579"/>
                </a:lnTo>
                <a:lnTo>
                  <a:pt x="334" y="580"/>
                </a:lnTo>
                <a:lnTo>
                  <a:pt x="320" y="580"/>
                </a:lnTo>
                <a:lnTo>
                  <a:pt x="320" y="580"/>
                </a:lnTo>
                <a:close/>
                <a:moveTo>
                  <a:pt x="893" y="851"/>
                </a:moveTo>
                <a:lnTo>
                  <a:pt x="567" y="525"/>
                </a:lnTo>
                <a:lnTo>
                  <a:pt x="575" y="514"/>
                </a:lnTo>
                <a:lnTo>
                  <a:pt x="584" y="503"/>
                </a:lnTo>
                <a:lnTo>
                  <a:pt x="591" y="491"/>
                </a:lnTo>
                <a:lnTo>
                  <a:pt x="598" y="480"/>
                </a:lnTo>
                <a:lnTo>
                  <a:pt x="604" y="468"/>
                </a:lnTo>
                <a:lnTo>
                  <a:pt x="611" y="456"/>
                </a:lnTo>
                <a:lnTo>
                  <a:pt x="616" y="443"/>
                </a:lnTo>
                <a:lnTo>
                  <a:pt x="621" y="430"/>
                </a:lnTo>
                <a:lnTo>
                  <a:pt x="626" y="417"/>
                </a:lnTo>
                <a:lnTo>
                  <a:pt x="630" y="405"/>
                </a:lnTo>
                <a:lnTo>
                  <a:pt x="633" y="391"/>
                </a:lnTo>
                <a:lnTo>
                  <a:pt x="635" y="377"/>
                </a:lnTo>
                <a:lnTo>
                  <a:pt x="637" y="363"/>
                </a:lnTo>
                <a:lnTo>
                  <a:pt x="639" y="349"/>
                </a:lnTo>
                <a:lnTo>
                  <a:pt x="641" y="335"/>
                </a:lnTo>
                <a:lnTo>
                  <a:pt x="641" y="320"/>
                </a:lnTo>
                <a:lnTo>
                  <a:pt x="641" y="304"/>
                </a:lnTo>
                <a:lnTo>
                  <a:pt x="638" y="288"/>
                </a:lnTo>
                <a:lnTo>
                  <a:pt x="637" y="272"/>
                </a:lnTo>
                <a:lnTo>
                  <a:pt x="634" y="256"/>
                </a:lnTo>
                <a:lnTo>
                  <a:pt x="631" y="241"/>
                </a:lnTo>
                <a:lnTo>
                  <a:pt x="627" y="226"/>
                </a:lnTo>
                <a:lnTo>
                  <a:pt x="621" y="211"/>
                </a:lnTo>
                <a:lnTo>
                  <a:pt x="616" y="196"/>
                </a:lnTo>
                <a:lnTo>
                  <a:pt x="609" y="182"/>
                </a:lnTo>
                <a:lnTo>
                  <a:pt x="602" y="168"/>
                </a:lnTo>
                <a:lnTo>
                  <a:pt x="594" y="155"/>
                </a:lnTo>
                <a:lnTo>
                  <a:pt x="586" y="142"/>
                </a:lnTo>
                <a:lnTo>
                  <a:pt x="577" y="129"/>
                </a:lnTo>
                <a:lnTo>
                  <a:pt x="568" y="117"/>
                </a:lnTo>
                <a:lnTo>
                  <a:pt x="557" y="105"/>
                </a:lnTo>
                <a:lnTo>
                  <a:pt x="546" y="94"/>
                </a:lnTo>
                <a:lnTo>
                  <a:pt x="535" y="83"/>
                </a:lnTo>
                <a:lnTo>
                  <a:pt x="524" y="73"/>
                </a:lnTo>
                <a:lnTo>
                  <a:pt x="512" y="64"/>
                </a:lnTo>
                <a:lnTo>
                  <a:pt x="499" y="55"/>
                </a:lnTo>
                <a:lnTo>
                  <a:pt x="486" y="46"/>
                </a:lnTo>
                <a:lnTo>
                  <a:pt x="473" y="39"/>
                </a:lnTo>
                <a:lnTo>
                  <a:pt x="459" y="31"/>
                </a:lnTo>
                <a:lnTo>
                  <a:pt x="445" y="25"/>
                </a:lnTo>
                <a:lnTo>
                  <a:pt x="430" y="20"/>
                </a:lnTo>
                <a:lnTo>
                  <a:pt x="415" y="14"/>
                </a:lnTo>
                <a:lnTo>
                  <a:pt x="400" y="10"/>
                </a:lnTo>
                <a:lnTo>
                  <a:pt x="385" y="7"/>
                </a:lnTo>
                <a:lnTo>
                  <a:pt x="369" y="4"/>
                </a:lnTo>
                <a:lnTo>
                  <a:pt x="353" y="1"/>
                </a:lnTo>
                <a:lnTo>
                  <a:pt x="337" y="0"/>
                </a:lnTo>
                <a:lnTo>
                  <a:pt x="320" y="0"/>
                </a:lnTo>
                <a:lnTo>
                  <a:pt x="304" y="0"/>
                </a:lnTo>
                <a:lnTo>
                  <a:pt x="288" y="1"/>
                </a:lnTo>
                <a:lnTo>
                  <a:pt x="272" y="4"/>
                </a:lnTo>
                <a:lnTo>
                  <a:pt x="256" y="7"/>
                </a:lnTo>
                <a:lnTo>
                  <a:pt x="241" y="10"/>
                </a:lnTo>
                <a:lnTo>
                  <a:pt x="225" y="14"/>
                </a:lnTo>
                <a:lnTo>
                  <a:pt x="210" y="20"/>
                </a:lnTo>
                <a:lnTo>
                  <a:pt x="195" y="25"/>
                </a:lnTo>
                <a:lnTo>
                  <a:pt x="182" y="31"/>
                </a:lnTo>
                <a:lnTo>
                  <a:pt x="168" y="39"/>
                </a:lnTo>
                <a:lnTo>
                  <a:pt x="155" y="46"/>
                </a:lnTo>
                <a:lnTo>
                  <a:pt x="142" y="55"/>
                </a:lnTo>
                <a:lnTo>
                  <a:pt x="129" y="64"/>
                </a:lnTo>
                <a:lnTo>
                  <a:pt x="117" y="73"/>
                </a:lnTo>
                <a:lnTo>
                  <a:pt x="105" y="83"/>
                </a:lnTo>
                <a:lnTo>
                  <a:pt x="94" y="94"/>
                </a:lnTo>
                <a:lnTo>
                  <a:pt x="84" y="105"/>
                </a:lnTo>
                <a:lnTo>
                  <a:pt x="73" y="117"/>
                </a:lnTo>
                <a:lnTo>
                  <a:pt x="64" y="129"/>
                </a:lnTo>
                <a:lnTo>
                  <a:pt x="55" y="142"/>
                </a:lnTo>
                <a:lnTo>
                  <a:pt x="46" y="155"/>
                </a:lnTo>
                <a:lnTo>
                  <a:pt x="39" y="168"/>
                </a:lnTo>
                <a:lnTo>
                  <a:pt x="31" y="182"/>
                </a:lnTo>
                <a:lnTo>
                  <a:pt x="25" y="196"/>
                </a:lnTo>
                <a:lnTo>
                  <a:pt x="20" y="211"/>
                </a:lnTo>
                <a:lnTo>
                  <a:pt x="14" y="226"/>
                </a:lnTo>
                <a:lnTo>
                  <a:pt x="10" y="241"/>
                </a:lnTo>
                <a:lnTo>
                  <a:pt x="7" y="256"/>
                </a:lnTo>
                <a:lnTo>
                  <a:pt x="3" y="272"/>
                </a:lnTo>
                <a:lnTo>
                  <a:pt x="1" y="288"/>
                </a:lnTo>
                <a:lnTo>
                  <a:pt x="0" y="304"/>
                </a:lnTo>
                <a:lnTo>
                  <a:pt x="0" y="320"/>
                </a:lnTo>
                <a:lnTo>
                  <a:pt x="0" y="337"/>
                </a:lnTo>
                <a:lnTo>
                  <a:pt x="1" y="353"/>
                </a:lnTo>
                <a:lnTo>
                  <a:pt x="3" y="369"/>
                </a:lnTo>
                <a:lnTo>
                  <a:pt x="7" y="385"/>
                </a:lnTo>
                <a:lnTo>
                  <a:pt x="10" y="400"/>
                </a:lnTo>
                <a:lnTo>
                  <a:pt x="14" y="415"/>
                </a:lnTo>
                <a:lnTo>
                  <a:pt x="20" y="430"/>
                </a:lnTo>
                <a:lnTo>
                  <a:pt x="25" y="445"/>
                </a:lnTo>
                <a:lnTo>
                  <a:pt x="31" y="459"/>
                </a:lnTo>
                <a:lnTo>
                  <a:pt x="39" y="473"/>
                </a:lnTo>
                <a:lnTo>
                  <a:pt x="46" y="486"/>
                </a:lnTo>
                <a:lnTo>
                  <a:pt x="55" y="499"/>
                </a:lnTo>
                <a:lnTo>
                  <a:pt x="64" y="512"/>
                </a:lnTo>
                <a:lnTo>
                  <a:pt x="73" y="524"/>
                </a:lnTo>
                <a:lnTo>
                  <a:pt x="84" y="535"/>
                </a:lnTo>
                <a:lnTo>
                  <a:pt x="94" y="546"/>
                </a:lnTo>
                <a:lnTo>
                  <a:pt x="105" y="557"/>
                </a:lnTo>
                <a:lnTo>
                  <a:pt x="117" y="568"/>
                </a:lnTo>
                <a:lnTo>
                  <a:pt x="129" y="577"/>
                </a:lnTo>
                <a:lnTo>
                  <a:pt x="142" y="586"/>
                </a:lnTo>
                <a:lnTo>
                  <a:pt x="155" y="594"/>
                </a:lnTo>
                <a:lnTo>
                  <a:pt x="168" y="602"/>
                </a:lnTo>
                <a:lnTo>
                  <a:pt x="182" y="608"/>
                </a:lnTo>
                <a:lnTo>
                  <a:pt x="195" y="615"/>
                </a:lnTo>
                <a:lnTo>
                  <a:pt x="210" y="621"/>
                </a:lnTo>
                <a:lnTo>
                  <a:pt x="225" y="627"/>
                </a:lnTo>
                <a:lnTo>
                  <a:pt x="241" y="631"/>
                </a:lnTo>
                <a:lnTo>
                  <a:pt x="256" y="634"/>
                </a:lnTo>
                <a:lnTo>
                  <a:pt x="272" y="637"/>
                </a:lnTo>
                <a:lnTo>
                  <a:pt x="288" y="638"/>
                </a:lnTo>
                <a:lnTo>
                  <a:pt x="304" y="641"/>
                </a:lnTo>
                <a:lnTo>
                  <a:pt x="320" y="641"/>
                </a:lnTo>
                <a:lnTo>
                  <a:pt x="335" y="641"/>
                </a:lnTo>
                <a:lnTo>
                  <a:pt x="349" y="639"/>
                </a:lnTo>
                <a:lnTo>
                  <a:pt x="363" y="637"/>
                </a:lnTo>
                <a:lnTo>
                  <a:pt x="377" y="635"/>
                </a:lnTo>
                <a:lnTo>
                  <a:pt x="391" y="633"/>
                </a:lnTo>
                <a:lnTo>
                  <a:pt x="405" y="630"/>
                </a:lnTo>
                <a:lnTo>
                  <a:pt x="417" y="625"/>
                </a:lnTo>
                <a:lnTo>
                  <a:pt x="430" y="621"/>
                </a:lnTo>
                <a:lnTo>
                  <a:pt x="443" y="616"/>
                </a:lnTo>
                <a:lnTo>
                  <a:pt x="456" y="610"/>
                </a:lnTo>
                <a:lnTo>
                  <a:pt x="468" y="604"/>
                </a:lnTo>
                <a:lnTo>
                  <a:pt x="480" y="598"/>
                </a:lnTo>
                <a:lnTo>
                  <a:pt x="491" y="591"/>
                </a:lnTo>
                <a:lnTo>
                  <a:pt x="503" y="584"/>
                </a:lnTo>
                <a:lnTo>
                  <a:pt x="514" y="575"/>
                </a:lnTo>
                <a:lnTo>
                  <a:pt x="525" y="567"/>
                </a:lnTo>
                <a:lnTo>
                  <a:pt x="851" y="892"/>
                </a:lnTo>
                <a:lnTo>
                  <a:pt x="855" y="897"/>
                </a:lnTo>
                <a:lnTo>
                  <a:pt x="860" y="899"/>
                </a:lnTo>
                <a:lnTo>
                  <a:pt x="866" y="901"/>
                </a:lnTo>
                <a:lnTo>
                  <a:pt x="871" y="901"/>
                </a:lnTo>
                <a:lnTo>
                  <a:pt x="878" y="901"/>
                </a:lnTo>
                <a:lnTo>
                  <a:pt x="883" y="899"/>
                </a:lnTo>
                <a:lnTo>
                  <a:pt x="888" y="897"/>
                </a:lnTo>
                <a:lnTo>
                  <a:pt x="893" y="892"/>
                </a:lnTo>
                <a:lnTo>
                  <a:pt x="897" y="888"/>
                </a:lnTo>
                <a:lnTo>
                  <a:pt x="899" y="883"/>
                </a:lnTo>
                <a:lnTo>
                  <a:pt x="901" y="877"/>
                </a:lnTo>
                <a:lnTo>
                  <a:pt x="902" y="871"/>
                </a:lnTo>
                <a:lnTo>
                  <a:pt x="901" y="866"/>
                </a:lnTo>
                <a:lnTo>
                  <a:pt x="899" y="860"/>
                </a:lnTo>
                <a:lnTo>
                  <a:pt x="897" y="855"/>
                </a:lnTo>
                <a:lnTo>
                  <a:pt x="893" y="85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8" name="Freeform 4665">
            <a:extLst>
              <a:ext uri="{FF2B5EF4-FFF2-40B4-BE49-F238E27FC236}">
                <a16:creationId xmlns="" xmlns:a16="http://schemas.microsoft.com/office/drawing/2014/main" id="{3F688756-5879-46F1-8F49-0E31D380A41C}"/>
              </a:ext>
            </a:extLst>
          </p:cNvPr>
          <p:cNvSpPr>
            <a:spLocks/>
          </p:cNvSpPr>
          <p:nvPr/>
        </p:nvSpPr>
        <p:spPr bwMode="auto">
          <a:xfrm>
            <a:off x="7234745" y="2168581"/>
            <a:ext cx="349096" cy="349096"/>
          </a:xfrm>
          <a:custGeom>
            <a:avLst/>
            <a:gdLst>
              <a:gd name="T0" fmla="*/ 761 w 904"/>
              <a:gd name="T1" fmla="*/ 213 h 903"/>
              <a:gd name="T2" fmla="*/ 754 w 904"/>
              <a:gd name="T3" fmla="*/ 225 h 903"/>
              <a:gd name="T4" fmla="*/ 576 w 904"/>
              <a:gd name="T5" fmla="*/ 277 h 903"/>
              <a:gd name="T6" fmla="*/ 498 w 904"/>
              <a:gd name="T7" fmla="*/ 298 h 903"/>
              <a:gd name="T8" fmla="*/ 431 w 904"/>
              <a:gd name="T9" fmla="*/ 329 h 903"/>
              <a:gd name="T10" fmla="*/ 578 w 904"/>
              <a:gd name="T11" fmla="*/ 170 h 903"/>
              <a:gd name="T12" fmla="*/ 618 w 904"/>
              <a:gd name="T13" fmla="*/ 180 h 903"/>
              <a:gd name="T14" fmla="*/ 661 w 904"/>
              <a:gd name="T15" fmla="*/ 169 h 903"/>
              <a:gd name="T16" fmla="*/ 693 w 904"/>
              <a:gd name="T17" fmla="*/ 141 h 903"/>
              <a:gd name="T18" fmla="*/ 707 w 904"/>
              <a:gd name="T19" fmla="*/ 99 h 903"/>
              <a:gd name="T20" fmla="*/ 701 w 904"/>
              <a:gd name="T21" fmla="*/ 55 h 903"/>
              <a:gd name="T22" fmla="*/ 676 w 904"/>
              <a:gd name="T23" fmla="*/ 20 h 903"/>
              <a:gd name="T24" fmla="*/ 636 w 904"/>
              <a:gd name="T25" fmla="*/ 2 h 903"/>
              <a:gd name="T26" fmla="*/ 591 w 904"/>
              <a:gd name="T27" fmla="*/ 4 h 903"/>
              <a:gd name="T28" fmla="*/ 554 w 904"/>
              <a:gd name="T29" fmla="*/ 25 h 903"/>
              <a:gd name="T30" fmla="*/ 531 w 904"/>
              <a:gd name="T31" fmla="*/ 63 h 903"/>
              <a:gd name="T32" fmla="*/ 532 w 904"/>
              <a:gd name="T33" fmla="*/ 118 h 903"/>
              <a:gd name="T34" fmla="*/ 369 w 904"/>
              <a:gd name="T35" fmla="*/ 289 h 903"/>
              <a:gd name="T36" fmla="*/ 325 w 904"/>
              <a:gd name="T37" fmla="*/ 289 h 903"/>
              <a:gd name="T38" fmla="*/ 294 w 904"/>
              <a:gd name="T39" fmla="*/ 308 h 903"/>
              <a:gd name="T40" fmla="*/ 275 w 904"/>
              <a:gd name="T41" fmla="*/ 338 h 903"/>
              <a:gd name="T42" fmla="*/ 275 w 904"/>
              <a:gd name="T43" fmla="*/ 383 h 903"/>
              <a:gd name="T44" fmla="*/ 113 w 904"/>
              <a:gd name="T45" fmla="*/ 545 h 903"/>
              <a:gd name="T46" fmla="*/ 64 w 904"/>
              <a:gd name="T47" fmla="*/ 546 h 903"/>
              <a:gd name="T48" fmla="*/ 26 w 904"/>
              <a:gd name="T49" fmla="*/ 568 h 903"/>
              <a:gd name="T50" fmla="*/ 5 w 904"/>
              <a:gd name="T51" fmla="*/ 605 h 903"/>
              <a:gd name="T52" fmla="*/ 3 w 904"/>
              <a:gd name="T53" fmla="*/ 650 h 903"/>
              <a:gd name="T54" fmla="*/ 21 w 904"/>
              <a:gd name="T55" fmla="*/ 690 h 903"/>
              <a:gd name="T56" fmla="*/ 56 w 904"/>
              <a:gd name="T57" fmla="*/ 716 h 903"/>
              <a:gd name="T58" fmla="*/ 100 w 904"/>
              <a:gd name="T59" fmla="*/ 722 h 903"/>
              <a:gd name="T60" fmla="*/ 142 w 904"/>
              <a:gd name="T61" fmla="*/ 706 h 903"/>
              <a:gd name="T62" fmla="*/ 170 w 904"/>
              <a:gd name="T63" fmla="*/ 675 h 903"/>
              <a:gd name="T64" fmla="*/ 181 w 904"/>
              <a:gd name="T65" fmla="*/ 632 h 903"/>
              <a:gd name="T66" fmla="*/ 171 w 904"/>
              <a:gd name="T67" fmla="*/ 591 h 903"/>
              <a:gd name="T68" fmla="*/ 316 w 904"/>
              <a:gd name="T69" fmla="*/ 430 h 903"/>
              <a:gd name="T70" fmla="*/ 286 w 904"/>
              <a:gd name="T71" fmla="*/ 538 h 903"/>
              <a:gd name="T72" fmla="*/ 271 w 904"/>
              <a:gd name="T73" fmla="*/ 753 h 903"/>
              <a:gd name="T74" fmla="*/ 216 w 904"/>
              <a:gd name="T75" fmla="*/ 757 h 903"/>
              <a:gd name="T76" fmla="*/ 212 w 904"/>
              <a:gd name="T77" fmla="*/ 888 h 903"/>
              <a:gd name="T78" fmla="*/ 218 w 904"/>
              <a:gd name="T79" fmla="*/ 901 h 903"/>
              <a:gd name="T80" fmla="*/ 349 w 904"/>
              <a:gd name="T81" fmla="*/ 903 h 903"/>
              <a:gd name="T82" fmla="*/ 361 w 904"/>
              <a:gd name="T83" fmla="*/ 894 h 903"/>
              <a:gd name="T84" fmla="*/ 361 w 904"/>
              <a:gd name="T85" fmla="*/ 762 h 903"/>
              <a:gd name="T86" fmla="*/ 349 w 904"/>
              <a:gd name="T87" fmla="*/ 753 h 903"/>
              <a:gd name="T88" fmla="*/ 305 w 904"/>
              <a:gd name="T89" fmla="*/ 597 h 903"/>
              <a:gd name="T90" fmla="*/ 343 w 904"/>
              <a:gd name="T91" fmla="*/ 469 h 903"/>
              <a:gd name="T92" fmla="*/ 383 w 904"/>
              <a:gd name="T93" fmla="*/ 426 h 903"/>
              <a:gd name="T94" fmla="*/ 418 w 904"/>
              <a:gd name="T95" fmla="*/ 383 h 903"/>
              <a:gd name="T96" fmla="*/ 471 w 904"/>
              <a:gd name="T97" fmla="*/ 342 h 903"/>
              <a:gd name="T98" fmla="*/ 544 w 904"/>
              <a:gd name="T99" fmla="*/ 315 h 903"/>
              <a:gd name="T100" fmla="*/ 627 w 904"/>
              <a:gd name="T101" fmla="*/ 302 h 903"/>
              <a:gd name="T102" fmla="*/ 754 w 904"/>
              <a:gd name="T103" fmla="*/ 348 h 903"/>
              <a:gd name="T104" fmla="*/ 763 w 904"/>
              <a:gd name="T105" fmla="*/ 360 h 903"/>
              <a:gd name="T106" fmla="*/ 895 w 904"/>
              <a:gd name="T107" fmla="*/ 360 h 903"/>
              <a:gd name="T108" fmla="*/ 904 w 904"/>
              <a:gd name="T109" fmla="*/ 348 h 903"/>
              <a:gd name="T110" fmla="*/ 902 w 904"/>
              <a:gd name="T111" fmla="*/ 217 h 903"/>
              <a:gd name="T112" fmla="*/ 889 w 904"/>
              <a:gd name="T113" fmla="*/ 211 h 9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904" h="903">
                <a:moveTo>
                  <a:pt x="889" y="211"/>
                </a:moveTo>
                <a:lnTo>
                  <a:pt x="768" y="211"/>
                </a:lnTo>
                <a:lnTo>
                  <a:pt x="765" y="211"/>
                </a:lnTo>
                <a:lnTo>
                  <a:pt x="763" y="212"/>
                </a:lnTo>
                <a:lnTo>
                  <a:pt x="761" y="213"/>
                </a:lnTo>
                <a:lnTo>
                  <a:pt x="758" y="215"/>
                </a:lnTo>
                <a:lnTo>
                  <a:pt x="756" y="217"/>
                </a:lnTo>
                <a:lnTo>
                  <a:pt x="755" y="220"/>
                </a:lnTo>
                <a:lnTo>
                  <a:pt x="754" y="222"/>
                </a:lnTo>
                <a:lnTo>
                  <a:pt x="754" y="225"/>
                </a:lnTo>
                <a:lnTo>
                  <a:pt x="754" y="271"/>
                </a:lnTo>
                <a:lnTo>
                  <a:pt x="663" y="271"/>
                </a:lnTo>
                <a:lnTo>
                  <a:pt x="627" y="272"/>
                </a:lnTo>
                <a:lnTo>
                  <a:pt x="593" y="275"/>
                </a:lnTo>
                <a:lnTo>
                  <a:pt x="576" y="277"/>
                </a:lnTo>
                <a:lnTo>
                  <a:pt x="561" y="281"/>
                </a:lnTo>
                <a:lnTo>
                  <a:pt x="545" y="284"/>
                </a:lnTo>
                <a:lnTo>
                  <a:pt x="529" y="287"/>
                </a:lnTo>
                <a:lnTo>
                  <a:pt x="513" y="292"/>
                </a:lnTo>
                <a:lnTo>
                  <a:pt x="498" y="298"/>
                </a:lnTo>
                <a:lnTo>
                  <a:pt x="484" y="302"/>
                </a:lnTo>
                <a:lnTo>
                  <a:pt x="470" y="309"/>
                </a:lnTo>
                <a:lnTo>
                  <a:pt x="457" y="315"/>
                </a:lnTo>
                <a:lnTo>
                  <a:pt x="443" y="323"/>
                </a:lnTo>
                <a:lnTo>
                  <a:pt x="431" y="329"/>
                </a:lnTo>
                <a:lnTo>
                  <a:pt x="418" y="337"/>
                </a:lnTo>
                <a:lnTo>
                  <a:pt x="415" y="328"/>
                </a:lnTo>
                <a:lnTo>
                  <a:pt x="409" y="319"/>
                </a:lnTo>
                <a:lnTo>
                  <a:pt x="565" y="163"/>
                </a:lnTo>
                <a:lnTo>
                  <a:pt x="578" y="170"/>
                </a:lnTo>
                <a:lnTo>
                  <a:pt x="590" y="176"/>
                </a:lnTo>
                <a:lnTo>
                  <a:pt x="597" y="178"/>
                </a:lnTo>
                <a:lnTo>
                  <a:pt x="604" y="179"/>
                </a:lnTo>
                <a:lnTo>
                  <a:pt x="610" y="180"/>
                </a:lnTo>
                <a:lnTo>
                  <a:pt x="618" y="180"/>
                </a:lnTo>
                <a:lnTo>
                  <a:pt x="627" y="180"/>
                </a:lnTo>
                <a:lnTo>
                  <a:pt x="636" y="178"/>
                </a:lnTo>
                <a:lnTo>
                  <a:pt x="644" y="176"/>
                </a:lnTo>
                <a:lnTo>
                  <a:pt x="653" y="173"/>
                </a:lnTo>
                <a:lnTo>
                  <a:pt x="661" y="169"/>
                </a:lnTo>
                <a:lnTo>
                  <a:pt x="668" y="164"/>
                </a:lnTo>
                <a:lnTo>
                  <a:pt x="676" y="160"/>
                </a:lnTo>
                <a:lnTo>
                  <a:pt x="681" y="154"/>
                </a:lnTo>
                <a:lnTo>
                  <a:pt x="687" y="147"/>
                </a:lnTo>
                <a:lnTo>
                  <a:pt x="693" y="141"/>
                </a:lnTo>
                <a:lnTo>
                  <a:pt x="697" y="133"/>
                </a:lnTo>
                <a:lnTo>
                  <a:pt x="701" y="125"/>
                </a:lnTo>
                <a:lnTo>
                  <a:pt x="704" y="117"/>
                </a:lnTo>
                <a:lnTo>
                  <a:pt x="706" y="108"/>
                </a:lnTo>
                <a:lnTo>
                  <a:pt x="707" y="99"/>
                </a:lnTo>
                <a:lnTo>
                  <a:pt x="709" y="90"/>
                </a:lnTo>
                <a:lnTo>
                  <a:pt x="707" y="81"/>
                </a:lnTo>
                <a:lnTo>
                  <a:pt x="706" y="72"/>
                </a:lnTo>
                <a:lnTo>
                  <a:pt x="704" y="63"/>
                </a:lnTo>
                <a:lnTo>
                  <a:pt x="701" y="55"/>
                </a:lnTo>
                <a:lnTo>
                  <a:pt x="697" y="47"/>
                </a:lnTo>
                <a:lnTo>
                  <a:pt x="693" y="39"/>
                </a:lnTo>
                <a:lnTo>
                  <a:pt x="687" y="32"/>
                </a:lnTo>
                <a:lnTo>
                  <a:pt x="681" y="25"/>
                </a:lnTo>
                <a:lnTo>
                  <a:pt x="676" y="20"/>
                </a:lnTo>
                <a:lnTo>
                  <a:pt x="668" y="15"/>
                </a:lnTo>
                <a:lnTo>
                  <a:pt x="661" y="11"/>
                </a:lnTo>
                <a:lnTo>
                  <a:pt x="653" y="6"/>
                </a:lnTo>
                <a:lnTo>
                  <a:pt x="644" y="4"/>
                </a:lnTo>
                <a:lnTo>
                  <a:pt x="636" y="2"/>
                </a:lnTo>
                <a:lnTo>
                  <a:pt x="627" y="0"/>
                </a:lnTo>
                <a:lnTo>
                  <a:pt x="618" y="0"/>
                </a:lnTo>
                <a:lnTo>
                  <a:pt x="609" y="0"/>
                </a:lnTo>
                <a:lnTo>
                  <a:pt x="600" y="2"/>
                </a:lnTo>
                <a:lnTo>
                  <a:pt x="591" y="4"/>
                </a:lnTo>
                <a:lnTo>
                  <a:pt x="583" y="6"/>
                </a:lnTo>
                <a:lnTo>
                  <a:pt x="575" y="11"/>
                </a:lnTo>
                <a:lnTo>
                  <a:pt x="567" y="15"/>
                </a:lnTo>
                <a:lnTo>
                  <a:pt x="561" y="20"/>
                </a:lnTo>
                <a:lnTo>
                  <a:pt x="554" y="25"/>
                </a:lnTo>
                <a:lnTo>
                  <a:pt x="548" y="32"/>
                </a:lnTo>
                <a:lnTo>
                  <a:pt x="543" y="39"/>
                </a:lnTo>
                <a:lnTo>
                  <a:pt x="538" y="47"/>
                </a:lnTo>
                <a:lnTo>
                  <a:pt x="535" y="55"/>
                </a:lnTo>
                <a:lnTo>
                  <a:pt x="531" y="63"/>
                </a:lnTo>
                <a:lnTo>
                  <a:pt x="529" y="72"/>
                </a:lnTo>
                <a:lnTo>
                  <a:pt x="528" y="81"/>
                </a:lnTo>
                <a:lnTo>
                  <a:pt x="528" y="90"/>
                </a:lnTo>
                <a:lnTo>
                  <a:pt x="529" y="105"/>
                </a:lnTo>
                <a:lnTo>
                  <a:pt x="532" y="118"/>
                </a:lnTo>
                <a:lnTo>
                  <a:pt x="537" y="131"/>
                </a:lnTo>
                <a:lnTo>
                  <a:pt x="545" y="142"/>
                </a:lnTo>
                <a:lnTo>
                  <a:pt x="388" y="298"/>
                </a:lnTo>
                <a:lnTo>
                  <a:pt x="379" y="293"/>
                </a:lnTo>
                <a:lnTo>
                  <a:pt x="369" y="289"/>
                </a:lnTo>
                <a:lnTo>
                  <a:pt x="358" y="286"/>
                </a:lnTo>
                <a:lnTo>
                  <a:pt x="347" y="285"/>
                </a:lnTo>
                <a:lnTo>
                  <a:pt x="339" y="286"/>
                </a:lnTo>
                <a:lnTo>
                  <a:pt x="331" y="287"/>
                </a:lnTo>
                <a:lnTo>
                  <a:pt x="325" y="289"/>
                </a:lnTo>
                <a:lnTo>
                  <a:pt x="318" y="292"/>
                </a:lnTo>
                <a:lnTo>
                  <a:pt x="311" y="294"/>
                </a:lnTo>
                <a:lnTo>
                  <a:pt x="304" y="299"/>
                </a:lnTo>
                <a:lnTo>
                  <a:pt x="299" y="303"/>
                </a:lnTo>
                <a:lnTo>
                  <a:pt x="294" y="308"/>
                </a:lnTo>
                <a:lnTo>
                  <a:pt x="288" y="313"/>
                </a:lnTo>
                <a:lnTo>
                  <a:pt x="284" y="319"/>
                </a:lnTo>
                <a:lnTo>
                  <a:pt x="281" y="325"/>
                </a:lnTo>
                <a:lnTo>
                  <a:pt x="277" y="332"/>
                </a:lnTo>
                <a:lnTo>
                  <a:pt x="275" y="338"/>
                </a:lnTo>
                <a:lnTo>
                  <a:pt x="273" y="346"/>
                </a:lnTo>
                <a:lnTo>
                  <a:pt x="271" y="353"/>
                </a:lnTo>
                <a:lnTo>
                  <a:pt x="271" y="361"/>
                </a:lnTo>
                <a:lnTo>
                  <a:pt x="273" y="372"/>
                </a:lnTo>
                <a:lnTo>
                  <a:pt x="275" y="383"/>
                </a:lnTo>
                <a:lnTo>
                  <a:pt x="278" y="393"/>
                </a:lnTo>
                <a:lnTo>
                  <a:pt x="284" y="403"/>
                </a:lnTo>
                <a:lnTo>
                  <a:pt x="134" y="553"/>
                </a:lnTo>
                <a:lnTo>
                  <a:pt x="124" y="547"/>
                </a:lnTo>
                <a:lnTo>
                  <a:pt x="113" y="545"/>
                </a:lnTo>
                <a:lnTo>
                  <a:pt x="102" y="543"/>
                </a:lnTo>
                <a:lnTo>
                  <a:pt x="91" y="542"/>
                </a:lnTo>
                <a:lnTo>
                  <a:pt x="82" y="542"/>
                </a:lnTo>
                <a:lnTo>
                  <a:pt x="73" y="544"/>
                </a:lnTo>
                <a:lnTo>
                  <a:pt x="64" y="546"/>
                </a:lnTo>
                <a:lnTo>
                  <a:pt x="56" y="548"/>
                </a:lnTo>
                <a:lnTo>
                  <a:pt x="48" y="553"/>
                </a:lnTo>
                <a:lnTo>
                  <a:pt x="40" y="557"/>
                </a:lnTo>
                <a:lnTo>
                  <a:pt x="33" y="562"/>
                </a:lnTo>
                <a:lnTo>
                  <a:pt x="26" y="568"/>
                </a:lnTo>
                <a:lnTo>
                  <a:pt x="21" y="574"/>
                </a:lnTo>
                <a:lnTo>
                  <a:pt x="16" y="581"/>
                </a:lnTo>
                <a:lnTo>
                  <a:pt x="12" y="589"/>
                </a:lnTo>
                <a:lnTo>
                  <a:pt x="7" y="597"/>
                </a:lnTo>
                <a:lnTo>
                  <a:pt x="5" y="605"/>
                </a:lnTo>
                <a:lnTo>
                  <a:pt x="3" y="614"/>
                </a:lnTo>
                <a:lnTo>
                  <a:pt x="0" y="623"/>
                </a:lnTo>
                <a:lnTo>
                  <a:pt x="0" y="632"/>
                </a:lnTo>
                <a:lnTo>
                  <a:pt x="0" y="641"/>
                </a:lnTo>
                <a:lnTo>
                  <a:pt x="3" y="650"/>
                </a:lnTo>
                <a:lnTo>
                  <a:pt x="5" y="659"/>
                </a:lnTo>
                <a:lnTo>
                  <a:pt x="7" y="667"/>
                </a:lnTo>
                <a:lnTo>
                  <a:pt x="12" y="675"/>
                </a:lnTo>
                <a:lnTo>
                  <a:pt x="16" y="683"/>
                </a:lnTo>
                <a:lnTo>
                  <a:pt x="21" y="690"/>
                </a:lnTo>
                <a:lnTo>
                  <a:pt x="26" y="696"/>
                </a:lnTo>
                <a:lnTo>
                  <a:pt x="33" y="702"/>
                </a:lnTo>
                <a:lnTo>
                  <a:pt x="40" y="706"/>
                </a:lnTo>
                <a:lnTo>
                  <a:pt x="48" y="711"/>
                </a:lnTo>
                <a:lnTo>
                  <a:pt x="56" y="716"/>
                </a:lnTo>
                <a:lnTo>
                  <a:pt x="64" y="718"/>
                </a:lnTo>
                <a:lnTo>
                  <a:pt x="73" y="720"/>
                </a:lnTo>
                <a:lnTo>
                  <a:pt x="82" y="722"/>
                </a:lnTo>
                <a:lnTo>
                  <a:pt x="91" y="722"/>
                </a:lnTo>
                <a:lnTo>
                  <a:pt x="100" y="722"/>
                </a:lnTo>
                <a:lnTo>
                  <a:pt x="109" y="720"/>
                </a:lnTo>
                <a:lnTo>
                  <a:pt x="118" y="718"/>
                </a:lnTo>
                <a:lnTo>
                  <a:pt x="126" y="716"/>
                </a:lnTo>
                <a:lnTo>
                  <a:pt x="134" y="711"/>
                </a:lnTo>
                <a:lnTo>
                  <a:pt x="142" y="706"/>
                </a:lnTo>
                <a:lnTo>
                  <a:pt x="148" y="702"/>
                </a:lnTo>
                <a:lnTo>
                  <a:pt x="155" y="696"/>
                </a:lnTo>
                <a:lnTo>
                  <a:pt x="161" y="690"/>
                </a:lnTo>
                <a:lnTo>
                  <a:pt x="165" y="683"/>
                </a:lnTo>
                <a:lnTo>
                  <a:pt x="170" y="675"/>
                </a:lnTo>
                <a:lnTo>
                  <a:pt x="174" y="667"/>
                </a:lnTo>
                <a:lnTo>
                  <a:pt x="177" y="659"/>
                </a:lnTo>
                <a:lnTo>
                  <a:pt x="179" y="650"/>
                </a:lnTo>
                <a:lnTo>
                  <a:pt x="181" y="641"/>
                </a:lnTo>
                <a:lnTo>
                  <a:pt x="181" y="632"/>
                </a:lnTo>
                <a:lnTo>
                  <a:pt x="181" y="623"/>
                </a:lnTo>
                <a:lnTo>
                  <a:pt x="180" y="615"/>
                </a:lnTo>
                <a:lnTo>
                  <a:pt x="178" y="607"/>
                </a:lnTo>
                <a:lnTo>
                  <a:pt x="174" y="599"/>
                </a:lnTo>
                <a:lnTo>
                  <a:pt x="171" y="591"/>
                </a:lnTo>
                <a:lnTo>
                  <a:pt x="168" y="585"/>
                </a:lnTo>
                <a:lnTo>
                  <a:pt x="163" y="578"/>
                </a:lnTo>
                <a:lnTo>
                  <a:pt x="157" y="571"/>
                </a:lnTo>
                <a:lnTo>
                  <a:pt x="305" y="424"/>
                </a:lnTo>
                <a:lnTo>
                  <a:pt x="316" y="430"/>
                </a:lnTo>
                <a:lnTo>
                  <a:pt x="328" y="433"/>
                </a:lnTo>
                <a:lnTo>
                  <a:pt x="314" y="457"/>
                </a:lnTo>
                <a:lnTo>
                  <a:pt x="303" y="483"/>
                </a:lnTo>
                <a:lnTo>
                  <a:pt x="294" y="510"/>
                </a:lnTo>
                <a:lnTo>
                  <a:pt x="286" y="538"/>
                </a:lnTo>
                <a:lnTo>
                  <a:pt x="279" y="568"/>
                </a:lnTo>
                <a:lnTo>
                  <a:pt x="275" y="598"/>
                </a:lnTo>
                <a:lnTo>
                  <a:pt x="273" y="630"/>
                </a:lnTo>
                <a:lnTo>
                  <a:pt x="271" y="662"/>
                </a:lnTo>
                <a:lnTo>
                  <a:pt x="271" y="753"/>
                </a:lnTo>
                <a:lnTo>
                  <a:pt x="226" y="753"/>
                </a:lnTo>
                <a:lnTo>
                  <a:pt x="223" y="753"/>
                </a:lnTo>
                <a:lnTo>
                  <a:pt x="221" y="754"/>
                </a:lnTo>
                <a:lnTo>
                  <a:pt x="218" y="755"/>
                </a:lnTo>
                <a:lnTo>
                  <a:pt x="216" y="757"/>
                </a:lnTo>
                <a:lnTo>
                  <a:pt x="214" y="760"/>
                </a:lnTo>
                <a:lnTo>
                  <a:pt x="213" y="762"/>
                </a:lnTo>
                <a:lnTo>
                  <a:pt x="212" y="764"/>
                </a:lnTo>
                <a:lnTo>
                  <a:pt x="212" y="767"/>
                </a:lnTo>
                <a:lnTo>
                  <a:pt x="212" y="888"/>
                </a:lnTo>
                <a:lnTo>
                  <a:pt x="212" y="891"/>
                </a:lnTo>
                <a:lnTo>
                  <a:pt x="213" y="894"/>
                </a:lnTo>
                <a:lnTo>
                  <a:pt x="214" y="896"/>
                </a:lnTo>
                <a:lnTo>
                  <a:pt x="216" y="898"/>
                </a:lnTo>
                <a:lnTo>
                  <a:pt x="218" y="901"/>
                </a:lnTo>
                <a:lnTo>
                  <a:pt x="221" y="902"/>
                </a:lnTo>
                <a:lnTo>
                  <a:pt x="223" y="903"/>
                </a:lnTo>
                <a:lnTo>
                  <a:pt x="226" y="903"/>
                </a:lnTo>
                <a:lnTo>
                  <a:pt x="347" y="903"/>
                </a:lnTo>
                <a:lnTo>
                  <a:pt x="349" y="903"/>
                </a:lnTo>
                <a:lnTo>
                  <a:pt x="353" y="902"/>
                </a:lnTo>
                <a:lnTo>
                  <a:pt x="355" y="901"/>
                </a:lnTo>
                <a:lnTo>
                  <a:pt x="357" y="898"/>
                </a:lnTo>
                <a:lnTo>
                  <a:pt x="360" y="896"/>
                </a:lnTo>
                <a:lnTo>
                  <a:pt x="361" y="894"/>
                </a:lnTo>
                <a:lnTo>
                  <a:pt x="362" y="891"/>
                </a:lnTo>
                <a:lnTo>
                  <a:pt x="362" y="888"/>
                </a:lnTo>
                <a:lnTo>
                  <a:pt x="362" y="767"/>
                </a:lnTo>
                <a:lnTo>
                  <a:pt x="362" y="764"/>
                </a:lnTo>
                <a:lnTo>
                  <a:pt x="361" y="762"/>
                </a:lnTo>
                <a:lnTo>
                  <a:pt x="360" y="760"/>
                </a:lnTo>
                <a:lnTo>
                  <a:pt x="357" y="757"/>
                </a:lnTo>
                <a:lnTo>
                  <a:pt x="355" y="755"/>
                </a:lnTo>
                <a:lnTo>
                  <a:pt x="353" y="754"/>
                </a:lnTo>
                <a:lnTo>
                  <a:pt x="349" y="753"/>
                </a:lnTo>
                <a:lnTo>
                  <a:pt x="347" y="753"/>
                </a:lnTo>
                <a:lnTo>
                  <a:pt x="302" y="753"/>
                </a:lnTo>
                <a:lnTo>
                  <a:pt x="302" y="662"/>
                </a:lnTo>
                <a:lnTo>
                  <a:pt x="303" y="629"/>
                </a:lnTo>
                <a:lnTo>
                  <a:pt x="305" y="597"/>
                </a:lnTo>
                <a:lnTo>
                  <a:pt x="310" y="566"/>
                </a:lnTo>
                <a:lnTo>
                  <a:pt x="317" y="537"/>
                </a:lnTo>
                <a:lnTo>
                  <a:pt x="326" y="509"/>
                </a:lnTo>
                <a:lnTo>
                  <a:pt x="336" y="482"/>
                </a:lnTo>
                <a:lnTo>
                  <a:pt x="343" y="469"/>
                </a:lnTo>
                <a:lnTo>
                  <a:pt x="348" y="457"/>
                </a:lnTo>
                <a:lnTo>
                  <a:pt x="355" y="446"/>
                </a:lnTo>
                <a:lnTo>
                  <a:pt x="363" y="434"/>
                </a:lnTo>
                <a:lnTo>
                  <a:pt x="373" y="431"/>
                </a:lnTo>
                <a:lnTo>
                  <a:pt x="383" y="426"/>
                </a:lnTo>
                <a:lnTo>
                  <a:pt x="393" y="420"/>
                </a:lnTo>
                <a:lnTo>
                  <a:pt x="401" y="413"/>
                </a:lnTo>
                <a:lnTo>
                  <a:pt x="408" y="404"/>
                </a:lnTo>
                <a:lnTo>
                  <a:pt x="414" y="395"/>
                </a:lnTo>
                <a:lnTo>
                  <a:pt x="418" y="383"/>
                </a:lnTo>
                <a:lnTo>
                  <a:pt x="421" y="372"/>
                </a:lnTo>
                <a:lnTo>
                  <a:pt x="433" y="364"/>
                </a:lnTo>
                <a:lnTo>
                  <a:pt x="445" y="356"/>
                </a:lnTo>
                <a:lnTo>
                  <a:pt x="458" y="348"/>
                </a:lnTo>
                <a:lnTo>
                  <a:pt x="471" y="342"/>
                </a:lnTo>
                <a:lnTo>
                  <a:pt x="485" y="335"/>
                </a:lnTo>
                <a:lnTo>
                  <a:pt x="498" y="329"/>
                </a:lnTo>
                <a:lnTo>
                  <a:pt x="513" y="324"/>
                </a:lnTo>
                <a:lnTo>
                  <a:pt x="529" y="319"/>
                </a:lnTo>
                <a:lnTo>
                  <a:pt x="544" y="315"/>
                </a:lnTo>
                <a:lnTo>
                  <a:pt x="559" y="311"/>
                </a:lnTo>
                <a:lnTo>
                  <a:pt x="576" y="308"/>
                </a:lnTo>
                <a:lnTo>
                  <a:pt x="593" y="306"/>
                </a:lnTo>
                <a:lnTo>
                  <a:pt x="610" y="303"/>
                </a:lnTo>
                <a:lnTo>
                  <a:pt x="627" y="302"/>
                </a:lnTo>
                <a:lnTo>
                  <a:pt x="645" y="301"/>
                </a:lnTo>
                <a:lnTo>
                  <a:pt x="663" y="301"/>
                </a:lnTo>
                <a:lnTo>
                  <a:pt x="754" y="301"/>
                </a:lnTo>
                <a:lnTo>
                  <a:pt x="754" y="346"/>
                </a:lnTo>
                <a:lnTo>
                  <a:pt x="754" y="348"/>
                </a:lnTo>
                <a:lnTo>
                  <a:pt x="755" y="352"/>
                </a:lnTo>
                <a:lnTo>
                  <a:pt x="756" y="354"/>
                </a:lnTo>
                <a:lnTo>
                  <a:pt x="758" y="356"/>
                </a:lnTo>
                <a:lnTo>
                  <a:pt x="761" y="359"/>
                </a:lnTo>
                <a:lnTo>
                  <a:pt x="763" y="360"/>
                </a:lnTo>
                <a:lnTo>
                  <a:pt x="765" y="361"/>
                </a:lnTo>
                <a:lnTo>
                  <a:pt x="768" y="361"/>
                </a:lnTo>
                <a:lnTo>
                  <a:pt x="889" y="361"/>
                </a:lnTo>
                <a:lnTo>
                  <a:pt x="892" y="361"/>
                </a:lnTo>
                <a:lnTo>
                  <a:pt x="895" y="360"/>
                </a:lnTo>
                <a:lnTo>
                  <a:pt x="897" y="359"/>
                </a:lnTo>
                <a:lnTo>
                  <a:pt x="899" y="356"/>
                </a:lnTo>
                <a:lnTo>
                  <a:pt x="902" y="354"/>
                </a:lnTo>
                <a:lnTo>
                  <a:pt x="903" y="352"/>
                </a:lnTo>
                <a:lnTo>
                  <a:pt x="904" y="348"/>
                </a:lnTo>
                <a:lnTo>
                  <a:pt x="904" y="346"/>
                </a:lnTo>
                <a:lnTo>
                  <a:pt x="904" y="225"/>
                </a:lnTo>
                <a:lnTo>
                  <a:pt x="904" y="222"/>
                </a:lnTo>
                <a:lnTo>
                  <a:pt x="903" y="220"/>
                </a:lnTo>
                <a:lnTo>
                  <a:pt x="902" y="217"/>
                </a:lnTo>
                <a:lnTo>
                  <a:pt x="899" y="215"/>
                </a:lnTo>
                <a:lnTo>
                  <a:pt x="897" y="213"/>
                </a:lnTo>
                <a:lnTo>
                  <a:pt x="895" y="212"/>
                </a:lnTo>
                <a:lnTo>
                  <a:pt x="892" y="211"/>
                </a:lnTo>
                <a:lnTo>
                  <a:pt x="889" y="21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9" name="Freeform 4345">
            <a:extLst>
              <a:ext uri="{FF2B5EF4-FFF2-40B4-BE49-F238E27FC236}">
                <a16:creationId xmlns="" xmlns:a16="http://schemas.microsoft.com/office/drawing/2014/main" id="{AD0B8174-AA89-4C6B-9F09-AB817B784633}"/>
              </a:ext>
            </a:extLst>
          </p:cNvPr>
          <p:cNvSpPr>
            <a:spLocks noEditPoints="1"/>
          </p:cNvSpPr>
          <p:nvPr/>
        </p:nvSpPr>
        <p:spPr bwMode="auto">
          <a:xfrm>
            <a:off x="7236674" y="4798488"/>
            <a:ext cx="345240" cy="347166"/>
          </a:xfrm>
          <a:custGeom>
            <a:avLst/>
            <a:gdLst>
              <a:gd name="T0" fmla="*/ 390 w 898"/>
              <a:gd name="T1" fmla="*/ 587 h 898"/>
              <a:gd name="T2" fmla="*/ 334 w 898"/>
              <a:gd name="T3" fmla="*/ 545 h 898"/>
              <a:gd name="T4" fmla="*/ 303 w 898"/>
              <a:gd name="T5" fmla="*/ 480 h 898"/>
              <a:gd name="T6" fmla="*/ 306 w 898"/>
              <a:gd name="T7" fmla="*/ 405 h 898"/>
              <a:gd name="T8" fmla="*/ 343 w 898"/>
              <a:gd name="T9" fmla="*/ 344 h 898"/>
              <a:gd name="T10" fmla="*/ 404 w 898"/>
              <a:gd name="T11" fmla="*/ 306 h 898"/>
              <a:gd name="T12" fmla="*/ 479 w 898"/>
              <a:gd name="T13" fmla="*/ 302 h 898"/>
              <a:gd name="T14" fmla="*/ 543 w 898"/>
              <a:gd name="T15" fmla="*/ 333 h 898"/>
              <a:gd name="T16" fmla="*/ 586 w 898"/>
              <a:gd name="T17" fmla="*/ 391 h 898"/>
              <a:gd name="T18" fmla="*/ 598 w 898"/>
              <a:gd name="T19" fmla="*/ 465 h 898"/>
              <a:gd name="T20" fmla="*/ 572 w 898"/>
              <a:gd name="T21" fmla="*/ 533 h 898"/>
              <a:gd name="T22" fmla="*/ 520 w 898"/>
              <a:gd name="T23" fmla="*/ 580 h 898"/>
              <a:gd name="T24" fmla="*/ 449 w 898"/>
              <a:gd name="T25" fmla="*/ 599 h 898"/>
              <a:gd name="T26" fmla="*/ 750 w 898"/>
              <a:gd name="T27" fmla="*/ 302 h 898"/>
              <a:gd name="T28" fmla="*/ 824 w 898"/>
              <a:gd name="T29" fmla="*/ 199 h 898"/>
              <a:gd name="T30" fmla="*/ 820 w 898"/>
              <a:gd name="T31" fmla="*/ 186 h 898"/>
              <a:gd name="T32" fmla="*/ 702 w 898"/>
              <a:gd name="T33" fmla="*/ 75 h 898"/>
              <a:gd name="T34" fmla="*/ 613 w 898"/>
              <a:gd name="T35" fmla="*/ 158 h 898"/>
              <a:gd name="T36" fmla="*/ 538 w 898"/>
              <a:gd name="T37" fmla="*/ 15 h 898"/>
              <a:gd name="T38" fmla="*/ 532 w 898"/>
              <a:gd name="T39" fmla="*/ 3 h 898"/>
              <a:gd name="T40" fmla="*/ 371 w 898"/>
              <a:gd name="T41" fmla="*/ 0 h 898"/>
              <a:gd name="T42" fmla="*/ 360 w 898"/>
              <a:gd name="T43" fmla="*/ 10 h 898"/>
              <a:gd name="T44" fmla="*/ 323 w 898"/>
              <a:gd name="T45" fmla="*/ 140 h 898"/>
              <a:gd name="T46" fmla="*/ 201 w 898"/>
              <a:gd name="T47" fmla="*/ 76 h 898"/>
              <a:gd name="T48" fmla="*/ 187 w 898"/>
              <a:gd name="T49" fmla="*/ 77 h 898"/>
              <a:gd name="T50" fmla="*/ 74 w 898"/>
              <a:gd name="T51" fmla="*/ 193 h 898"/>
              <a:gd name="T52" fmla="*/ 78 w 898"/>
              <a:gd name="T53" fmla="*/ 207 h 898"/>
              <a:gd name="T54" fmla="*/ 126 w 898"/>
              <a:gd name="T55" fmla="*/ 359 h 898"/>
              <a:gd name="T56" fmla="*/ 4 w 898"/>
              <a:gd name="T57" fmla="*/ 364 h 898"/>
              <a:gd name="T58" fmla="*/ 0 w 898"/>
              <a:gd name="T59" fmla="*/ 494 h 898"/>
              <a:gd name="T60" fmla="*/ 6 w 898"/>
              <a:gd name="T61" fmla="*/ 506 h 898"/>
              <a:gd name="T62" fmla="*/ 130 w 898"/>
              <a:gd name="T63" fmla="*/ 538 h 898"/>
              <a:gd name="T64" fmla="*/ 157 w 898"/>
              <a:gd name="T65" fmla="*/ 613 h 898"/>
              <a:gd name="T66" fmla="*/ 74 w 898"/>
              <a:gd name="T67" fmla="*/ 703 h 898"/>
              <a:gd name="T68" fmla="*/ 189 w 898"/>
              <a:gd name="T69" fmla="*/ 823 h 898"/>
              <a:gd name="T70" fmla="*/ 204 w 898"/>
              <a:gd name="T71" fmla="*/ 822 h 898"/>
              <a:gd name="T72" fmla="*/ 326 w 898"/>
              <a:gd name="T73" fmla="*/ 758 h 898"/>
              <a:gd name="T74" fmla="*/ 359 w 898"/>
              <a:gd name="T75" fmla="*/ 886 h 898"/>
              <a:gd name="T76" fmla="*/ 368 w 898"/>
              <a:gd name="T77" fmla="*/ 897 h 898"/>
              <a:gd name="T78" fmla="*/ 530 w 898"/>
              <a:gd name="T79" fmla="*/ 897 h 898"/>
              <a:gd name="T80" fmla="*/ 538 w 898"/>
              <a:gd name="T81" fmla="*/ 886 h 898"/>
              <a:gd name="T82" fmla="*/ 571 w 898"/>
              <a:gd name="T83" fmla="*/ 758 h 898"/>
              <a:gd name="T84" fmla="*/ 694 w 898"/>
              <a:gd name="T85" fmla="*/ 822 h 898"/>
              <a:gd name="T86" fmla="*/ 708 w 898"/>
              <a:gd name="T87" fmla="*/ 823 h 898"/>
              <a:gd name="T88" fmla="*/ 823 w 898"/>
              <a:gd name="T89" fmla="*/ 709 h 898"/>
              <a:gd name="T90" fmla="*/ 822 w 898"/>
              <a:gd name="T91" fmla="*/ 695 h 898"/>
              <a:gd name="T92" fmla="*/ 755 w 898"/>
              <a:gd name="T93" fmla="*/ 586 h 898"/>
              <a:gd name="T94" fmla="*/ 773 w 898"/>
              <a:gd name="T95" fmla="*/ 509 h 898"/>
              <a:gd name="T96" fmla="*/ 893 w 898"/>
              <a:gd name="T97" fmla="*/ 504 h 898"/>
              <a:gd name="T98" fmla="*/ 898 w 898"/>
              <a:gd name="T99" fmla="*/ 374 h 898"/>
              <a:gd name="T100" fmla="*/ 891 w 898"/>
              <a:gd name="T101" fmla="*/ 362 h 8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898" h="898">
                <a:moveTo>
                  <a:pt x="449" y="599"/>
                </a:moveTo>
                <a:lnTo>
                  <a:pt x="433" y="597"/>
                </a:lnTo>
                <a:lnTo>
                  <a:pt x="418" y="595"/>
                </a:lnTo>
                <a:lnTo>
                  <a:pt x="404" y="592"/>
                </a:lnTo>
                <a:lnTo>
                  <a:pt x="390" y="587"/>
                </a:lnTo>
                <a:lnTo>
                  <a:pt x="378" y="580"/>
                </a:lnTo>
                <a:lnTo>
                  <a:pt x="365" y="573"/>
                </a:lnTo>
                <a:lnTo>
                  <a:pt x="354" y="564"/>
                </a:lnTo>
                <a:lnTo>
                  <a:pt x="343" y="555"/>
                </a:lnTo>
                <a:lnTo>
                  <a:pt x="334" y="545"/>
                </a:lnTo>
                <a:lnTo>
                  <a:pt x="325" y="533"/>
                </a:lnTo>
                <a:lnTo>
                  <a:pt x="318" y="520"/>
                </a:lnTo>
                <a:lnTo>
                  <a:pt x="311" y="508"/>
                </a:lnTo>
                <a:lnTo>
                  <a:pt x="306" y="494"/>
                </a:lnTo>
                <a:lnTo>
                  <a:pt x="303" y="480"/>
                </a:lnTo>
                <a:lnTo>
                  <a:pt x="299" y="465"/>
                </a:lnTo>
                <a:lnTo>
                  <a:pt x="299" y="449"/>
                </a:lnTo>
                <a:lnTo>
                  <a:pt x="299" y="434"/>
                </a:lnTo>
                <a:lnTo>
                  <a:pt x="303" y="419"/>
                </a:lnTo>
                <a:lnTo>
                  <a:pt x="306" y="405"/>
                </a:lnTo>
                <a:lnTo>
                  <a:pt x="311" y="391"/>
                </a:lnTo>
                <a:lnTo>
                  <a:pt x="318" y="378"/>
                </a:lnTo>
                <a:lnTo>
                  <a:pt x="325" y="365"/>
                </a:lnTo>
                <a:lnTo>
                  <a:pt x="334" y="354"/>
                </a:lnTo>
                <a:lnTo>
                  <a:pt x="343" y="344"/>
                </a:lnTo>
                <a:lnTo>
                  <a:pt x="354" y="333"/>
                </a:lnTo>
                <a:lnTo>
                  <a:pt x="365" y="325"/>
                </a:lnTo>
                <a:lnTo>
                  <a:pt x="378" y="317"/>
                </a:lnTo>
                <a:lnTo>
                  <a:pt x="390" y="311"/>
                </a:lnTo>
                <a:lnTo>
                  <a:pt x="404" y="306"/>
                </a:lnTo>
                <a:lnTo>
                  <a:pt x="418" y="302"/>
                </a:lnTo>
                <a:lnTo>
                  <a:pt x="433" y="300"/>
                </a:lnTo>
                <a:lnTo>
                  <a:pt x="449" y="299"/>
                </a:lnTo>
                <a:lnTo>
                  <a:pt x="464" y="300"/>
                </a:lnTo>
                <a:lnTo>
                  <a:pt x="479" y="302"/>
                </a:lnTo>
                <a:lnTo>
                  <a:pt x="493" y="306"/>
                </a:lnTo>
                <a:lnTo>
                  <a:pt x="507" y="311"/>
                </a:lnTo>
                <a:lnTo>
                  <a:pt x="520" y="317"/>
                </a:lnTo>
                <a:lnTo>
                  <a:pt x="533" y="325"/>
                </a:lnTo>
                <a:lnTo>
                  <a:pt x="543" y="333"/>
                </a:lnTo>
                <a:lnTo>
                  <a:pt x="554" y="344"/>
                </a:lnTo>
                <a:lnTo>
                  <a:pt x="564" y="354"/>
                </a:lnTo>
                <a:lnTo>
                  <a:pt x="572" y="365"/>
                </a:lnTo>
                <a:lnTo>
                  <a:pt x="580" y="378"/>
                </a:lnTo>
                <a:lnTo>
                  <a:pt x="586" y="391"/>
                </a:lnTo>
                <a:lnTo>
                  <a:pt x="592" y="405"/>
                </a:lnTo>
                <a:lnTo>
                  <a:pt x="595" y="419"/>
                </a:lnTo>
                <a:lnTo>
                  <a:pt x="598" y="434"/>
                </a:lnTo>
                <a:lnTo>
                  <a:pt x="598" y="449"/>
                </a:lnTo>
                <a:lnTo>
                  <a:pt x="598" y="465"/>
                </a:lnTo>
                <a:lnTo>
                  <a:pt x="595" y="480"/>
                </a:lnTo>
                <a:lnTo>
                  <a:pt x="592" y="494"/>
                </a:lnTo>
                <a:lnTo>
                  <a:pt x="586" y="508"/>
                </a:lnTo>
                <a:lnTo>
                  <a:pt x="580" y="520"/>
                </a:lnTo>
                <a:lnTo>
                  <a:pt x="572" y="533"/>
                </a:lnTo>
                <a:lnTo>
                  <a:pt x="564" y="545"/>
                </a:lnTo>
                <a:lnTo>
                  <a:pt x="554" y="555"/>
                </a:lnTo>
                <a:lnTo>
                  <a:pt x="543" y="564"/>
                </a:lnTo>
                <a:lnTo>
                  <a:pt x="533" y="573"/>
                </a:lnTo>
                <a:lnTo>
                  <a:pt x="520" y="580"/>
                </a:lnTo>
                <a:lnTo>
                  <a:pt x="507" y="587"/>
                </a:lnTo>
                <a:lnTo>
                  <a:pt x="493" y="592"/>
                </a:lnTo>
                <a:lnTo>
                  <a:pt x="479" y="595"/>
                </a:lnTo>
                <a:lnTo>
                  <a:pt x="464" y="597"/>
                </a:lnTo>
                <a:lnTo>
                  <a:pt x="449" y="599"/>
                </a:lnTo>
                <a:close/>
                <a:moveTo>
                  <a:pt x="883" y="359"/>
                </a:moveTo>
                <a:lnTo>
                  <a:pt x="771" y="359"/>
                </a:lnTo>
                <a:lnTo>
                  <a:pt x="765" y="341"/>
                </a:lnTo>
                <a:lnTo>
                  <a:pt x="759" y="321"/>
                </a:lnTo>
                <a:lnTo>
                  <a:pt x="750" y="302"/>
                </a:lnTo>
                <a:lnTo>
                  <a:pt x="740" y="284"/>
                </a:lnTo>
                <a:lnTo>
                  <a:pt x="820" y="207"/>
                </a:lnTo>
                <a:lnTo>
                  <a:pt x="822" y="205"/>
                </a:lnTo>
                <a:lnTo>
                  <a:pt x="823" y="202"/>
                </a:lnTo>
                <a:lnTo>
                  <a:pt x="824" y="199"/>
                </a:lnTo>
                <a:lnTo>
                  <a:pt x="824" y="196"/>
                </a:lnTo>
                <a:lnTo>
                  <a:pt x="824" y="193"/>
                </a:lnTo>
                <a:lnTo>
                  <a:pt x="823" y="191"/>
                </a:lnTo>
                <a:lnTo>
                  <a:pt x="822" y="188"/>
                </a:lnTo>
                <a:lnTo>
                  <a:pt x="820" y="186"/>
                </a:lnTo>
                <a:lnTo>
                  <a:pt x="713" y="80"/>
                </a:lnTo>
                <a:lnTo>
                  <a:pt x="710" y="77"/>
                </a:lnTo>
                <a:lnTo>
                  <a:pt x="707" y="76"/>
                </a:lnTo>
                <a:lnTo>
                  <a:pt x="705" y="75"/>
                </a:lnTo>
                <a:lnTo>
                  <a:pt x="702" y="75"/>
                </a:lnTo>
                <a:lnTo>
                  <a:pt x="700" y="75"/>
                </a:lnTo>
                <a:lnTo>
                  <a:pt x="696" y="76"/>
                </a:lnTo>
                <a:lnTo>
                  <a:pt x="694" y="77"/>
                </a:lnTo>
                <a:lnTo>
                  <a:pt x="691" y="80"/>
                </a:lnTo>
                <a:lnTo>
                  <a:pt x="613" y="158"/>
                </a:lnTo>
                <a:lnTo>
                  <a:pt x="594" y="148"/>
                </a:lnTo>
                <a:lnTo>
                  <a:pt x="574" y="140"/>
                </a:lnTo>
                <a:lnTo>
                  <a:pt x="555" y="132"/>
                </a:lnTo>
                <a:lnTo>
                  <a:pt x="538" y="128"/>
                </a:lnTo>
                <a:lnTo>
                  <a:pt x="538" y="15"/>
                </a:lnTo>
                <a:lnTo>
                  <a:pt x="538" y="12"/>
                </a:lnTo>
                <a:lnTo>
                  <a:pt x="537" y="10"/>
                </a:lnTo>
                <a:lnTo>
                  <a:pt x="536" y="7"/>
                </a:lnTo>
                <a:lnTo>
                  <a:pt x="534" y="5"/>
                </a:lnTo>
                <a:lnTo>
                  <a:pt x="532" y="3"/>
                </a:lnTo>
                <a:lnTo>
                  <a:pt x="530" y="2"/>
                </a:lnTo>
                <a:lnTo>
                  <a:pt x="526" y="0"/>
                </a:lnTo>
                <a:lnTo>
                  <a:pt x="523" y="0"/>
                </a:lnTo>
                <a:lnTo>
                  <a:pt x="374" y="0"/>
                </a:lnTo>
                <a:lnTo>
                  <a:pt x="371" y="0"/>
                </a:lnTo>
                <a:lnTo>
                  <a:pt x="368" y="2"/>
                </a:lnTo>
                <a:lnTo>
                  <a:pt x="366" y="3"/>
                </a:lnTo>
                <a:lnTo>
                  <a:pt x="364" y="5"/>
                </a:lnTo>
                <a:lnTo>
                  <a:pt x="362" y="7"/>
                </a:lnTo>
                <a:lnTo>
                  <a:pt x="360" y="10"/>
                </a:lnTo>
                <a:lnTo>
                  <a:pt x="359" y="12"/>
                </a:lnTo>
                <a:lnTo>
                  <a:pt x="359" y="15"/>
                </a:lnTo>
                <a:lnTo>
                  <a:pt x="359" y="128"/>
                </a:lnTo>
                <a:lnTo>
                  <a:pt x="342" y="133"/>
                </a:lnTo>
                <a:lnTo>
                  <a:pt x="323" y="140"/>
                </a:lnTo>
                <a:lnTo>
                  <a:pt x="304" y="148"/>
                </a:lnTo>
                <a:lnTo>
                  <a:pt x="285" y="158"/>
                </a:lnTo>
                <a:lnTo>
                  <a:pt x="206" y="80"/>
                </a:lnTo>
                <a:lnTo>
                  <a:pt x="203" y="77"/>
                </a:lnTo>
                <a:lnTo>
                  <a:pt x="201" y="76"/>
                </a:lnTo>
                <a:lnTo>
                  <a:pt x="198" y="75"/>
                </a:lnTo>
                <a:lnTo>
                  <a:pt x="196" y="75"/>
                </a:lnTo>
                <a:lnTo>
                  <a:pt x="192" y="75"/>
                </a:lnTo>
                <a:lnTo>
                  <a:pt x="190" y="76"/>
                </a:lnTo>
                <a:lnTo>
                  <a:pt x="187" y="77"/>
                </a:lnTo>
                <a:lnTo>
                  <a:pt x="185" y="80"/>
                </a:lnTo>
                <a:lnTo>
                  <a:pt x="78" y="186"/>
                </a:lnTo>
                <a:lnTo>
                  <a:pt x="76" y="188"/>
                </a:lnTo>
                <a:lnTo>
                  <a:pt x="75" y="191"/>
                </a:lnTo>
                <a:lnTo>
                  <a:pt x="74" y="193"/>
                </a:lnTo>
                <a:lnTo>
                  <a:pt x="74" y="196"/>
                </a:lnTo>
                <a:lnTo>
                  <a:pt x="74" y="199"/>
                </a:lnTo>
                <a:lnTo>
                  <a:pt x="75" y="202"/>
                </a:lnTo>
                <a:lnTo>
                  <a:pt x="76" y="205"/>
                </a:lnTo>
                <a:lnTo>
                  <a:pt x="78" y="207"/>
                </a:lnTo>
                <a:lnTo>
                  <a:pt x="157" y="286"/>
                </a:lnTo>
                <a:lnTo>
                  <a:pt x="148" y="304"/>
                </a:lnTo>
                <a:lnTo>
                  <a:pt x="139" y="324"/>
                </a:lnTo>
                <a:lnTo>
                  <a:pt x="131" y="343"/>
                </a:lnTo>
                <a:lnTo>
                  <a:pt x="126" y="359"/>
                </a:lnTo>
                <a:lnTo>
                  <a:pt x="15" y="359"/>
                </a:lnTo>
                <a:lnTo>
                  <a:pt x="12" y="360"/>
                </a:lnTo>
                <a:lnTo>
                  <a:pt x="10" y="361"/>
                </a:lnTo>
                <a:lnTo>
                  <a:pt x="6" y="362"/>
                </a:lnTo>
                <a:lnTo>
                  <a:pt x="4" y="364"/>
                </a:lnTo>
                <a:lnTo>
                  <a:pt x="3" y="366"/>
                </a:lnTo>
                <a:lnTo>
                  <a:pt x="1" y="368"/>
                </a:lnTo>
                <a:lnTo>
                  <a:pt x="1" y="372"/>
                </a:lnTo>
                <a:lnTo>
                  <a:pt x="0" y="374"/>
                </a:lnTo>
                <a:lnTo>
                  <a:pt x="0" y="494"/>
                </a:lnTo>
                <a:lnTo>
                  <a:pt x="1" y="497"/>
                </a:lnTo>
                <a:lnTo>
                  <a:pt x="1" y="500"/>
                </a:lnTo>
                <a:lnTo>
                  <a:pt x="3" y="502"/>
                </a:lnTo>
                <a:lnTo>
                  <a:pt x="4" y="504"/>
                </a:lnTo>
                <a:lnTo>
                  <a:pt x="6" y="506"/>
                </a:lnTo>
                <a:lnTo>
                  <a:pt x="10" y="508"/>
                </a:lnTo>
                <a:lnTo>
                  <a:pt x="12" y="509"/>
                </a:lnTo>
                <a:lnTo>
                  <a:pt x="15" y="509"/>
                </a:lnTo>
                <a:lnTo>
                  <a:pt x="125" y="509"/>
                </a:lnTo>
                <a:lnTo>
                  <a:pt x="130" y="538"/>
                </a:lnTo>
                <a:lnTo>
                  <a:pt x="138" y="565"/>
                </a:lnTo>
                <a:lnTo>
                  <a:pt x="142" y="579"/>
                </a:lnTo>
                <a:lnTo>
                  <a:pt x="146" y="591"/>
                </a:lnTo>
                <a:lnTo>
                  <a:pt x="152" y="603"/>
                </a:lnTo>
                <a:lnTo>
                  <a:pt x="157" y="613"/>
                </a:lnTo>
                <a:lnTo>
                  <a:pt x="78" y="693"/>
                </a:lnTo>
                <a:lnTo>
                  <a:pt x="76" y="695"/>
                </a:lnTo>
                <a:lnTo>
                  <a:pt x="75" y="697"/>
                </a:lnTo>
                <a:lnTo>
                  <a:pt x="74" y="700"/>
                </a:lnTo>
                <a:lnTo>
                  <a:pt x="74" y="703"/>
                </a:lnTo>
                <a:lnTo>
                  <a:pt x="75" y="709"/>
                </a:lnTo>
                <a:lnTo>
                  <a:pt x="78" y="714"/>
                </a:lnTo>
                <a:lnTo>
                  <a:pt x="185" y="820"/>
                </a:lnTo>
                <a:lnTo>
                  <a:pt x="187" y="822"/>
                </a:lnTo>
                <a:lnTo>
                  <a:pt x="189" y="823"/>
                </a:lnTo>
                <a:lnTo>
                  <a:pt x="192" y="824"/>
                </a:lnTo>
                <a:lnTo>
                  <a:pt x="196" y="824"/>
                </a:lnTo>
                <a:lnTo>
                  <a:pt x="198" y="824"/>
                </a:lnTo>
                <a:lnTo>
                  <a:pt x="201" y="823"/>
                </a:lnTo>
                <a:lnTo>
                  <a:pt x="204" y="822"/>
                </a:lnTo>
                <a:lnTo>
                  <a:pt x="206" y="820"/>
                </a:lnTo>
                <a:lnTo>
                  <a:pt x="285" y="742"/>
                </a:lnTo>
                <a:lnTo>
                  <a:pt x="298" y="747"/>
                </a:lnTo>
                <a:lnTo>
                  <a:pt x="312" y="753"/>
                </a:lnTo>
                <a:lnTo>
                  <a:pt x="326" y="758"/>
                </a:lnTo>
                <a:lnTo>
                  <a:pt x="340" y="763"/>
                </a:lnTo>
                <a:lnTo>
                  <a:pt x="350" y="768"/>
                </a:lnTo>
                <a:lnTo>
                  <a:pt x="359" y="771"/>
                </a:lnTo>
                <a:lnTo>
                  <a:pt x="359" y="883"/>
                </a:lnTo>
                <a:lnTo>
                  <a:pt x="359" y="886"/>
                </a:lnTo>
                <a:lnTo>
                  <a:pt x="360" y="888"/>
                </a:lnTo>
                <a:lnTo>
                  <a:pt x="362" y="892"/>
                </a:lnTo>
                <a:lnTo>
                  <a:pt x="364" y="894"/>
                </a:lnTo>
                <a:lnTo>
                  <a:pt x="366" y="895"/>
                </a:lnTo>
                <a:lnTo>
                  <a:pt x="368" y="897"/>
                </a:lnTo>
                <a:lnTo>
                  <a:pt x="371" y="897"/>
                </a:lnTo>
                <a:lnTo>
                  <a:pt x="374" y="898"/>
                </a:lnTo>
                <a:lnTo>
                  <a:pt x="523" y="898"/>
                </a:lnTo>
                <a:lnTo>
                  <a:pt x="526" y="897"/>
                </a:lnTo>
                <a:lnTo>
                  <a:pt x="530" y="897"/>
                </a:lnTo>
                <a:lnTo>
                  <a:pt x="532" y="895"/>
                </a:lnTo>
                <a:lnTo>
                  <a:pt x="534" y="894"/>
                </a:lnTo>
                <a:lnTo>
                  <a:pt x="536" y="892"/>
                </a:lnTo>
                <a:lnTo>
                  <a:pt x="537" y="888"/>
                </a:lnTo>
                <a:lnTo>
                  <a:pt x="538" y="886"/>
                </a:lnTo>
                <a:lnTo>
                  <a:pt x="538" y="883"/>
                </a:lnTo>
                <a:lnTo>
                  <a:pt x="538" y="771"/>
                </a:lnTo>
                <a:lnTo>
                  <a:pt x="548" y="768"/>
                </a:lnTo>
                <a:lnTo>
                  <a:pt x="557" y="763"/>
                </a:lnTo>
                <a:lnTo>
                  <a:pt x="571" y="758"/>
                </a:lnTo>
                <a:lnTo>
                  <a:pt x="585" y="753"/>
                </a:lnTo>
                <a:lnTo>
                  <a:pt x="599" y="747"/>
                </a:lnTo>
                <a:lnTo>
                  <a:pt x="613" y="742"/>
                </a:lnTo>
                <a:lnTo>
                  <a:pt x="691" y="820"/>
                </a:lnTo>
                <a:lnTo>
                  <a:pt x="694" y="822"/>
                </a:lnTo>
                <a:lnTo>
                  <a:pt x="696" y="823"/>
                </a:lnTo>
                <a:lnTo>
                  <a:pt x="700" y="824"/>
                </a:lnTo>
                <a:lnTo>
                  <a:pt x="702" y="824"/>
                </a:lnTo>
                <a:lnTo>
                  <a:pt x="705" y="824"/>
                </a:lnTo>
                <a:lnTo>
                  <a:pt x="708" y="823"/>
                </a:lnTo>
                <a:lnTo>
                  <a:pt x="710" y="822"/>
                </a:lnTo>
                <a:lnTo>
                  <a:pt x="713" y="820"/>
                </a:lnTo>
                <a:lnTo>
                  <a:pt x="820" y="714"/>
                </a:lnTo>
                <a:lnTo>
                  <a:pt x="822" y="711"/>
                </a:lnTo>
                <a:lnTo>
                  <a:pt x="823" y="709"/>
                </a:lnTo>
                <a:lnTo>
                  <a:pt x="824" y="705"/>
                </a:lnTo>
                <a:lnTo>
                  <a:pt x="824" y="703"/>
                </a:lnTo>
                <a:lnTo>
                  <a:pt x="824" y="700"/>
                </a:lnTo>
                <a:lnTo>
                  <a:pt x="823" y="698"/>
                </a:lnTo>
                <a:lnTo>
                  <a:pt x="822" y="695"/>
                </a:lnTo>
                <a:lnTo>
                  <a:pt x="820" y="693"/>
                </a:lnTo>
                <a:lnTo>
                  <a:pt x="741" y="613"/>
                </a:lnTo>
                <a:lnTo>
                  <a:pt x="746" y="605"/>
                </a:lnTo>
                <a:lnTo>
                  <a:pt x="751" y="595"/>
                </a:lnTo>
                <a:lnTo>
                  <a:pt x="755" y="586"/>
                </a:lnTo>
                <a:lnTo>
                  <a:pt x="760" y="575"/>
                </a:lnTo>
                <a:lnTo>
                  <a:pt x="764" y="562"/>
                </a:lnTo>
                <a:lnTo>
                  <a:pt x="767" y="546"/>
                </a:lnTo>
                <a:lnTo>
                  <a:pt x="770" y="529"/>
                </a:lnTo>
                <a:lnTo>
                  <a:pt x="773" y="509"/>
                </a:lnTo>
                <a:lnTo>
                  <a:pt x="883" y="509"/>
                </a:lnTo>
                <a:lnTo>
                  <a:pt x="886" y="509"/>
                </a:lnTo>
                <a:lnTo>
                  <a:pt x="888" y="508"/>
                </a:lnTo>
                <a:lnTo>
                  <a:pt x="891" y="506"/>
                </a:lnTo>
                <a:lnTo>
                  <a:pt x="893" y="504"/>
                </a:lnTo>
                <a:lnTo>
                  <a:pt x="894" y="502"/>
                </a:lnTo>
                <a:lnTo>
                  <a:pt x="897" y="500"/>
                </a:lnTo>
                <a:lnTo>
                  <a:pt x="898" y="497"/>
                </a:lnTo>
                <a:lnTo>
                  <a:pt x="898" y="494"/>
                </a:lnTo>
                <a:lnTo>
                  <a:pt x="898" y="374"/>
                </a:lnTo>
                <a:lnTo>
                  <a:pt x="898" y="372"/>
                </a:lnTo>
                <a:lnTo>
                  <a:pt x="897" y="368"/>
                </a:lnTo>
                <a:lnTo>
                  <a:pt x="894" y="366"/>
                </a:lnTo>
                <a:lnTo>
                  <a:pt x="893" y="364"/>
                </a:lnTo>
                <a:lnTo>
                  <a:pt x="891" y="362"/>
                </a:lnTo>
                <a:lnTo>
                  <a:pt x="888" y="361"/>
                </a:lnTo>
                <a:lnTo>
                  <a:pt x="886" y="360"/>
                </a:lnTo>
                <a:lnTo>
                  <a:pt x="883" y="35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70" name="Group 69">
            <a:extLst>
              <a:ext uri="{FF2B5EF4-FFF2-40B4-BE49-F238E27FC236}">
                <a16:creationId xmlns="" xmlns:a16="http://schemas.microsoft.com/office/drawing/2014/main" id="{5045DF58-19E9-4044-94B0-7AE7800AC8D8}"/>
              </a:ext>
            </a:extLst>
          </p:cNvPr>
          <p:cNvGrpSpPr/>
          <p:nvPr/>
        </p:nvGrpSpPr>
        <p:grpSpPr>
          <a:xfrm>
            <a:off x="8077247" y="1752546"/>
            <a:ext cx="3657845" cy="1181166"/>
            <a:chOff x="8055185" y="1828561"/>
            <a:chExt cx="3657845" cy="1181166"/>
          </a:xfrm>
        </p:grpSpPr>
        <p:sp>
          <p:nvSpPr>
            <p:cNvPr id="71" name="Rectangle 70">
              <a:extLst>
                <a:ext uri="{FF2B5EF4-FFF2-40B4-BE49-F238E27FC236}">
                  <a16:creationId xmlns="" xmlns:a16="http://schemas.microsoft.com/office/drawing/2014/main" id="{09ED090D-B502-45C5-8D82-2ED831A24D02}"/>
                </a:ext>
              </a:extLst>
            </p:cNvPr>
            <p:cNvSpPr/>
            <p:nvPr/>
          </p:nvSpPr>
          <p:spPr>
            <a:xfrm>
              <a:off x="8055185" y="1828561"/>
              <a:ext cx="3657844" cy="246221"/>
            </a:xfrm>
            <a:prstGeom prst="rect">
              <a:avLst/>
            </a:prstGeom>
          </p:spPr>
          <p:txBody>
            <a:bodyPr wrap="square" lIns="0" tIns="0" rIns="0" bIns="0" anchor="ctr">
              <a:spAutoFit/>
            </a:bodyPr>
            <a:lstStyle/>
            <a:p>
              <a:r>
                <a:rPr lang="en-US" sz="1600" b="1" dirty="0">
                  <a:cs typeface="Segoe UI" panose="020B0502040204020203" pitchFamily="34" charset="0"/>
                </a:rPr>
                <a:t>Lorem Ipsum</a:t>
              </a:r>
            </a:p>
          </p:txBody>
        </p:sp>
        <p:sp>
          <p:nvSpPr>
            <p:cNvPr id="72" name="TextBox 71">
              <a:extLst>
                <a:ext uri="{FF2B5EF4-FFF2-40B4-BE49-F238E27FC236}">
                  <a16:creationId xmlns="" xmlns:a16="http://schemas.microsoft.com/office/drawing/2014/main" id="{4B29F367-BDB5-49F8-9EAB-AB25B9BD2386}"/>
                </a:ext>
              </a:extLst>
            </p:cNvPr>
            <p:cNvSpPr txBox="1"/>
            <p:nvPr/>
          </p:nvSpPr>
          <p:spPr>
            <a:xfrm>
              <a:off x="8055186" y="2147953"/>
              <a:ext cx="3657844" cy="861774"/>
            </a:xfrm>
            <a:prstGeom prst="rect">
              <a:avLst/>
            </a:prstGeom>
            <a:noFill/>
            <a:ln w="6350">
              <a:noFill/>
              <a:prstDash val="dash"/>
            </a:ln>
          </p:spPr>
          <p:txBody>
            <a:bodyPr wrap="square" lIns="0" tIns="0" rIns="0" bIns="0" rtlCol="0" anchor="t">
              <a:spAutoFit/>
            </a:bodyPr>
            <a:lstStyle/>
            <a:p>
              <a:r>
                <a:rPr lang="en-US" sz="1400" dirty="0">
                  <a:cs typeface="Calibri" panose="020F0502020204030204" pitchFamily="34" charset="0"/>
                </a:rPr>
                <a:t>Lorem ipsum dolor sit </a:t>
              </a:r>
              <a:r>
                <a:rPr lang="en-US" sz="1400" dirty="0" err="1">
                  <a:cs typeface="Calibri" panose="020F0502020204030204" pitchFamily="34" charset="0"/>
                </a:rPr>
                <a:t>amet</a:t>
              </a:r>
              <a:r>
                <a:rPr lang="en-US" sz="1400" dirty="0">
                  <a:cs typeface="Calibri" panose="020F0502020204030204" pitchFamily="34" charset="0"/>
                </a:rPr>
                <a:t>, </a:t>
              </a:r>
              <a:r>
                <a:rPr lang="en-US" sz="1400" dirty="0" err="1">
                  <a:cs typeface="Calibri" panose="020F0502020204030204" pitchFamily="34" charset="0"/>
                </a:rPr>
                <a:t>consectetur</a:t>
              </a:r>
              <a:r>
                <a:rPr lang="en-US" sz="1400" dirty="0">
                  <a:cs typeface="Calibri" panose="020F0502020204030204" pitchFamily="34" charset="0"/>
                </a:rPr>
                <a:t> </a:t>
              </a:r>
              <a:r>
                <a:rPr lang="en-US" sz="1400" dirty="0" err="1">
                  <a:cs typeface="Calibri" panose="020F0502020204030204" pitchFamily="34" charset="0"/>
                </a:rPr>
                <a:t>adipiscing</a:t>
              </a:r>
              <a:r>
                <a:rPr lang="en-US" sz="1400" dirty="0">
                  <a:cs typeface="Calibri" panose="020F0502020204030204" pitchFamily="34" charset="0"/>
                </a:rPr>
                <a:t> </a:t>
              </a:r>
              <a:r>
                <a:rPr lang="en-US" sz="1400" dirty="0" err="1">
                  <a:cs typeface="Calibri" panose="020F0502020204030204" pitchFamily="34" charset="0"/>
                </a:rPr>
                <a:t>elit</a:t>
              </a:r>
              <a:r>
                <a:rPr lang="en-US" sz="1400" dirty="0">
                  <a:cs typeface="Calibri" panose="020F0502020204030204" pitchFamily="34" charset="0"/>
                </a:rPr>
                <a:t>. Duis </a:t>
              </a:r>
              <a:r>
                <a:rPr lang="en-US" sz="1400" dirty="0" err="1">
                  <a:cs typeface="Calibri" panose="020F0502020204030204" pitchFamily="34" charset="0"/>
                </a:rPr>
                <a:t>suscipit</a:t>
              </a:r>
              <a:r>
                <a:rPr lang="en-US" sz="1400" dirty="0">
                  <a:cs typeface="Calibri" panose="020F0502020204030204" pitchFamily="34" charset="0"/>
                </a:rPr>
                <a:t> in </a:t>
              </a:r>
              <a:r>
                <a:rPr lang="en-US" sz="1400" dirty="0" err="1">
                  <a:cs typeface="Calibri" panose="020F0502020204030204" pitchFamily="34" charset="0"/>
                </a:rPr>
                <a:t>tellus</a:t>
              </a:r>
              <a:r>
                <a:rPr lang="en-US" sz="1400" dirty="0">
                  <a:cs typeface="Calibri" panose="020F0502020204030204" pitchFamily="34" charset="0"/>
                </a:rPr>
                <a:t> ac </a:t>
              </a:r>
              <a:r>
                <a:rPr lang="en-US" sz="1400" dirty="0" err="1">
                  <a:cs typeface="Calibri" panose="020F0502020204030204" pitchFamily="34" charset="0"/>
                </a:rPr>
                <a:t>bibendum</a:t>
              </a:r>
              <a:r>
                <a:rPr lang="en-US" sz="1400" dirty="0">
                  <a:cs typeface="Calibri" panose="020F0502020204030204" pitchFamily="34" charset="0"/>
                </a:rPr>
                <a:t>. Sed </a:t>
              </a:r>
              <a:r>
                <a:rPr lang="en-US" sz="1400" dirty="0" err="1">
                  <a:cs typeface="Calibri" panose="020F0502020204030204" pitchFamily="34" charset="0"/>
                </a:rPr>
                <a:t>congue</a:t>
              </a:r>
              <a:r>
                <a:rPr lang="en-US" sz="1400" dirty="0">
                  <a:cs typeface="Calibri" panose="020F0502020204030204" pitchFamily="34" charset="0"/>
                </a:rPr>
                <a:t> </a:t>
              </a:r>
              <a:r>
                <a:rPr lang="en-US" sz="1400" dirty="0" err="1">
                  <a:cs typeface="Calibri" panose="020F0502020204030204" pitchFamily="34" charset="0"/>
                </a:rPr>
                <a:t>lacus</a:t>
              </a:r>
              <a:r>
                <a:rPr lang="en-US" sz="1400" dirty="0">
                  <a:cs typeface="Calibri" panose="020F0502020204030204" pitchFamily="34" charset="0"/>
                </a:rPr>
                <a:t> vitae </a:t>
              </a:r>
              <a:r>
                <a:rPr lang="en-US" sz="1400" dirty="0" err="1">
                  <a:cs typeface="Calibri" panose="020F0502020204030204" pitchFamily="34" charset="0"/>
                </a:rPr>
                <a:t>tellus</a:t>
              </a:r>
              <a:r>
                <a:rPr lang="en-US" sz="1400" dirty="0">
                  <a:cs typeface="Calibri" panose="020F0502020204030204" pitchFamily="34" charset="0"/>
                </a:rPr>
                <a:t> </a:t>
              </a:r>
              <a:r>
                <a:rPr lang="en-US" sz="1400" dirty="0" err="1">
                  <a:cs typeface="Calibri" panose="020F0502020204030204" pitchFamily="34" charset="0"/>
                </a:rPr>
                <a:t>finibus</a:t>
              </a:r>
              <a:r>
                <a:rPr lang="en-US" sz="1400" dirty="0">
                  <a:cs typeface="Calibri" panose="020F0502020204030204" pitchFamily="34" charset="0"/>
                </a:rPr>
                <a:t>.</a:t>
              </a:r>
            </a:p>
          </p:txBody>
        </p:sp>
      </p:grpSp>
      <p:grpSp>
        <p:nvGrpSpPr>
          <p:cNvPr id="73" name="Group 72">
            <a:extLst>
              <a:ext uri="{FF2B5EF4-FFF2-40B4-BE49-F238E27FC236}">
                <a16:creationId xmlns="" xmlns:a16="http://schemas.microsoft.com/office/drawing/2014/main" id="{D325CDB6-3917-48F5-9CFD-6CB8C1BECC1C}"/>
              </a:ext>
            </a:extLst>
          </p:cNvPr>
          <p:cNvGrpSpPr/>
          <p:nvPr/>
        </p:nvGrpSpPr>
        <p:grpSpPr>
          <a:xfrm>
            <a:off x="8077247" y="4379279"/>
            <a:ext cx="3657845" cy="1181166"/>
            <a:chOff x="8055185" y="1828561"/>
            <a:chExt cx="3657845" cy="1181166"/>
          </a:xfrm>
        </p:grpSpPr>
        <p:sp>
          <p:nvSpPr>
            <p:cNvPr id="74" name="Rectangle 73">
              <a:extLst>
                <a:ext uri="{FF2B5EF4-FFF2-40B4-BE49-F238E27FC236}">
                  <a16:creationId xmlns="" xmlns:a16="http://schemas.microsoft.com/office/drawing/2014/main" id="{497DFBA6-FCA5-47ED-8D60-0B326EB4E372}"/>
                </a:ext>
              </a:extLst>
            </p:cNvPr>
            <p:cNvSpPr/>
            <p:nvPr/>
          </p:nvSpPr>
          <p:spPr>
            <a:xfrm>
              <a:off x="8055185" y="1828561"/>
              <a:ext cx="3657844" cy="246221"/>
            </a:xfrm>
            <a:prstGeom prst="rect">
              <a:avLst/>
            </a:prstGeom>
          </p:spPr>
          <p:txBody>
            <a:bodyPr wrap="square" lIns="0" tIns="0" rIns="0" bIns="0" anchor="ctr">
              <a:spAutoFit/>
            </a:bodyPr>
            <a:lstStyle/>
            <a:p>
              <a:r>
                <a:rPr lang="en-US" sz="1600" b="1" dirty="0">
                  <a:cs typeface="Segoe UI" panose="020B0502040204020203" pitchFamily="34" charset="0"/>
                </a:rPr>
                <a:t>Lorem Ipsum</a:t>
              </a:r>
            </a:p>
          </p:txBody>
        </p:sp>
        <p:sp>
          <p:nvSpPr>
            <p:cNvPr id="75" name="TextBox 74">
              <a:extLst>
                <a:ext uri="{FF2B5EF4-FFF2-40B4-BE49-F238E27FC236}">
                  <a16:creationId xmlns="" xmlns:a16="http://schemas.microsoft.com/office/drawing/2014/main" id="{DE6E4924-0739-4065-8A32-AED280ECE80E}"/>
                </a:ext>
              </a:extLst>
            </p:cNvPr>
            <p:cNvSpPr txBox="1"/>
            <p:nvPr/>
          </p:nvSpPr>
          <p:spPr>
            <a:xfrm>
              <a:off x="8055186" y="2147953"/>
              <a:ext cx="3657844" cy="861774"/>
            </a:xfrm>
            <a:prstGeom prst="rect">
              <a:avLst/>
            </a:prstGeom>
            <a:noFill/>
            <a:ln w="6350">
              <a:noFill/>
              <a:prstDash val="dash"/>
            </a:ln>
          </p:spPr>
          <p:txBody>
            <a:bodyPr wrap="square" lIns="0" tIns="0" rIns="0" bIns="0" rtlCol="0" anchor="t">
              <a:spAutoFit/>
            </a:bodyPr>
            <a:lstStyle/>
            <a:p>
              <a:r>
                <a:rPr lang="en-US" sz="1400" dirty="0">
                  <a:cs typeface="Calibri" panose="020F0502020204030204" pitchFamily="34" charset="0"/>
                </a:rPr>
                <a:t>Lorem ipsum dolor sit </a:t>
              </a:r>
              <a:r>
                <a:rPr lang="en-US" sz="1400" dirty="0" err="1">
                  <a:cs typeface="Calibri" panose="020F0502020204030204" pitchFamily="34" charset="0"/>
                </a:rPr>
                <a:t>amet</a:t>
              </a:r>
              <a:r>
                <a:rPr lang="en-US" sz="1400" dirty="0">
                  <a:cs typeface="Calibri" panose="020F0502020204030204" pitchFamily="34" charset="0"/>
                </a:rPr>
                <a:t>, </a:t>
              </a:r>
              <a:r>
                <a:rPr lang="en-US" sz="1400" dirty="0" err="1">
                  <a:cs typeface="Calibri" panose="020F0502020204030204" pitchFamily="34" charset="0"/>
                </a:rPr>
                <a:t>consectetur</a:t>
              </a:r>
              <a:r>
                <a:rPr lang="en-US" sz="1400" dirty="0">
                  <a:cs typeface="Calibri" panose="020F0502020204030204" pitchFamily="34" charset="0"/>
                </a:rPr>
                <a:t> </a:t>
              </a:r>
              <a:r>
                <a:rPr lang="en-US" sz="1400" dirty="0" err="1">
                  <a:cs typeface="Calibri" panose="020F0502020204030204" pitchFamily="34" charset="0"/>
                </a:rPr>
                <a:t>adipiscing</a:t>
              </a:r>
              <a:r>
                <a:rPr lang="en-US" sz="1400" dirty="0">
                  <a:cs typeface="Calibri" panose="020F0502020204030204" pitchFamily="34" charset="0"/>
                </a:rPr>
                <a:t> </a:t>
              </a:r>
              <a:r>
                <a:rPr lang="en-US" sz="1400" dirty="0" err="1">
                  <a:cs typeface="Calibri" panose="020F0502020204030204" pitchFamily="34" charset="0"/>
                </a:rPr>
                <a:t>elit</a:t>
              </a:r>
              <a:r>
                <a:rPr lang="en-US" sz="1400" dirty="0">
                  <a:cs typeface="Calibri" panose="020F0502020204030204" pitchFamily="34" charset="0"/>
                </a:rPr>
                <a:t>. Duis </a:t>
              </a:r>
              <a:r>
                <a:rPr lang="en-US" sz="1400" dirty="0" err="1">
                  <a:cs typeface="Calibri" panose="020F0502020204030204" pitchFamily="34" charset="0"/>
                </a:rPr>
                <a:t>suscipit</a:t>
              </a:r>
              <a:r>
                <a:rPr lang="en-US" sz="1400" dirty="0">
                  <a:cs typeface="Calibri" panose="020F0502020204030204" pitchFamily="34" charset="0"/>
                </a:rPr>
                <a:t> in </a:t>
              </a:r>
              <a:r>
                <a:rPr lang="en-US" sz="1400" dirty="0" err="1">
                  <a:cs typeface="Calibri" panose="020F0502020204030204" pitchFamily="34" charset="0"/>
                </a:rPr>
                <a:t>tellus</a:t>
              </a:r>
              <a:r>
                <a:rPr lang="en-US" sz="1400" dirty="0">
                  <a:cs typeface="Calibri" panose="020F0502020204030204" pitchFamily="34" charset="0"/>
                </a:rPr>
                <a:t> ac </a:t>
              </a:r>
              <a:r>
                <a:rPr lang="en-US" sz="1400" dirty="0" err="1">
                  <a:cs typeface="Calibri" panose="020F0502020204030204" pitchFamily="34" charset="0"/>
                </a:rPr>
                <a:t>bibendum</a:t>
              </a:r>
              <a:r>
                <a:rPr lang="en-US" sz="1400" dirty="0">
                  <a:cs typeface="Calibri" panose="020F0502020204030204" pitchFamily="34" charset="0"/>
                </a:rPr>
                <a:t>. Sed </a:t>
              </a:r>
              <a:r>
                <a:rPr lang="en-US" sz="1400" dirty="0" err="1">
                  <a:cs typeface="Calibri" panose="020F0502020204030204" pitchFamily="34" charset="0"/>
                </a:rPr>
                <a:t>congue</a:t>
              </a:r>
              <a:r>
                <a:rPr lang="en-US" sz="1400" dirty="0">
                  <a:cs typeface="Calibri" panose="020F0502020204030204" pitchFamily="34" charset="0"/>
                </a:rPr>
                <a:t> </a:t>
              </a:r>
              <a:r>
                <a:rPr lang="en-US" sz="1400" dirty="0" err="1">
                  <a:cs typeface="Calibri" panose="020F0502020204030204" pitchFamily="34" charset="0"/>
                </a:rPr>
                <a:t>lacus</a:t>
              </a:r>
              <a:r>
                <a:rPr lang="en-US" sz="1400" dirty="0">
                  <a:cs typeface="Calibri" panose="020F0502020204030204" pitchFamily="34" charset="0"/>
                </a:rPr>
                <a:t> vitae </a:t>
              </a:r>
              <a:r>
                <a:rPr lang="en-US" sz="1400" dirty="0" err="1">
                  <a:cs typeface="Calibri" panose="020F0502020204030204" pitchFamily="34" charset="0"/>
                </a:rPr>
                <a:t>tellus</a:t>
              </a:r>
              <a:r>
                <a:rPr lang="en-US" sz="1400" dirty="0">
                  <a:cs typeface="Calibri" panose="020F0502020204030204" pitchFamily="34" charset="0"/>
                </a:rPr>
                <a:t> </a:t>
              </a:r>
              <a:r>
                <a:rPr lang="en-US" sz="1400" dirty="0" err="1">
                  <a:cs typeface="Calibri" panose="020F0502020204030204" pitchFamily="34" charset="0"/>
                </a:rPr>
                <a:t>finibus</a:t>
              </a:r>
              <a:r>
                <a:rPr lang="en-US" sz="1400" dirty="0">
                  <a:cs typeface="Calibri" panose="020F0502020204030204" pitchFamily="34" charset="0"/>
                </a:rPr>
                <a:t>.</a:t>
              </a:r>
            </a:p>
          </p:txBody>
        </p:sp>
      </p:grpSp>
      <p:grpSp>
        <p:nvGrpSpPr>
          <p:cNvPr id="76" name="Group 75">
            <a:extLst>
              <a:ext uri="{FF2B5EF4-FFF2-40B4-BE49-F238E27FC236}">
                <a16:creationId xmlns="" xmlns:a16="http://schemas.microsoft.com/office/drawing/2014/main" id="{B7D5B71F-20C3-4C17-B0F1-01DEDB97C6BD}"/>
              </a:ext>
            </a:extLst>
          </p:cNvPr>
          <p:cNvGrpSpPr/>
          <p:nvPr/>
        </p:nvGrpSpPr>
        <p:grpSpPr>
          <a:xfrm>
            <a:off x="456909" y="1752546"/>
            <a:ext cx="3657845" cy="1181166"/>
            <a:chOff x="8055185" y="1828561"/>
            <a:chExt cx="3657845" cy="1181166"/>
          </a:xfrm>
        </p:grpSpPr>
        <p:sp>
          <p:nvSpPr>
            <p:cNvPr id="77" name="Rectangle 76">
              <a:extLst>
                <a:ext uri="{FF2B5EF4-FFF2-40B4-BE49-F238E27FC236}">
                  <a16:creationId xmlns="" xmlns:a16="http://schemas.microsoft.com/office/drawing/2014/main" id="{5DE5CB35-6CA9-4F5F-AC12-C54316A35E58}"/>
                </a:ext>
              </a:extLst>
            </p:cNvPr>
            <p:cNvSpPr/>
            <p:nvPr/>
          </p:nvSpPr>
          <p:spPr>
            <a:xfrm>
              <a:off x="8055185" y="1828561"/>
              <a:ext cx="3657844" cy="246221"/>
            </a:xfrm>
            <a:prstGeom prst="rect">
              <a:avLst/>
            </a:prstGeom>
          </p:spPr>
          <p:txBody>
            <a:bodyPr wrap="square" lIns="0" tIns="0" rIns="0" bIns="0" anchor="ctr">
              <a:spAutoFit/>
            </a:bodyPr>
            <a:lstStyle/>
            <a:p>
              <a:pPr algn="r"/>
              <a:r>
                <a:rPr lang="en-US" sz="1600" b="1" dirty="0">
                  <a:cs typeface="Segoe UI" panose="020B0502040204020203" pitchFamily="34" charset="0"/>
                </a:rPr>
                <a:t>Lorem Ipsum</a:t>
              </a:r>
            </a:p>
          </p:txBody>
        </p:sp>
        <p:sp>
          <p:nvSpPr>
            <p:cNvPr id="78" name="TextBox 77">
              <a:extLst>
                <a:ext uri="{FF2B5EF4-FFF2-40B4-BE49-F238E27FC236}">
                  <a16:creationId xmlns="" xmlns:a16="http://schemas.microsoft.com/office/drawing/2014/main" id="{7A8493C6-3547-45DA-928C-7251F944F125}"/>
                </a:ext>
              </a:extLst>
            </p:cNvPr>
            <p:cNvSpPr txBox="1"/>
            <p:nvPr/>
          </p:nvSpPr>
          <p:spPr>
            <a:xfrm>
              <a:off x="8055186" y="2147953"/>
              <a:ext cx="3657844" cy="861774"/>
            </a:xfrm>
            <a:prstGeom prst="rect">
              <a:avLst/>
            </a:prstGeom>
            <a:noFill/>
            <a:ln w="6350">
              <a:noFill/>
              <a:prstDash val="dash"/>
            </a:ln>
          </p:spPr>
          <p:txBody>
            <a:bodyPr wrap="square" lIns="0" tIns="0" rIns="0" bIns="0" rtlCol="0" anchor="t">
              <a:spAutoFit/>
            </a:bodyPr>
            <a:lstStyle/>
            <a:p>
              <a:pPr algn="r"/>
              <a:r>
                <a:rPr lang="en-US" sz="1400" dirty="0">
                  <a:cs typeface="Calibri" panose="020F0502020204030204" pitchFamily="34" charset="0"/>
                </a:rPr>
                <a:t>Lorem ipsum dolor sit </a:t>
              </a:r>
              <a:r>
                <a:rPr lang="en-US" sz="1400" dirty="0" err="1">
                  <a:cs typeface="Calibri" panose="020F0502020204030204" pitchFamily="34" charset="0"/>
                </a:rPr>
                <a:t>amet</a:t>
              </a:r>
              <a:r>
                <a:rPr lang="en-US" sz="1400" dirty="0">
                  <a:cs typeface="Calibri" panose="020F0502020204030204" pitchFamily="34" charset="0"/>
                </a:rPr>
                <a:t>, </a:t>
              </a:r>
              <a:r>
                <a:rPr lang="en-US" sz="1400" dirty="0" err="1">
                  <a:cs typeface="Calibri" panose="020F0502020204030204" pitchFamily="34" charset="0"/>
                </a:rPr>
                <a:t>consectetur</a:t>
              </a:r>
              <a:r>
                <a:rPr lang="en-US" sz="1400" dirty="0">
                  <a:cs typeface="Calibri" panose="020F0502020204030204" pitchFamily="34" charset="0"/>
                </a:rPr>
                <a:t> </a:t>
              </a:r>
              <a:r>
                <a:rPr lang="en-US" sz="1400" dirty="0" err="1">
                  <a:cs typeface="Calibri" panose="020F0502020204030204" pitchFamily="34" charset="0"/>
                </a:rPr>
                <a:t>adipiscing</a:t>
              </a:r>
              <a:r>
                <a:rPr lang="en-US" sz="1400" dirty="0">
                  <a:cs typeface="Calibri" panose="020F0502020204030204" pitchFamily="34" charset="0"/>
                </a:rPr>
                <a:t> </a:t>
              </a:r>
              <a:r>
                <a:rPr lang="en-US" sz="1400" dirty="0" err="1">
                  <a:cs typeface="Calibri" panose="020F0502020204030204" pitchFamily="34" charset="0"/>
                </a:rPr>
                <a:t>elit</a:t>
              </a:r>
              <a:r>
                <a:rPr lang="en-US" sz="1400" dirty="0">
                  <a:cs typeface="Calibri" panose="020F0502020204030204" pitchFamily="34" charset="0"/>
                </a:rPr>
                <a:t>. Duis </a:t>
              </a:r>
              <a:r>
                <a:rPr lang="en-US" sz="1400" dirty="0" err="1">
                  <a:cs typeface="Calibri" panose="020F0502020204030204" pitchFamily="34" charset="0"/>
                </a:rPr>
                <a:t>suscipit</a:t>
              </a:r>
              <a:r>
                <a:rPr lang="en-US" sz="1400" dirty="0">
                  <a:cs typeface="Calibri" panose="020F0502020204030204" pitchFamily="34" charset="0"/>
                </a:rPr>
                <a:t> in </a:t>
              </a:r>
              <a:r>
                <a:rPr lang="en-US" sz="1400" dirty="0" err="1">
                  <a:cs typeface="Calibri" panose="020F0502020204030204" pitchFamily="34" charset="0"/>
                </a:rPr>
                <a:t>tellus</a:t>
              </a:r>
              <a:r>
                <a:rPr lang="en-US" sz="1400" dirty="0">
                  <a:cs typeface="Calibri" panose="020F0502020204030204" pitchFamily="34" charset="0"/>
                </a:rPr>
                <a:t> ac </a:t>
              </a:r>
              <a:r>
                <a:rPr lang="en-US" sz="1400" dirty="0" err="1">
                  <a:cs typeface="Calibri" panose="020F0502020204030204" pitchFamily="34" charset="0"/>
                </a:rPr>
                <a:t>bibendum</a:t>
              </a:r>
              <a:r>
                <a:rPr lang="en-US" sz="1400" dirty="0">
                  <a:cs typeface="Calibri" panose="020F0502020204030204" pitchFamily="34" charset="0"/>
                </a:rPr>
                <a:t>. Sed </a:t>
              </a:r>
              <a:r>
                <a:rPr lang="en-US" sz="1400" dirty="0" err="1">
                  <a:cs typeface="Calibri" panose="020F0502020204030204" pitchFamily="34" charset="0"/>
                </a:rPr>
                <a:t>congue</a:t>
              </a:r>
              <a:r>
                <a:rPr lang="en-US" sz="1400" dirty="0">
                  <a:cs typeface="Calibri" panose="020F0502020204030204" pitchFamily="34" charset="0"/>
                </a:rPr>
                <a:t> </a:t>
              </a:r>
              <a:r>
                <a:rPr lang="en-US" sz="1400" dirty="0" err="1">
                  <a:cs typeface="Calibri" panose="020F0502020204030204" pitchFamily="34" charset="0"/>
                </a:rPr>
                <a:t>lacus</a:t>
              </a:r>
              <a:r>
                <a:rPr lang="en-US" sz="1400" dirty="0">
                  <a:cs typeface="Calibri" panose="020F0502020204030204" pitchFamily="34" charset="0"/>
                </a:rPr>
                <a:t> vitae </a:t>
              </a:r>
              <a:r>
                <a:rPr lang="en-US" sz="1400" dirty="0" err="1">
                  <a:cs typeface="Calibri" panose="020F0502020204030204" pitchFamily="34" charset="0"/>
                </a:rPr>
                <a:t>tellus</a:t>
              </a:r>
              <a:r>
                <a:rPr lang="en-US" sz="1400" dirty="0">
                  <a:cs typeface="Calibri" panose="020F0502020204030204" pitchFamily="34" charset="0"/>
                </a:rPr>
                <a:t> </a:t>
              </a:r>
              <a:r>
                <a:rPr lang="en-US" sz="1400" dirty="0" err="1">
                  <a:cs typeface="Calibri" panose="020F0502020204030204" pitchFamily="34" charset="0"/>
                </a:rPr>
                <a:t>finibus</a:t>
              </a:r>
              <a:r>
                <a:rPr lang="en-US" sz="1400" dirty="0">
                  <a:cs typeface="Calibri" panose="020F0502020204030204" pitchFamily="34" charset="0"/>
                </a:rPr>
                <a:t>.</a:t>
              </a:r>
            </a:p>
          </p:txBody>
        </p:sp>
      </p:grpSp>
      <p:grpSp>
        <p:nvGrpSpPr>
          <p:cNvPr id="79" name="Group 78">
            <a:extLst>
              <a:ext uri="{FF2B5EF4-FFF2-40B4-BE49-F238E27FC236}">
                <a16:creationId xmlns="" xmlns:a16="http://schemas.microsoft.com/office/drawing/2014/main" id="{AE7F200B-496F-4768-9482-91107CE41176}"/>
              </a:ext>
            </a:extLst>
          </p:cNvPr>
          <p:cNvGrpSpPr/>
          <p:nvPr/>
        </p:nvGrpSpPr>
        <p:grpSpPr>
          <a:xfrm>
            <a:off x="456909" y="4379279"/>
            <a:ext cx="3657845" cy="1181166"/>
            <a:chOff x="8055185" y="1828561"/>
            <a:chExt cx="3657845" cy="1181166"/>
          </a:xfrm>
        </p:grpSpPr>
        <p:sp>
          <p:nvSpPr>
            <p:cNvPr id="80" name="Rectangle 79">
              <a:extLst>
                <a:ext uri="{FF2B5EF4-FFF2-40B4-BE49-F238E27FC236}">
                  <a16:creationId xmlns="" xmlns:a16="http://schemas.microsoft.com/office/drawing/2014/main" id="{0CE5A05D-59F2-4BE7-AFD7-AC89A1348E32}"/>
                </a:ext>
              </a:extLst>
            </p:cNvPr>
            <p:cNvSpPr/>
            <p:nvPr/>
          </p:nvSpPr>
          <p:spPr>
            <a:xfrm>
              <a:off x="8055185" y="1828561"/>
              <a:ext cx="3657844" cy="246221"/>
            </a:xfrm>
            <a:prstGeom prst="rect">
              <a:avLst/>
            </a:prstGeom>
          </p:spPr>
          <p:txBody>
            <a:bodyPr wrap="square" lIns="0" tIns="0" rIns="0" bIns="0" anchor="ctr">
              <a:spAutoFit/>
            </a:bodyPr>
            <a:lstStyle/>
            <a:p>
              <a:pPr algn="r"/>
              <a:r>
                <a:rPr lang="en-US" sz="1600" b="1" dirty="0">
                  <a:cs typeface="Segoe UI" panose="020B0502040204020203" pitchFamily="34" charset="0"/>
                </a:rPr>
                <a:t>Lorem Ipsum</a:t>
              </a:r>
            </a:p>
          </p:txBody>
        </p:sp>
        <p:sp>
          <p:nvSpPr>
            <p:cNvPr id="81" name="TextBox 80">
              <a:extLst>
                <a:ext uri="{FF2B5EF4-FFF2-40B4-BE49-F238E27FC236}">
                  <a16:creationId xmlns="" xmlns:a16="http://schemas.microsoft.com/office/drawing/2014/main" id="{85A36A23-C25F-41E7-9ED0-D68D53073A85}"/>
                </a:ext>
              </a:extLst>
            </p:cNvPr>
            <p:cNvSpPr txBox="1"/>
            <p:nvPr/>
          </p:nvSpPr>
          <p:spPr>
            <a:xfrm>
              <a:off x="8055186" y="2147953"/>
              <a:ext cx="3657844" cy="861774"/>
            </a:xfrm>
            <a:prstGeom prst="rect">
              <a:avLst/>
            </a:prstGeom>
            <a:noFill/>
            <a:ln w="6350">
              <a:noFill/>
              <a:prstDash val="dash"/>
            </a:ln>
          </p:spPr>
          <p:txBody>
            <a:bodyPr wrap="square" lIns="0" tIns="0" rIns="0" bIns="0" rtlCol="0" anchor="t">
              <a:spAutoFit/>
            </a:bodyPr>
            <a:lstStyle/>
            <a:p>
              <a:pPr algn="r"/>
              <a:r>
                <a:rPr lang="en-US" sz="1400" dirty="0">
                  <a:cs typeface="Calibri" panose="020F0502020204030204" pitchFamily="34" charset="0"/>
                </a:rPr>
                <a:t>Lorem ipsum dolor sit </a:t>
              </a:r>
              <a:r>
                <a:rPr lang="en-US" sz="1400" dirty="0" err="1">
                  <a:cs typeface="Calibri" panose="020F0502020204030204" pitchFamily="34" charset="0"/>
                </a:rPr>
                <a:t>amet</a:t>
              </a:r>
              <a:r>
                <a:rPr lang="en-US" sz="1400" dirty="0">
                  <a:cs typeface="Calibri" panose="020F0502020204030204" pitchFamily="34" charset="0"/>
                </a:rPr>
                <a:t>, </a:t>
              </a:r>
              <a:r>
                <a:rPr lang="en-US" sz="1400" dirty="0" err="1">
                  <a:cs typeface="Calibri" panose="020F0502020204030204" pitchFamily="34" charset="0"/>
                </a:rPr>
                <a:t>consectetur</a:t>
              </a:r>
              <a:r>
                <a:rPr lang="en-US" sz="1400" dirty="0">
                  <a:cs typeface="Calibri" panose="020F0502020204030204" pitchFamily="34" charset="0"/>
                </a:rPr>
                <a:t> </a:t>
              </a:r>
              <a:r>
                <a:rPr lang="en-US" sz="1400" dirty="0" err="1">
                  <a:cs typeface="Calibri" panose="020F0502020204030204" pitchFamily="34" charset="0"/>
                </a:rPr>
                <a:t>adipiscing</a:t>
              </a:r>
              <a:r>
                <a:rPr lang="en-US" sz="1400" dirty="0">
                  <a:cs typeface="Calibri" panose="020F0502020204030204" pitchFamily="34" charset="0"/>
                </a:rPr>
                <a:t> </a:t>
              </a:r>
              <a:r>
                <a:rPr lang="en-US" sz="1400" dirty="0" err="1">
                  <a:cs typeface="Calibri" panose="020F0502020204030204" pitchFamily="34" charset="0"/>
                </a:rPr>
                <a:t>elit</a:t>
              </a:r>
              <a:r>
                <a:rPr lang="en-US" sz="1400" dirty="0">
                  <a:cs typeface="Calibri" panose="020F0502020204030204" pitchFamily="34" charset="0"/>
                </a:rPr>
                <a:t>. Duis </a:t>
              </a:r>
              <a:r>
                <a:rPr lang="en-US" sz="1400" dirty="0" err="1">
                  <a:cs typeface="Calibri" panose="020F0502020204030204" pitchFamily="34" charset="0"/>
                </a:rPr>
                <a:t>suscipit</a:t>
              </a:r>
              <a:r>
                <a:rPr lang="en-US" sz="1400" dirty="0">
                  <a:cs typeface="Calibri" panose="020F0502020204030204" pitchFamily="34" charset="0"/>
                </a:rPr>
                <a:t> in </a:t>
              </a:r>
              <a:r>
                <a:rPr lang="en-US" sz="1400" dirty="0" err="1">
                  <a:cs typeface="Calibri" panose="020F0502020204030204" pitchFamily="34" charset="0"/>
                </a:rPr>
                <a:t>tellus</a:t>
              </a:r>
              <a:r>
                <a:rPr lang="en-US" sz="1400" dirty="0">
                  <a:cs typeface="Calibri" panose="020F0502020204030204" pitchFamily="34" charset="0"/>
                </a:rPr>
                <a:t> ac </a:t>
              </a:r>
              <a:r>
                <a:rPr lang="en-US" sz="1400" dirty="0" err="1">
                  <a:cs typeface="Calibri" panose="020F0502020204030204" pitchFamily="34" charset="0"/>
                </a:rPr>
                <a:t>bibendum</a:t>
              </a:r>
              <a:r>
                <a:rPr lang="en-US" sz="1400" dirty="0">
                  <a:cs typeface="Calibri" panose="020F0502020204030204" pitchFamily="34" charset="0"/>
                </a:rPr>
                <a:t>. Sed </a:t>
              </a:r>
              <a:r>
                <a:rPr lang="en-US" sz="1400" dirty="0" err="1">
                  <a:cs typeface="Calibri" panose="020F0502020204030204" pitchFamily="34" charset="0"/>
                </a:rPr>
                <a:t>congue</a:t>
              </a:r>
              <a:r>
                <a:rPr lang="en-US" sz="1400" dirty="0">
                  <a:cs typeface="Calibri" panose="020F0502020204030204" pitchFamily="34" charset="0"/>
                </a:rPr>
                <a:t> </a:t>
              </a:r>
              <a:r>
                <a:rPr lang="en-US" sz="1400" dirty="0" err="1">
                  <a:cs typeface="Calibri" panose="020F0502020204030204" pitchFamily="34" charset="0"/>
                </a:rPr>
                <a:t>lacus</a:t>
              </a:r>
              <a:r>
                <a:rPr lang="en-US" sz="1400" dirty="0">
                  <a:cs typeface="Calibri" panose="020F0502020204030204" pitchFamily="34" charset="0"/>
                </a:rPr>
                <a:t> vitae </a:t>
              </a:r>
              <a:r>
                <a:rPr lang="en-US" sz="1400" dirty="0" err="1">
                  <a:cs typeface="Calibri" panose="020F0502020204030204" pitchFamily="34" charset="0"/>
                </a:rPr>
                <a:t>tellus</a:t>
              </a:r>
              <a:r>
                <a:rPr lang="en-US" sz="1400" dirty="0">
                  <a:cs typeface="Calibri" panose="020F0502020204030204" pitchFamily="34" charset="0"/>
                </a:rPr>
                <a:t> </a:t>
              </a:r>
              <a:r>
                <a:rPr lang="en-US" sz="1400" dirty="0" err="1">
                  <a:cs typeface="Calibri" panose="020F0502020204030204" pitchFamily="34" charset="0"/>
                </a:rPr>
                <a:t>finibus</a:t>
              </a:r>
              <a:r>
                <a:rPr lang="en-US" sz="1400" dirty="0">
                  <a:cs typeface="Calibri" panose="020F0502020204030204" pitchFamily="34" charset="0"/>
                </a:rPr>
                <a:t>.</a:t>
              </a:r>
            </a:p>
          </p:txBody>
        </p:sp>
      </p:grpSp>
      <p:sp>
        <p:nvSpPr>
          <p:cNvPr id="82" name="Freeform 950">
            <a:extLst>
              <a:ext uri="{FF2B5EF4-FFF2-40B4-BE49-F238E27FC236}">
                <a16:creationId xmlns="" xmlns:a16="http://schemas.microsoft.com/office/drawing/2014/main" id="{F2F9BB4B-820D-42B4-9E6A-0B8644B3AAC9}"/>
              </a:ext>
            </a:extLst>
          </p:cNvPr>
          <p:cNvSpPr>
            <a:spLocks noEditPoints="1"/>
          </p:cNvSpPr>
          <p:nvPr/>
        </p:nvSpPr>
        <p:spPr bwMode="auto">
          <a:xfrm>
            <a:off x="4648664" y="4798488"/>
            <a:ext cx="268092" cy="347166"/>
          </a:xfrm>
          <a:custGeom>
            <a:avLst/>
            <a:gdLst>
              <a:gd name="T0" fmla="*/ 542 w 553"/>
              <a:gd name="T1" fmla="*/ 205 h 722"/>
              <a:gd name="T2" fmla="*/ 323 w 553"/>
              <a:gd name="T3" fmla="*/ 313 h 722"/>
              <a:gd name="T4" fmla="*/ 312 w 553"/>
              <a:gd name="T5" fmla="*/ 306 h 722"/>
              <a:gd name="T6" fmla="*/ 315 w 553"/>
              <a:gd name="T7" fmla="*/ 293 h 722"/>
              <a:gd name="T8" fmla="*/ 444 w 553"/>
              <a:gd name="T9" fmla="*/ 289 h 722"/>
              <a:gd name="T10" fmla="*/ 455 w 553"/>
              <a:gd name="T11" fmla="*/ 297 h 722"/>
              <a:gd name="T12" fmla="*/ 452 w 553"/>
              <a:gd name="T13" fmla="*/ 310 h 722"/>
              <a:gd name="T14" fmla="*/ 444 w 553"/>
              <a:gd name="T15" fmla="*/ 433 h 722"/>
              <a:gd name="T16" fmla="*/ 315 w 553"/>
              <a:gd name="T17" fmla="*/ 430 h 722"/>
              <a:gd name="T18" fmla="*/ 312 w 553"/>
              <a:gd name="T19" fmla="*/ 417 h 722"/>
              <a:gd name="T20" fmla="*/ 323 w 553"/>
              <a:gd name="T21" fmla="*/ 409 h 722"/>
              <a:gd name="T22" fmla="*/ 452 w 553"/>
              <a:gd name="T23" fmla="*/ 413 h 722"/>
              <a:gd name="T24" fmla="*/ 455 w 553"/>
              <a:gd name="T25" fmla="*/ 426 h 722"/>
              <a:gd name="T26" fmla="*/ 444 w 553"/>
              <a:gd name="T27" fmla="*/ 433 h 722"/>
              <a:gd name="T28" fmla="*/ 318 w 553"/>
              <a:gd name="T29" fmla="*/ 577 h 722"/>
              <a:gd name="T30" fmla="*/ 311 w 553"/>
              <a:gd name="T31" fmla="*/ 566 h 722"/>
              <a:gd name="T32" fmla="*/ 318 w 553"/>
              <a:gd name="T33" fmla="*/ 555 h 722"/>
              <a:gd name="T34" fmla="*/ 449 w 553"/>
              <a:gd name="T35" fmla="*/ 555 h 722"/>
              <a:gd name="T36" fmla="*/ 456 w 553"/>
              <a:gd name="T37" fmla="*/ 566 h 722"/>
              <a:gd name="T38" fmla="*/ 449 w 553"/>
              <a:gd name="T39" fmla="*/ 577 h 722"/>
              <a:gd name="T40" fmla="*/ 194 w 553"/>
              <a:gd name="T41" fmla="*/ 325 h 722"/>
              <a:gd name="T42" fmla="*/ 181 w 553"/>
              <a:gd name="T43" fmla="*/ 327 h 722"/>
              <a:gd name="T44" fmla="*/ 129 w 553"/>
              <a:gd name="T45" fmla="*/ 275 h 722"/>
              <a:gd name="T46" fmla="*/ 132 w 553"/>
              <a:gd name="T47" fmla="*/ 262 h 722"/>
              <a:gd name="T48" fmla="*/ 145 w 553"/>
              <a:gd name="T49" fmla="*/ 260 h 722"/>
              <a:gd name="T50" fmla="*/ 253 w 553"/>
              <a:gd name="T51" fmla="*/ 232 h 722"/>
              <a:gd name="T52" fmla="*/ 267 w 553"/>
              <a:gd name="T53" fmla="*/ 230 h 722"/>
              <a:gd name="T54" fmla="*/ 274 w 553"/>
              <a:gd name="T55" fmla="*/ 240 h 722"/>
              <a:gd name="T56" fmla="*/ 271 w 553"/>
              <a:gd name="T57" fmla="*/ 386 h 722"/>
              <a:gd name="T58" fmla="*/ 186 w 553"/>
              <a:gd name="T59" fmla="*/ 465 h 722"/>
              <a:gd name="T60" fmla="*/ 132 w 553"/>
              <a:gd name="T61" fmla="*/ 415 h 722"/>
              <a:gd name="T62" fmla="*/ 129 w 553"/>
              <a:gd name="T63" fmla="*/ 403 h 722"/>
              <a:gd name="T64" fmla="*/ 140 w 553"/>
              <a:gd name="T65" fmla="*/ 395 h 722"/>
              <a:gd name="T66" fmla="*/ 186 w 553"/>
              <a:gd name="T67" fmla="*/ 436 h 722"/>
              <a:gd name="T68" fmla="*/ 262 w 553"/>
              <a:gd name="T69" fmla="*/ 365 h 722"/>
              <a:gd name="T70" fmla="*/ 273 w 553"/>
              <a:gd name="T71" fmla="*/ 372 h 722"/>
              <a:gd name="T72" fmla="*/ 271 w 553"/>
              <a:gd name="T73" fmla="*/ 386 h 722"/>
              <a:gd name="T74" fmla="*/ 190 w 553"/>
              <a:gd name="T75" fmla="*/ 601 h 722"/>
              <a:gd name="T76" fmla="*/ 178 w 553"/>
              <a:gd name="T77" fmla="*/ 599 h 722"/>
              <a:gd name="T78" fmla="*/ 128 w 553"/>
              <a:gd name="T79" fmla="*/ 545 h 722"/>
              <a:gd name="T80" fmla="*/ 136 w 553"/>
              <a:gd name="T81" fmla="*/ 533 h 722"/>
              <a:gd name="T82" fmla="*/ 149 w 553"/>
              <a:gd name="T83" fmla="*/ 535 h 722"/>
              <a:gd name="T84" fmla="*/ 258 w 553"/>
              <a:gd name="T85" fmla="*/ 502 h 722"/>
              <a:gd name="T86" fmla="*/ 271 w 553"/>
              <a:gd name="T87" fmla="*/ 505 h 722"/>
              <a:gd name="T88" fmla="*/ 273 w 553"/>
              <a:gd name="T89" fmla="*/ 518 h 722"/>
              <a:gd name="T90" fmla="*/ 357 w 553"/>
              <a:gd name="T91" fmla="*/ 3 h 722"/>
              <a:gd name="T92" fmla="*/ 12 w 553"/>
              <a:gd name="T93" fmla="*/ 0 h 722"/>
              <a:gd name="T94" fmla="*/ 1 w 553"/>
              <a:gd name="T95" fmla="*/ 7 h 722"/>
              <a:gd name="T96" fmla="*/ 1 w 553"/>
              <a:gd name="T97" fmla="*/ 715 h 722"/>
              <a:gd name="T98" fmla="*/ 12 w 553"/>
              <a:gd name="T99" fmla="*/ 722 h 722"/>
              <a:gd name="T100" fmla="*/ 550 w 553"/>
              <a:gd name="T101" fmla="*/ 719 h 722"/>
              <a:gd name="T102" fmla="*/ 553 w 553"/>
              <a:gd name="T103" fmla="*/ 205 h 7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553" h="722">
                <a:moveTo>
                  <a:pt x="349" y="205"/>
                </a:moveTo>
                <a:lnTo>
                  <a:pt x="349" y="12"/>
                </a:lnTo>
                <a:lnTo>
                  <a:pt x="542" y="205"/>
                </a:lnTo>
                <a:lnTo>
                  <a:pt x="349" y="205"/>
                </a:lnTo>
                <a:close/>
                <a:moveTo>
                  <a:pt x="444" y="313"/>
                </a:moveTo>
                <a:lnTo>
                  <a:pt x="323" y="313"/>
                </a:lnTo>
                <a:lnTo>
                  <a:pt x="318" y="312"/>
                </a:lnTo>
                <a:lnTo>
                  <a:pt x="315" y="310"/>
                </a:lnTo>
                <a:lnTo>
                  <a:pt x="312" y="306"/>
                </a:lnTo>
                <a:lnTo>
                  <a:pt x="311" y="301"/>
                </a:lnTo>
                <a:lnTo>
                  <a:pt x="312" y="297"/>
                </a:lnTo>
                <a:lnTo>
                  <a:pt x="315" y="293"/>
                </a:lnTo>
                <a:lnTo>
                  <a:pt x="318" y="290"/>
                </a:lnTo>
                <a:lnTo>
                  <a:pt x="323" y="289"/>
                </a:lnTo>
                <a:lnTo>
                  <a:pt x="444" y="289"/>
                </a:lnTo>
                <a:lnTo>
                  <a:pt x="449" y="290"/>
                </a:lnTo>
                <a:lnTo>
                  <a:pt x="452" y="293"/>
                </a:lnTo>
                <a:lnTo>
                  <a:pt x="455" y="297"/>
                </a:lnTo>
                <a:lnTo>
                  <a:pt x="456" y="301"/>
                </a:lnTo>
                <a:lnTo>
                  <a:pt x="455" y="306"/>
                </a:lnTo>
                <a:lnTo>
                  <a:pt x="452" y="310"/>
                </a:lnTo>
                <a:lnTo>
                  <a:pt x="449" y="312"/>
                </a:lnTo>
                <a:lnTo>
                  <a:pt x="444" y="313"/>
                </a:lnTo>
                <a:close/>
                <a:moveTo>
                  <a:pt x="444" y="433"/>
                </a:moveTo>
                <a:lnTo>
                  <a:pt x="323" y="433"/>
                </a:lnTo>
                <a:lnTo>
                  <a:pt x="318" y="432"/>
                </a:lnTo>
                <a:lnTo>
                  <a:pt x="315" y="430"/>
                </a:lnTo>
                <a:lnTo>
                  <a:pt x="312" y="426"/>
                </a:lnTo>
                <a:lnTo>
                  <a:pt x="311" y="421"/>
                </a:lnTo>
                <a:lnTo>
                  <a:pt x="312" y="417"/>
                </a:lnTo>
                <a:lnTo>
                  <a:pt x="315" y="413"/>
                </a:lnTo>
                <a:lnTo>
                  <a:pt x="318" y="410"/>
                </a:lnTo>
                <a:lnTo>
                  <a:pt x="323" y="409"/>
                </a:lnTo>
                <a:lnTo>
                  <a:pt x="444" y="409"/>
                </a:lnTo>
                <a:lnTo>
                  <a:pt x="449" y="410"/>
                </a:lnTo>
                <a:lnTo>
                  <a:pt x="452" y="413"/>
                </a:lnTo>
                <a:lnTo>
                  <a:pt x="455" y="417"/>
                </a:lnTo>
                <a:lnTo>
                  <a:pt x="456" y="421"/>
                </a:lnTo>
                <a:lnTo>
                  <a:pt x="455" y="426"/>
                </a:lnTo>
                <a:lnTo>
                  <a:pt x="452" y="430"/>
                </a:lnTo>
                <a:lnTo>
                  <a:pt x="449" y="432"/>
                </a:lnTo>
                <a:lnTo>
                  <a:pt x="444" y="433"/>
                </a:lnTo>
                <a:close/>
                <a:moveTo>
                  <a:pt x="444" y="578"/>
                </a:moveTo>
                <a:lnTo>
                  <a:pt x="323" y="578"/>
                </a:lnTo>
                <a:lnTo>
                  <a:pt x="318" y="577"/>
                </a:lnTo>
                <a:lnTo>
                  <a:pt x="315" y="574"/>
                </a:lnTo>
                <a:lnTo>
                  <a:pt x="312" y="571"/>
                </a:lnTo>
                <a:lnTo>
                  <a:pt x="311" y="566"/>
                </a:lnTo>
                <a:lnTo>
                  <a:pt x="312" y="561"/>
                </a:lnTo>
                <a:lnTo>
                  <a:pt x="315" y="558"/>
                </a:lnTo>
                <a:lnTo>
                  <a:pt x="318" y="555"/>
                </a:lnTo>
                <a:lnTo>
                  <a:pt x="323" y="554"/>
                </a:lnTo>
                <a:lnTo>
                  <a:pt x="444" y="554"/>
                </a:lnTo>
                <a:lnTo>
                  <a:pt x="449" y="555"/>
                </a:lnTo>
                <a:lnTo>
                  <a:pt x="452" y="558"/>
                </a:lnTo>
                <a:lnTo>
                  <a:pt x="455" y="561"/>
                </a:lnTo>
                <a:lnTo>
                  <a:pt x="456" y="566"/>
                </a:lnTo>
                <a:lnTo>
                  <a:pt x="455" y="571"/>
                </a:lnTo>
                <a:lnTo>
                  <a:pt x="452" y="574"/>
                </a:lnTo>
                <a:lnTo>
                  <a:pt x="449" y="577"/>
                </a:lnTo>
                <a:lnTo>
                  <a:pt x="444" y="578"/>
                </a:lnTo>
                <a:close/>
                <a:moveTo>
                  <a:pt x="271" y="249"/>
                </a:moveTo>
                <a:lnTo>
                  <a:pt x="194" y="325"/>
                </a:lnTo>
                <a:lnTo>
                  <a:pt x="190" y="327"/>
                </a:lnTo>
                <a:lnTo>
                  <a:pt x="186" y="328"/>
                </a:lnTo>
                <a:lnTo>
                  <a:pt x="181" y="327"/>
                </a:lnTo>
                <a:lnTo>
                  <a:pt x="178" y="325"/>
                </a:lnTo>
                <a:lnTo>
                  <a:pt x="132" y="280"/>
                </a:lnTo>
                <a:lnTo>
                  <a:pt x="129" y="275"/>
                </a:lnTo>
                <a:lnTo>
                  <a:pt x="128" y="270"/>
                </a:lnTo>
                <a:lnTo>
                  <a:pt x="129" y="266"/>
                </a:lnTo>
                <a:lnTo>
                  <a:pt x="132" y="262"/>
                </a:lnTo>
                <a:lnTo>
                  <a:pt x="136" y="260"/>
                </a:lnTo>
                <a:lnTo>
                  <a:pt x="140" y="259"/>
                </a:lnTo>
                <a:lnTo>
                  <a:pt x="145" y="260"/>
                </a:lnTo>
                <a:lnTo>
                  <a:pt x="149" y="262"/>
                </a:lnTo>
                <a:lnTo>
                  <a:pt x="186" y="299"/>
                </a:lnTo>
                <a:lnTo>
                  <a:pt x="253" y="232"/>
                </a:lnTo>
                <a:lnTo>
                  <a:pt x="258" y="230"/>
                </a:lnTo>
                <a:lnTo>
                  <a:pt x="262" y="229"/>
                </a:lnTo>
                <a:lnTo>
                  <a:pt x="267" y="230"/>
                </a:lnTo>
                <a:lnTo>
                  <a:pt x="271" y="232"/>
                </a:lnTo>
                <a:lnTo>
                  <a:pt x="273" y="236"/>
                </a:lnTo>
                <a:lnTo>
                  <a:pt x="274" y="240"/>
                </a:lnTo>
                <a:lnTo>
                  <a:pt x="273" y="245"/>
                </a:lnTo>
                <a:lnTo>
                  <a:pt x="271" y="249"/>
                </a:lnTo>
                <a:close/>
                <a:moveTo>
                  <a:pt x="271" y="386"/>
                </a:moveTo>
                <a:lnTo>
                  <a:pt x="194" y="461"/>
                </a:lnTo>
                <a:lnTo>
                  <a:pt x="190" y="464"/>
                </a:lnTo>
                <a:lnTo>
                  <a:pt x="186" y="465"/>
                </a:lnTo>
                <a:lnTo>
                  <a:pt x="181" y="464"/>
                </a:lnTo>
                <a:lnTo>
                  <a:pt x="178" y="461"/>
                </a:lnTo>
                <a:lnTo>
                  <a:pt x="132" y="415"/>
                </a:lnTo>
                <a:lnTo>
                  <a:pt x="129" y="411"/>
                </a:lnTo>
                <a:lnTo>
                  <a:pt x="128" y="407"/>
                </a:lnTo>
                <a:lnTo>
                  <a:pt x="129" y="403"/>
                </a:lnTo>
                <a:lnTo>
                  <a:pt x="132" y="399"/>
                </a:lnTo>
                <a:lnTo>
                  <a:pt x="136" y="396"/>
                </a:lnTo>
                <a:lnTo>
                  <a:pt x="140" y="395"/>
                </a:lnTo>
                <a:lnTo>
                  <a:pt x="145" y="396"/>
                </a:lnTo>
                <a:lnTo>
                  <a:pt x="149" y="399"/>
                </a:lnTo>
                <a:lnTo>
                  <a:pt x="186" y="436"/>
                </a:lnTo>
                <a:lnTo>
                  <a:pt x="253" y="368"/>
                </a:lnTo>
                <a:lnTo>
                  <a:pt x="258" y="365"/>
                </a:lnTo>
                <a:lnTo>
                  <a:pt x="262" y="365"/>
                </a:lnTo>
                <a:lnTo>
                  <a:pt x="267" y="365"/>
                </a:lnTo>
                <a:lnTo>
                  <a:pt x="271" y="368"/>
                </a:lnTo>
                <a:lnTo>
                  <a:pt x="273" y="372"/>
                </a:lnTo>
                <a:lnTo>
                  <a:pt x="274" y="376"/>
                </a:lnTo>
                <a:lnTo>
                  <a:pt x="273" y="381"/>
                </a:lnTo>
                <a:lnTo>
                  <a:pt x="271" y="386"/>
                </a:lnTo>
                <a:close/>
                <a:moveTo>
                  <a:pt x="271" y="522"/>
                </a:moveTo>
                <a:lnTo>
                  <a:pt x="194" y="599"/>
                </a:lnTo>
                <a:lnTo>
                  <a:pt x="190" y="601"/>
                </a:lnTo>
                <a:lnTo>
                  <a:pt x="186" y="602"/>
                </a:lnTo>
                <a:lnTo>
                  <a:pt x="181" y="601"/>
                </a:lnTo>
                <a:lnTo>
                  <a:pt x="178" y="599"/>
                </a:lnTo>
                <a:lnTo>
                  <a:pt x="132" y="553"/>
                </a:lnTo>
                <a:lnTo>
                  <a:pt x="129" y="549"/>
                </a:lnTo>
                <a:lnTo>
                  <a:pt x="128" y="545"/>
                </a:lnTo>
                <a:lnTo>
                  <a:pt x="129" y="540"/>
                </a:lnTo>
                <a:lnTo>
                  <a:pt x="132" y="535"/>
                </a:lnTo>
                <a:lnTo>
                  <a:pt x="136" y="533"/>
                </a:lnTo>
                <a:lnTo>
                  <a:pt x="140" y="532"/>
                </a:lnTo>
                <a:lnTo>
                  <a:pt x="145" y="533"/>
                </a:lnTo>
                <a:lnTo>
                  <a:pt x="149" y="535"/>
                </a:lnTo>
                <a:lnTo>
                  <a:pt x="186" y="572"/>
                </a:lnTo>
                <a:lnTo>
                  <a:pt x="253" y="505"/>
                </a:lnTo>
                <a:lnTo>
                  <a:pt x="258" y="502"/>
                </a:lnTo>
                <a:lnTo>
                  <a:pt x="262" y="501"/>
                </a:lnTo>
                <a:lnTo>
                  <a:pt x="267" y="502"/>
                </a:lnTo>
                <a:lnTo>
                  <a:pt x="271" y="505"/>
                </a:lnTo>
                <a:lnTo>
                  <a:pt x="273" y="509"/>
                </a:lnTo>
                <a:lnTo>
                  <a:pt x="274" y="513"/>
                </a:lnTo>
                <a:lnTo>
                  <a:pt x="273" y="518"/>
                </a:lnTo>
                <a:lnTo>
                  <a:pt x="271" y="522"/>
                </a:lnTo>
                <a:close/>
                <a:moveTo>
                  <a:pt x="550" y="196"/>
                </a:moveTo>
                <a:lnTo>
                  <a:pt x="357" y="3"/>
                </a:lnTo>
                <a:lnTo>
                  <a:pt x="353" y="1"/>
                </a:lnTo>
                <a:lnTo>
                  <a:pt x="349" y="0"/>
                </a:lnTo>
                <a:lnTo>
                  <a:pt x="12" y="0"/>
                </a:lnTo>
                <a:lnTo>
                  <a:pt x="7" y="1"/>
                </a:lnTo>
                <a:lnTo>
                  <a:pt x="4" y="3"/>
                </a:lnTo>
                <a:lnTo>
                  <a:pt x="1" y="7"/>
                </a:lnTo>
                <a:lnTo>
                  <a:pt x="0" y="12"/>
                </a:lnTo>
                <a:lnTo>
                  <a:pt x="0" y="711"/>
                </a:lnTo>
                <a:lnTo>
                  <a:pt x="1" y="715"/>
                </a:lnTo>
                <a:lnTo>
                  <a:pt x="4" y="719"/>
                </a:lnTo>
                <a:lnTo>
                  <a:pt x="7" y="721"/>
                </a:lnTo>
                <a:lnTo>
                  <a:pt x="12" y="722"/>
                </a:lnTo>
                <a:lnTo>
                  <a:pt x="542" y="722"/>
                </a:lnTo>
                <a:lnTo>
                  <a:pt x="546" y="721"/>
                </a:lnTo>
                <a:lnTo>
                  <a:pt x="550" y="719"/>
                </a:lnTo>
                <a:lnTo>
                  <a:pt x="552" y="715"/>
                </a:lnTo>
                <a:lnTo>
                  <a:pt x="553" y="711"/>
                </a:lnTo>
                <a:lnTo>
                  <a:pt x="553" y="205"/>
                </a:lnTo>
                <a:lnTo>
                  <a:pt x="552" y="200"/>
                </a:lnTo>
                <a:lnTo>
                  <a:pt x="550" y="19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" name="Rectangle 29"/>
          <p:cNvSpPr/>
          <p:nvPr/>
        </p:nvSpPr>
        <p:spPr>
          <a:xfrm>
            <a:off x="0" y="6520077"/>
            <a:ext cx="12192000" cy="337923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550804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="" xmlns:a16="http://schemas.microsoft.com/office/drawing/2014/main" id="{EC5C9067-C0C6-4FAB-9F0B-599C5244C06B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8610600" y="6594777"/>
            <a:ext cx="2743200" cy="184666"/>
          </a:xfrm>
        </p:spPr>
        <p:txBody>
          <a:bodyPr lIns="0" tIns="0" rIns="0" bIns="0">
            <a:spAutoFit/>
          </a:bodyPr>
          <a:lstStyle/>
          <a:p>
            <a:fld id="{E142C5B5-C342-4328-8806-2E2AAC9E4457}" type="slidenum">
              <a:rPr lang="en-US" smtClean="0">
                <a:solidFill>
                  <a:schemeClr val="bg1"/>
                </a:solidFill>
              </a:rPr>
              <a:t>8</a:t>
            </a:fld>
            <a:endParaRPr lang="en-US" dirty="0">
              <a:solidFill>
                <a:schemeClr val="bg1"/>
              </a:solidFill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="" xmlns:a16="http://schemas.microsoft.com/office/drawing/2014/main" id="{5B83C6DF-3261-4781-A37D-475F701A300F}"/>
              </a:ext>
            </a:extLst>
          </p:cNvPr>
          <p:cNvCxnSpPr>
            <a:cxnSpLocks/>
          </p:cNvCxnSpPr>
          <p:nvPr/>
        </p:nvCxnSpPr>
        <p:spPr>
          <a:xfrm>
            <a:off x="11925300" y="0"/>
            <a:ext cx="0" cy="5187950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itle 4">
            <a:extLst>
              <a:ext uri="{FF2B5EF4-FFF2-40B4-BE49-F238E27FC236}">
                <a16:creationId xmlns="" xmlns:a16="http://schemas.microsoft.com/office/drawing/2014/main" id="{C11E5104-DCA5-494F-8B12-4B75B4743EC4}"/>
              </a:ext>
            </a:extLst>
          </p:cNvPr>
          <p:cNvSpPr txBox="1">
            <a:spLocks/>
          </p:cNvSpPr>
          <p:nvPr/>
        </p:nvSpPr>
        <p:spPr>
          <a:xfrm rot="16200000">
            <a:off x="11318876" y="5725124"/>
            <a:ext cx="1212849" cy="138499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000" i="1" dirty="0"/>
              <a:t>control</a:t>
            </a:r>
          </a:p>
        </p:txBody>
      </p:sp>
      <p:sp>
        <p:nvSpPr>
          <p:cNvPr id="27" name="Title 4">
            <a:extLst>
              <a:ext uri="{FF2B5EF4-FFF2-40B4-BE49-F238E27FC236}">
                <a16:creationId xmlns="" xmlns:a16="http://schemas.microsoft.com/office/drawing/2014/main" id="{F8860019-DE49-4EAA-8713-BB90B79789CE}"/>
              </a:ext>
            </a:extLst>
          </p:cNvPr>
          <p:cNvSpPr txBox="1">
            <a:spLocks/>
          </p:cNvSpPr>
          <p:nvPr/>
        </p:nvSpPr>
        <p:spPr>
          <a:xfrm>
            <a:off x="431800" y="310709"/>
            <a:ext cx="11328400" cy="498598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/>
              <a:t>PRODUCTION PROCESS</a:t>
            </a:r>
          </a:p>
        </p:txBody>
      </p:sp>
      <p:graphicFrame>
        <p:nvGraphicFramePr>
          <p:cNvPr id="31" name="Chart 30">
            <a:extLst>
              <a:ext uri="{FF2B5EF4-FFF2-40B4-BE49-F238E27FC236}">
                <a16:creationId xmlns="" xmlns:a16="http://schemas.microsoft.com/office/drawing/2014/main" id="{BB219EFB-3BF8-41EC-88DE-91C10319902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247777836"/>
              </p:ext>
            </p:extLst>
          </p:nvPr>
        </p:nvGraphicFramePr>
        <p:xfrm>
          <a:off x="6328173" y="1138633"/>
          <a:ext cx="4965700" cy="321676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cxnSp>
        <p:nvCxnSpPr>
          <p:cNvPr id="32" name="Straight Connector 31">
            <a:extLst>
              <a:ext uri="{FF2B5EF4-FFF2-40B4-BE49-F238E27FC236}">
                <a16:creationId xmlns="" xmlns:a16="http://schemas.microsoft.com/office/drawing/2014/main" id="{B2ACB1BB-6C0F-4E4C-AC11-F71BC3F9F4A8}"/>
              </a:ext>
            </a:extLst>
          </p:cNvPr>
          <p:cNvCxnSpPr>
            <a:cxnSpLocks/>
          </p:cNvCxnSpPr>
          <p:nvPr/>
        </p:nvCxnSpPr>
        <p:spPr>
          <a:xfrm>
            <a:off x="6972842" y="4703854"/>
            <a:ext cx="3676362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>
            <a:extLst>
              <a:ext uri="{FF2B5EF4-FFF2-40B4-BE49-F238E27FC236}">
                <a16:creationId xmlns="" xmlns:a16="http://schemas.microsoft.com/office/drawing/2014/main" id="{E6A369F8-F231-4F42-B077-D4A97093AB4A}"/>
              </a:ext>
            </a:extLst>
          </p:cNvPr>
          <p:cNvSpPr txBox="1"/>
          <p:nvPr/>
        </p:nvSpPr>
        <p:spPr>
          <a:xfrm>
            <a:off x="6328173" y="5221537"/>
            <a:ext cx="4965700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400" dirty="0"/>
              <a:t>Lorem ipsum dolor sit </a:t>
            </a:r>
            <a:r>
              <a:rPr lang="en-US" sz="1400" dirty="0" err="1"/>
              <a:t>amet</a:t>
            </a:r>
            <a:r>
              <a:rPr lang="en-US" sz="1400" dirty="0"/>
              <a:t>, </a:t>
            </a:r>
            <a:r>
              <a:rPr lang="en-US" sz="1400" dirty="0" err="1"/>
              <a:t>consectetur</a:t>
            </a:r>
            <a:r>
              <a:rPr lang="en-US" sz="1400" dirty="0"/>
              <a:t> </a:t>
            </a:r>
            <a:r>
              <a:rPr lang="en-US" sz="1400" dirty="0" err="1"/>
              <a:t>adipiscing</a:t>
            </a:r>
            <a:r>
              <a:rPr lang="en-US" sz="1400" dirty="0"/>
              <a:t> </a:t>
            </a:r>
            <a:r>
              <a:rPr lang="en-US" sz="1400" dirty="0" err="1"/>
              <a:t>elit</a:t>
            </a:r>
            <a:r>
              <a:rPr lang="en-US" sz="1400" dirty="0"/>
              <a:t>, </a:t>
            </a:r>
            <a:r>
              <a:rPr lang="en-US" sz="1400" dirty="0" err="1"/>
              <a:t>sed</a:t>
            </a:r>
            <a:r>
              <a:rPr lang="en-US" sz="1400" dirty="0"/>
              <a:t> do </a:t>
            </a:r>
            <a:r>
              <a:rPr lang="en-US" sz="1400" dirty="0" err="1"/>
              <a:t>eiusmod</a:t>
            </a:r>
            <a:r>
              <a:rPr lang="en-US" sz="1400" dirty="0"/>
              <a:t> </a:t>
            </a:r>
            <a:r>
              <a:rPr lang="en-US" sz="1400" dirty="0" err="1"/>
              <a:t>tempor</a:t>
            </a:r>
            <a:r>
              <a:rPr lang="en-US" sz="1400" dirty="0"/>
              <a:t> </a:t>
            </a:r>
            <a:r>
              <a:rPr lang="en-US" sz="1400" dirty="0" err="1"/>
              <a:t>incididunt</a:t>
            </a:r>
            <a:r>
              <a:rPr lang="en-US" sz="1400" dirty="0"/>
              <a:t> </a:t>
            </a:r>
            <a:r>
              <a:rPr lang="en-US" sz="1400" dirty="0" err="1"/>
              <a:t>ut</a:t>
            </a:r>
            <a:r>
              <a:rPr lang="en-US" sz="1400" dirty="0"/>
              <a:t> </a:t>
            </a:r>
            <a:r>
              <a:rPr lang="en-US" sz="1400" dirty="0" err="1"/>
              <a:t>labore</a:t>
            </a:r>
            <a:r>
              <a:rPr lang="en-US" sz="1400" dirty="0"/>
              <a:t> et dolore magna </a:t>
            </a:r>
            <a:r>
              <a:rPr lang="en-US" sz="1400" dirty="0" err="1"/>
              <a:t>aliqua</a:t>
            </a:r>
            <a:r>
              <a:rPr lang="en-US" sz="1400" dirty="0"/>
              <a:t>. </a:t>
            </a:r>
          </a:p>
        </p:txBody>
      </p:sp>
      <p:sp>
        <p:nvSpPr>
          <p:cNvPr id="34" name="Diamond 33">
            <a:extLst>
              <a:ext uri="{FF2B5EF4-FFF2-40B4-BE49-F238E27FC236}">
                <a16:creationId xmlns="" xmlns:a16="http://schemas.microsoft.com/office/drawing/2014/main" id="{CAD69668-8B55-4C1E-82B2-4A8732FE6CE5}"/>
              </a:ext>
            </a:extLst>
          </p:cNvPr>
          <p:cNvSpPr/>
          <p:nvPr/>
        </p:nvSpPr>
        <p:spPr>
          <a:xfrm>
            <a:off x="8462567" y="4355398"/>
            <a:ext cx="696912" cy="696912"/>
          </a:xfrm>
          <a:prstGeom prst="diamond">
            <a:avLst/>
          </a:prstGeom>
          <a:gradFill flip="none" rotWithShape="1">
            <a:gsLst>
              <a:gs pos="0">
                <a:srgbClr val="C00000"/>
              </a:gs>
              <a:gs pos="100000">
                <a:schemeClr val="bg1">
                  <a:lumMod val="50000"/>
                </a:schemeClr>
              </a:gs>
            </a:gsLst>
            <a:lin ang="5400000" scaled="1"/>
            <a:tileRect/>
          </a:gradFill>
          <a:ln w="31750"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00" dirty="0">
              <a:solidFill>
                <a:schemeClr val="bg1"/>
              </a:solidFill>
              <a:latin typeface="+mj-lt"/>
            </a:endParaRPr>
          </a:p>
        </p:txBody>
      </p:sp>
      <p:graphicFrame>
        <p:nvGraphicFramePr>
          <p:cNvPr id="42" name="Chart 41">
            <a:extLst>
              <a:ext uri="{FF2B5EF4-FFF2-40B4-BE49-F238E27FC236}">
                <a16:creationId xmlns="" xmlns:a16="http://schemas.microsoft.com/office/drawing/2014/main" id="{76CF3412-352A-452B-9271-2D12BC253F6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020910493"/>
              </p:ext>
            </p:extLst>
          </p:nvPr>
        </p:nvGraphicFramePr>
        <p:xfrm>
          <a:off x="898127" y="1138633"/>
          <a:ext cx="4965700" cy="321676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cxnSp>
        <p:nvCxnSpPr>
          <p:cNvPr id="43" name="Straight Connector 42">
            <a:extLst>
              <a:ext uri="{FF2B5EF4-FFF2-40B4-BE49-F238E27FC236}">
                <a16:creationId xmlns="" xmlns:a16="http://schemas.microsoft.com/office/drawing/2014/main" id="{0F60217F-73DE-4568-B175-7920DE4D2B67}"/>
              </a:ext>
            </a:extLst>
          </p:cNvPr>
          <p:cNvCxnSpPr>
            <a:cxnSpLocks/>
          </p:cNvCxnSpPr>
          <p:nvPr/>
        </p:nvCxnSpPr>
        <p:spPr>
          <a:xfrm>
            <a:off x="1542796" y="4703854"/>
            <a:ext cx="3676362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Box 43">
            <a:extLst>
              <a:ext uri="{FF2B5EF4-FFF2-40B4-BE49-F238E27FC236}">
                <a16:creationId xmlns="" xmlns:a16="http://schemas.microsoft.com/office/drawing/2014/main" id="{1C60B2C0-A2BC-4962-8245-BF3340FD2432}"/>
              </a:ext>
            </a:extLst>
          </p:cNvPr>
          <p:cNvSpPr txBox="1"/>
          <p:nvPr/>
        </p:nvSpPr>
        <p:spPr>
          <a:xfrm>
            <a:off x="898127" y="5221537"/>
            <a:ext cx="4965700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400" dirty="0"/>
              <a:t>Lorem ipsum dolor sit </a:t>
            </a:r>
            <a:r>
              <a:rPr lang="en-US" sz="1400" dirty="0" err="1"/>
              <a:t>amet</a:t>
            </a:r>
            <a:r>
              <a:rPr lang="en-US" sz="1400" dirty="0"/>
              <a:t>, </a:t>
            </a:r>
            <a:r>
              <a:rPr lang="en-US" sz="1400" dirty="0" err="1"/>
              <a:t>consectetur</a:t>
            </a:r>
            <a:r>
              <a:rPr lang="en-US" sz="1400" dirty="0"/>
              <a:t> </a:t>
            </a:r>
            <a:r>
              <a:rPr lang="en-US" sz="1400" dirty="0" err="1"/>
              <a:t>adipiscing</a:t>
            </a:r>
            <a:r>
              <a:rPr lang="en-US" sz="1400" dirty="0"/>
              <a:t> </a:t>
            </a:r>
            <a:r>
              <a:rPr lang="en-US" sz="1400" dirty="0" err="1"/>
              <a:t>elit</a:t>
            </a:r>
            <a:r>
              <a:rPr lang="en-US" sz="1400" dirty="0"/>
              <a:t>, </a:t>
            </a:r>
            <a:r>
              <a:rPr lang="en-US" sz="1400" dirty="0" err="1"/>
              <a:t>sed</a:t>
            </a:r>
            <a:r>
              <a:rPr lang="en-US" sz="1400" dirty="0"/>
              <a:t> do </a:t>
            </a:r>
            <a:r>
              <a:rPr lang="en-US" sz="1400" dirty="0" err="1"/>
              <a:t>eiusmod</a:t>
            </a:r>
            <a:r>
              <a:rPr lang="en-US" sz="1400" dirty="0"/>
              <a:t> </a:t>
            </a:r>
            <a:r>
              <a:rPr lang="en-US" sz="1400" dirty="0" err="1"/>
              <a:t>tempor</a:t>
            </a:r>
            <a:r>
              <a:rPr lang="en-US" sz="1400" dirty="0"/>
              <a:t> </a:t>
            </a:r>
            <a:r>
              <a:rPr lang="en-US" sz="1400" dirty="0" err="1"/>
              <a:t>incididunt</a:t>
            </a:r>
            <a:r>
              <a:rPr lang="en-US" sz="1400" dirty="0"/>
              <a:t> </a:t>
            </a:r>
            <a:r>
              <a:rPr lang="en-US" sz="1400" dirty="0" err="1"/>
              <a:t>ut</a:t>
            </a:r>
            <a:r>
              <a:rPr lang="en-US" sz="1400" dirty="0"/>
              <a:t> </a:t>
            </a:r>
            <a:r>
              <a:rPr lang="en-US" sz="1400" dirty="0" err="1"/>
              <a:t>labore</a:t>
            </a:r>
            <a:r>
              <a:rPr lang="en-US" sz="1400" dirty="0"/>
              <a:t> et dolore magna </a:t>
            </a:r>
            <a:r>
              <a:rPr lang="en-US" sz="1400" dirty="0" err="1"/>
              <a:t>aliqua</a:t>
            </a:r>
            <a:r>
              <a:rPr lang="en-US" sz="1400" dirty="0"/>
              <a:t>. </a:t>
            </a:r>
          </a:p>
        </p:txBody>
      </p:sp>
      <p:sp>
        <p:nvSpPr>
          <p:cNvPr id="45" name="Diamond 44">
            <a:extLst>
              <a:ext uri="{FF2B5EF4-FFF2-40B4-BE49-F238E27FC236}">
                <a16:creationId xmlns="" xmlns:a16="http://schemas.microsoft.com/office/drawing/2014/main" id="{BAAB1BF8-A82D-4196-8A33-AF2155B481D8}"/>
              </a:ext>
            </a:extLst>
          </p:cNvPr>
          <p:cNvSpPr/>
          <p:nvPr/>
        </p:nvSpPr>
        <p:spPr>
          <a:xfrm>
            <a:off x="3032521" y="4355398"/>
            <a:ext cx="696912" cy="696912"/>
          </a:xfrm>
          <a:prstGeom prst="diamond">
            <a:avLst/>
          </a:prstGeom>
          <a:gradFill flip="none" rotWithShape="1">
            <a:gsLst>
              <a:gs pos="0">
                <a:srgbClr val="C00000"/>
              </a:gs>
              <a:gs pos="100000">
                <a:schemeClr val="bg1">
                  <a:lumMod val="50000"/>
                </a:schemeClr>
              </a:gs>
            </a:gsLst>
            <a:lin ang="5400000" scaled="1"/>
            <a:tileRect/>
          </a:gradFill>
          <a:ln w="31750"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53" name="Freeform 4128">
            <a:extLst>
              <a:ext uri="{FF2B5EF4-FFF2-40B4-BE49-F238E27FC236}">
                <a16:creationId xmlns="" xmlns:a16="http://schemas.microsoft.com/office/drawing/2014/main" id="{AA292889-6EA7-4BD0-95C9-11A9C74E47CB}"/>
              </a:ext>
            </a:extLst>
          </p:cNvPr>
          <p:cNvSpPr>
            <a:spLocks noEditPoints="1"/>
          </p:cNvSpPr>
          <p:nvPr/>
        </p:nvSpPr>
        <p:spPr bwMode="auto">
          <a:xfrm>
            <a:off x="8712028" y="4595914"/>
            <a:ext cx="197990" cy="215881"/>
          </a:xfrm>
          <a:custGeom>
            <a:avLst/>
            <a:gdLst>
              <a:gd name="T0" fmla="*/ 482 w 827"/>
              <a:gd name="T1" fmla="*/ 207 h 902"/>
              <a:gd name="T2" fmla="*/ 479 w 827"/>
              <a:gd name="T3" fmla="*/ 190 h 902"/>
              <a:gd name="T4" fmla="*/ 493 w 827"/>
              <a:gd name="T5" fmla="*/ 181 h 902"/>
              <a:gd name="T6" fmla="*/ 714 w 827"/>
              <a:gd name="T7" fmla="*/ 187 h 902"/>
              <a:gd name="T8" fmla="*/ 714 w 827"/>
              <a:gd name="T9" fmla="*/ 205 h 902"/>
              <a:gd name="T10" fmla="*/ 701 w 827"/>
              <a:gd name="T11" fmla="*/ 361 h 902"/>
              <a:gd name="T12" fmla="*/ 423 w 827"/>
              <a:gd name="T13" fmla="*/ 355 h 902"/>
              <a:gd name="T14" fmla="*/ 423 w 827"/>
              <a:gd name="T15" fmla="*/ 338 h 902"/>
              <a:gd name="T16" fmla="*/ 701 w 827"/>
              <a:gd name="T17" fmla="*/ 331 h 902"/>
              <a:gd name="T18" fmla="*/ 715 w 827"/>
              <a:gd name="T19" fmla="*/ 340 h 902"/>
              <a:gd name="T20" fmla="*/ 711 w 827"/>
              <a:gd name="T21" fmla="*/ 357 h 902"/>
              <a:gd name="T22" fmla="*/ 397 w 827"/>
              <a:gd name="T23" fmla="*/ 541 h 902"/>
              <a:gd name="T24" fmla="*/ 383 w 827"/>
              <a:gd name="T25" fmla="*/ 533 h 902"/>
              <a:gd name="T26" fmla="*/ 387 w 827"/>
              <a:gd name="T27" fmla="*/ 516 h 902"/>
              <a:gd name="T28" fmla="*/ 704 w 827"/>
              <a:gd name="T29" fmla="*/ 511 h 902"/>
              <a:gd name="T30" fmla="*/ 716 w 827"/>
              <a:gd name="T31" fmla="*/ 523 h 902"/>
              <a:gd name="T32" fmla="*/ 709 w 827"/>
              <a:gd name="T33" fmla="*/ 539 h 902"/>
              <a:gd name="T34" fmla="*/ 555 w 827"/>
              <a:gd name="T35" fmla="*/ 781 h 902"/>
              <a:gd name="T36" fmla="*/ 561 w 827"/>
              <a:gd name="T37" fmla="*/ 684 h 902"/>
              <a:gd name="T38" fmla="*/ 577 w 827"/>
              <a:gd name="T39" fmla="*/ 663 h 902"/>
              <a:gd name="T40" fmla="*/ 604 w 827"/>
              <a:gd name="T41" fmla="*/ 667 h 902"/>
              <a:gd name="T42" fmla="*/ 610 w 827"/>
              <a:gd name="T43" fmla="*/ 725 h 902"/>
              <a:gd name="T44" fmla="*/ 622 w 827"/>
              <a:gd name="T45" fmla="*/ 812 h 902"/>
              <a:gd name="T46" fmla="*/ 425 w 827"/>
              <a:gd name="T47" fmla="*/ 395 h 902"/>
              <a:gd name="T48" fmla="*/ 666 w 827"/>
              <a:gd name="T49" fmla="*/ 391 h 902"/>
              <a:gd name="T50" fmla="*/ 678 w 827"/>
              <a:gd name="T51" fmla="*/ 403 h 902"/>
              <a:gd name="T52" fmla="*/ 672 w 827"/>
              <a:gd name="T53" fmla="*/ 419 h 902"/>
              <a:gd name="T54" fmla="*/ 430 w 827"/>
              <a:gd name="T55" fmla="*/ 420 h 902"/>
              <a:gd name="T56" fmla="*/ 421 w 827"/>
              <a:gd name="T57" fmla="*/ 406 h 902"/>
              <a:gd name="T58" fmla="*/ 692 w 827"/>
              <a:gd name="T59" fmla="*/ 455 h 902"/>
              <a:gd name="T60" fmla="*/ 695 w 827"/>
              <a:gd name="T61" fmla="*/ 472 h 902"/>
              <a:gd name="T62" fmla="*/ 682 w 827"/>
              <a:gd name="T63" fmla="*/ 481 h 902"/>
              <a:gd name="T64" fmla="*/ 404 w 827"/>
              <a:gd name="T65" fmla="*/ 475 h 902"/>
              <a:gd name="T66" fmla="*/ 404 w 827"/>
              <a:gd name="T67" fmla="*/ 458 h 902"/>
              <a:gd name="T68" fmla="*/ 436 w 827"/>
              <a:gd name="T69" fmla="*/ 271 h 902"/>
              <a:gd name="T70" fmla="*/ 694 w 827"/>
              <a:gd name="T71" fmla="*/ 278 h 902"/>
              <a:gd name="T72" fmla="*/ 694 w 827"/>
              <a:gd name="T73" fmla="*/ 295 h 902"/>
              <a:gd name="T74" fmla="*/ 436 w 827"/>
              <a:gd name="T75" fmla="*/ 301 h 902"/>
              <a:gd name="T76" fmla="*/ 422 w 827"/>
              <a:gd name="T77" fmla="*/ 291 h 902"/>
              <a:gd name="T78" fmla="*/ 425 w 827"/>
              <a:gd name="T79" fmla="*/ 275 h 902"/>
              <a:gd name="T80" fmla="*/ 530 w 827"/>
              <a:gd name="T81" fmla="*/ 121 h 902"/>
              <a:gd name="T82" fmla="*/ 544 w 827"/>
              <a:gd name="T83" fmla="*/ 130 h 902"/>
              <a:gd name="T84" fmla="*/ 541 w 827"/>
              <a:gd name="T85" fmla="*/ 147 h 902"/>
              <a:gd name="T86" fmla="*/ 452 w 827"/>
              <a:gd name="T87" fmla="*/ 150 h 902"/>
              <a:gd name="T88" fmla="*/ 440 w 827"/>
              <a:gd name="T89" fmla="*/ 138 h 902"/>
              <a:gd name="T90" fmla="*/ 447 w 827"/>
              <a:gd name="T91" fmla="*/ 123 h 902"/>
              <a:gd name="T92" fmla="*/ 331 w 827"/>
              <a:gd name="T93" fmla="*/ 0 h 902"/>
              <a:gd name="T94" fmla="*/ 319 w 827"/>
              <a:gd name="T95" fmla="*/ 345 h 902"/>
              <a:gd name="T96" fmla="*/ 120 w 827"/>
              <a:gd name="T97" fmla="*/ 631 h 902"/>
              <a:gd name="T98" fmla="*/ 76 w 827"/>
              <a:gd name="T99" fmla="*/ 655 h 902"/>
              <a:gd name="T100" fmla="*/ 61 w 827"/>
              <a:gd name="T101" fmla="*/ 708 h 902"/>
              <a:gd name="T102" fmla="*/ 54 w 827"/>
              <a:gd name="T103" fmla="*/ 822 h 902"/>
              <a:gd name="T104" fmla="*/ 32 w 827"/>
              <a:gd name="T105" fmla="*/ 864 h 902"/>
              <a:gd name="T106" fmla="*/ 466 w 827"/>
              <a:gd name="T107" fmla="*/ 902 h 902"/>
              <a:gd name="T108" fmla="*/ 509 w 827"/>
              <a:gd name="T109" fmla="*/ 892 h 902"/>
              <a:gd name="T110" fmla="*/ 545 w 827"/>
              <a:gd name="T111" fmla="*/ 842 h 902"/>
              <a:gd name="T112" fmla="*/ 721 w 827"/>
              <a:gd name="T113" fmla="*/ 832 h 902"/>
              <a:gd name="T114" fmla="*/ 771 w 827"/>
              <a:gd name="T115" fmla="*/ 736 h 902"/>
              <a:gd name="T116" fmla="*/ 804 w 827"/>
              <a:gd name="T117" fmla="*/ 562 h 902"/>
              <a:gd name="T118" fmla="*/ 825 w 827"/>
              <a:gd name="T119" fmla="*/ 194 h 9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827" h="902">
                <a:moveTo>
                  <a:pt x="701" y="211"/>
                </a:moveTo>
                <a:lnTo>
                  <a:pt x="493" y="211"/>
                </a:lnTo>
                <a:lnTo>
                  <a:pt x="490" y="210"/>
                </a:lnTo>
                <a:lnTo>
                  <a:pt x="486" y="210"/>
                </a:lnTo>
                <a:lnTo>
                  <a:pt x="484" y="208"/>
                </a:lnTo>
                <a:lnTo>
                  <a:pt x="482" y="207"/>
                </a:lnTo>
                <a:lnTo>
                  <a:pt x="480" y="205"/>
                </a:lnTo>
                <a:lnTo>
                  <a:pt x="479" y="201"/>
                </a:lnTo>
                <a:lnTo>
                  <a:pt x="478" y="199"/>
                </a:lnTo>
                <a:lnTo>
                  <a:pt x="478" y="196"/>
                </a:lnTo>
                <a:lnTo>
                  <a:pt x="478" y="193"/>
                </a:lnTo>
                <a:lnTo>
                  <a:pt x="479" y="190"/>
                </a:lnTo>
                <a:lnTo>
                  <a:pt x="480" y="187"/>
                </a:lnTo>
                <a:lnTo>
                  <a:pt x="482" y="185"/>
                </a:lnTo>
                <a:lnTo>
                  <a:pt x="484" y="183"/>
                </a:lnTo>
                <a:lnTo>
                  <a:pt x="486" y="182"/>
                </a:lnTo>
                <a:lnTo>
                  <a:pt x="490" y="181"/>
                </a:lnTo>
                <a:lnTo>
                  <a:pt x="493" y="181"/>
                </a:lnTo>
                <a:lnTo>
                  <a:pt x="701" y="181"/>
                </a:lnTo>
                <a:lnTo>
                  <a:pt x="704" y="181"/>
                </a:lnTo>
                <a:lnTo>
                  <a:pt x="707" y="182"/>
                </a:lnTo>
                <a:lnTo>
                  <a:pt x="709" y="183"/>
                </a:lnTo>
                <a:lnTo>
                  <a:pt x="711" y="185"/>
                </a:lnTo>
                <a:lnTo>
                  <a:pt x="714" y="187"/>
                </a:lnTo>
                <a:lnTo>
                  <a:pt x="715" y="190"/>
                </a:lnTo>
                <a:lnTo>
                  <a:pt x="716" y="193"/>
                </a:lnTo>
                <a:lnTo>
                  <a:pt x="716" y="196"/>
                </a:lnTo>
                <a:lnTo>
                  <a:pt x="716" y="199"/>
                </a:lnTo>
                <a:lnTo>
                  <a:pt x="715" y="201"/>
                </a:lnTo>
                <a:lnTo>
                  <a:pt x="714" y="205"/>
                </a:lnTo>
                <a:lnTo>
                  <a:pt x="711" y="207"/>
                </a:lnTo>
                <a:lnTo>
                  <a:pt x="709" y="208"/>
                </a:lnTo>
                <a:lnTo>
                  <a:pt x="707" y="210"/>
                </a:lnTo>
                <a:lnTo>
                  <a:pt x="704" y="210"/>
                </a:lnTo>
                <a:lnTo>
                  <a:pt x="701" y="211"/>
                </a:lnTo>
                <a:close/>
                <a:moveTo>
                  <a:pt x="701" y="361"/>
                </a:moveTo>
                <a:lnTo>
                  <a:pt x="436" y="361"/>
                </a:lnTo>
                <a:lnTo>
                  <a:pt x="433" y="361"/>
                </a:lnTo>
                <a:lnTo>
                  <a:pt x="430" y="360"/>
                </a:lnTo>
                <a:lnTo>
                  <a:pt x="427" y="359"/>
                </a:lnTo>
                <a:lnTo>
                  <a:pt x="425" y="357"/>
                </a:lnTo>
                <a:lnTo>
                  <a:pt x="423" y="355"/>
                </a:lnTo>
                <a:lnTo>
                  <a:pt x="422" y="351"/>
                </a:lnTo>
                <a:lnTo>
                  <a:pt x="421" y="349"/>
                </a:lnTo>
                <a:lnTo>
                  <a:pt x="421" y="346"/>
                </a:lnTo>
                <a:lnTo>
                  <a:pt x="421" y="343"/>
                </a:lnTo>
                <a:lnTo>
                  <a:pt x="422" y="340"/>
                </a:lnTo>
                <a:lnTo>
                  <a:pt x="423" y="338"/>
                </a:lnTo>
                <a:lnTo>
                  <a:pt x="425" y="335"/>
                </a:lnTo>
                <a:lnTo>
                  <a:pt x="427" y="333"/>
                </a:lnTo>
                <a:lnTo>
                  <a:pt x="430" y="332"/>
                </a:lnTo>
                <a:lnTo>
                  <a:pt x="433" y="331"/>
                </a:lnTo>
                <a:lnTo>
                  <a:pt x="436" y="331"/>
                </a:lnTo>
                <a:lnTo>
                  <a:pt x="701" y="331"/>
                </a:lnTo>
                <a:lnTo>
                  <a:pt x="704" y="331"/>
                </a:lnTo>
                <a:lnTo>
                  <a:pt x="707" y="332"/>
                </a:lnTo>
                <a:lnTo>
                  <a:pt x="709" y="333"/>
                </a:lnTo>
                <a:lnTo>
                  <a:pt x="711" y="335"/>
                </a:lnTo>
                <a:lnTo>
                  <a:pt x="714" y="338"/>
                </a:lnTo>
                <a:lnTo>
                  <a:pt x="715" y="340"/>
                </a:lnTo>
                <a:lnTo>
                  <a:pt x="716" y="343"/>
                </a:lnTo>
                <a:lnTo>
                  <a:pt x="716" y="346"/>
                </a:lnTo>
                <a:lnTo>
                  <a:pt x="716" y="349"/>
                </a:lnTo>
                <a:lnTo>
                  <a:pt x="715" y="351"/>
                </a:lnTo>
                <a:lnTo>
                  <a:pt x="714" y="355"/>
                </a:lnTo>
                <a:lnTo>
                  <a:pt x="711" y="357"/>
                </a:lnTo>
                <a:lnTo>
                  <a:pt x="709" y="359"/>
                </a:lnTo>
                <a:lnTo>
                  <a:pt x="707" y="360"/>
                </a:lnTo>
                <a:lnTo>
                  <a:pt x="704" y="361"/>
                </a:lnTo>
                <a:lnTo>
                  <a:pt x="701" y="361"/>
                </a:lnTo>
                <a:close/>
                <a:moveTo>
                  <a:pt x="701" y="541"/>
                </a:moveTo>
                <a:lnTo>
                  <a:pt x="397" y="541"/>
                </a:lnTo>
                <a:lnTo>
                  <a:pt x="395" y="541"/>
                </a:lnTo>
                <a:lnTo>
                  <a:pt x="392" y="540"/>
                </a:lnTo>
                <a:lnTo>
                  <a:pt x="390" y="539"/>
                </a:lnTo>
                <a:lnTo>
                  <a:pt x="387" y="537"/>
                </a:lnTo>
                <a:lnTo>
                  <a:pt x="386" y="535"/>
                </a:lnTo>
                <a:lnTo>
                  <a:pt x="383" y="533"/>
                </a:lnTo>
                <a:lnTo>
                  <a:pt x="383" y="529"/>
                </a:lnTo>
                <a:lnTo>
                  <a:pt x="382" y="526"/>
                </a:lnTo>
                <a:lnTo>
                  <a:pt x="383" y="523"/>
                </a:lnTo>
                <a:lnTo>
                  <a:pt x="383" y="521"/>
                </a:lnTo>
                <a:lnTo>
                  <a:pt x="386" y="518"/>
                </a:lnTo>
                <a:lnTo>
                  <a:pt x="387" y="516"/>
                </a:lnTo>
                <a:lnTo>
                  <a:pt x="390" y="514"/>
                </a:lnTo>
                <a:lnTo>
                  <a:pt x="392" y="512"/>
                </a:lnTo>
                <a:lnTo>
                  <a:pt x="395" y="511"/>
                </a:lnTo>
                <a:lnTo>
                  <a:pt x="397" y="511"/>
                </a:lnTo>
                <a:lnTo>
                  <a:pt x="701" y="511"/>
                </a:lnTo>
                <a:lnTo>
                  <a:pt x="704" y="511"/>
                </a:lnTo>
                <a:lnTo>
                  <a:pt x="707" y="512"/>
                </a:lnTo>
                <a:lnTo>
                  <a:pt x="709" y="513"/>
                </a:lnTo>
                <a:lnTo>
                  <a:pt x="711" y="516"/>
                </a:lnTo>
                <a:lnTo>
                  <a:pt x="714" y="518"/>
                </a:lnTo>
                <a:lnTo>
                  <a:pt x="715" y="521"/>
                </a:lnTo>
                <a:lnTo>
                  <a:pt x="716" y="523"/>
                </a:lnTo>
                <a:lnTo>
                  <a:pt x="716" y="526"/>
                </a:lnTo>
                <a:lnTo>
                  <a:pt x="716" y="529"/>
                </a:lnTo>
                <a:lnTo>
                  <a:pt x="715" y="533"/>
                </a:lnTo>
                <a:lnTo>
                  <a:pt x="714" y="535"/>
                </a:lnTo>
                <a:lnTo>
                  <a:pt x="711" y="537"/>
                </a:lnTo>
                <a:lnTo>
                  <a:pt x="709" y="539"/>
                </a:lnTo>
                <a:lnTo>
                  <a:pt x="707" y="540"/>
                </a:lnTo>
                <a:lnTo>
                  <a:pt x="704" y="541"/>
                </a:lnTo>
                <a:lnTo>
                  <a:pt x="701" y="541"/>
                </a:lnTo>
                <a:close/>
                <a:moveTo>
                  <a:pt x="552" y="811"/>
                </a:moveTo>
                <a:lnTo>
                  <a:pt x="554" y="796"/>
                </a:lnTo>
                <a:lnTo>
                  <a:pt x="555" y="781"/>
                </a:lnTo>
                <a:lnTo>
                  <a:pt x="555" y="766"/>
                </a:lnTo>
                <a:lnTo>
                  <a:pt x="555" y="752"/>
                </a:lnTo>
                <a:lnTo>
                  <a:pt x="556" y="730"/>
                </a:lnTo>
                <a:lnTo>
                  <a:pt x="557" y="712"/>
                </a:lnTo>
                <a:lnTo>
                  <a:pt x="559" y="697"/>
                </a:lnTo>
                <a:lnTo>
                  <a:pt x="561" y="684"/>
                </a:lnTo>
                <a:lnTo>
                  <a:pt x="564" y="678"/>
                </a:lnTo>
                <a:lnTo>
                  <a:pt x="566" y="674"/>
                </a:lnTo>
                <a:lnTo>
                  <a:pt x="568" y="670"/>
                </a:lnTo>
                <a:lnTo>
                  <a:pt x="570" y="667"/>
                </a:lnTo>
                <a:lnTo>
                  <a:pt x="573" y="665"/>
                </a:lnTo>
                <a:lnTo>
                  <a:pt x="577" y="663"/>
                </a:lnTo>
                <a:lnTo>
                  <a:pt x="582" y="662"/>
                </a:lnTo>
                <a:lnTo>
                  <a:pt x="586" y="661"/>
                </a:lnTo>
                <a:lnTo>
                  <a:pt x="594" y="662"/>
                </a:lnTo>
                <a:lnTo>
                  <a:pt x="599" y="663"/>
                </a:lnTo>
                <a:lnTo>
                  <a:pt x="602" y="666"/>
                </a:lnTo>
                <a:lnTo>
                  <a:pt x="604" y="667"/>
                </a:lnTo>
                <a:lnTo>
                  <a:pt x="606" y="671"/>
                </a:lnTo>
                <a:lnTo>
                  <a:pt x="609" y="676"/>
                </a:lnTo>
                <a:lnTo>
                  <a:pt x="610" y="683"/>
                </a:lnTo>
                <a:lnTo>
                  <a:pt x="611" y="690"/>
                </a:lnTo>
                <a:lnTo>
                  <a:pt x="611" y="707"/>
                </a:lnTo>
                <a:lnTo>
                  <a:pt x="610" y="725"/>
                </a:lnTo>
                <a:lnTo>
                  <a:pt x="609" y="747"/>
                </a:lnTo>
                <a:lnTo>
                  <a:pt x="610" y="771"/>
                </a:lnTo>
                <a:lnTo>
                  <a:pt x="611" y="781"/>
                </a:lnTo>
                <a:lnTo>
                  <a:pt x="614" y="792"/>
                </a:lnTo>
                <a:lnTo>
                  <a:pt x="617" y="803"/>
                </a:lnTo>
                <a:lnTo>
                  <a:pt x="622" y="812"/>
                </a:lnTo>
                <a:lnTo>
                  <a:pt x="552" y="811"/>
                </a:lnTo>
                <a:close/>
                <a:moveTo>
                  <a:pt x="421" y="406"/>
                </a:moveTo>
                <a:lnTo>
                  <a:pt x="421" y="403"/>
                </a:lnTo>
                <a:lnTo>
                  <a:pt x="422" y="401"/>
                </a:lnTo>
                <a:lnTo>
                  <a:pt x="423" y="398"/>
                </a:lnTo>
                <a:lnTo>
                  <a:pt x="425" y="395"/>
                </a:lnTo>
                <a:lnTo>
                  <a:pt x="427" y="393"/>
                </a:lnTo>
                <a:lnTo>
                  <a:pt x="430" y="392"/>
                </a:lnTo>
                <a:lnTo>
                  <a:pt x="433" y="391"/>
                </a:lnTo>
                <a:lnTo>
                  <a:pt x="436" y="391"/>
                </a:lnTo>
                <a:lnTo>
                  <a:pt x="663" y="391"/>
                </a:lnTo>
                <a:lnTo>
                  <a:pt x="666" y="391"/>
                </a:lnTo>
                <a:lnTo>
                  <a:pt x="669" y="392"/>
                </a:lnTo>
                <a:lnTo>
                  <a:pt x="672" y="393"/>
                </a:lnTo>
                <a:lnTo>
                  <a:pt x="674" y="395"/>
                </a:lnTo>
                <a:lnTo>
                  <a:pt x="675" y="398"/>
                </a:lnTo>
                <a:lnTo>
                  <a:pt x="677" y="401"/>
                </a:lnTo>
                <a:lnTo>
                  <a:pt x="678" y="403"/>
                </a:lnTo>
                <a:lnTo>
                  <a:pt x="678" y="406"/>
                </a:lnTo>
                <a:lnTo>
                  <a:pt x="678" y="409"/>
                </a:lnTo>
                <a:lnTo>
                  <a:pt x="677" y="412"/>
                </a:lnTo>
                <a:lnTo>
                  <a:pt x="675" y="415"/>
                </a:lnTo>
                <a:lnTo>
                  <a:pt x="674" y="417"/>
                </a:lnTo>
                <a:lnTo>
                  <a:pt x="672" y="419"/>
                </a:lnTo>
                <a:lnTo>
                  <a:pt x="669" y="420"/>
                </a:lnTo>
                <a:lnTo>
                  <a:pt x="666" y="421"/>
                </a:lnTo>
                <a:lnTo>
                  <a:pt x="663" y="421"/>
                </a:lnTo>
                <a:lnTo>
                  <a:pt x="436" y="421"/>
                </a:lnTo>
                <a:lnTo>
                  <a:pt x="433" y="421"/>
                </a:lnTo>
                <a:lnTo>
                  <a:pt x="430" y="420"/>
                </a:lnTo>
                <a:lnTo>
                  <a:pt x="427" y="419"/>
                </a:lnTo>
                <a:lnTo>
                  <a:pt x="425" y="417"/>
                </a:lnTo>
                <a:lnTo>
                  <a:pt x="423" y="415"/>
                </a:lnTo>
                <a:lnTo>
                  <a:pt x="422" y="412"/>
                </a:lnTo>
                <a:lnTo>
                  <a:pt x="421" y="409"/>
                </a:lnTo>
                <a:lnTo>
                  <a:pt x="421" y="406"/>
                </a:lnTo>
                <a:close/>
                <a:moveTo>
                  <a:pt x="417" y="451"/>
                </a:moveTo>
                <a:lnTo>
                  <a:pt x="682" y="451"/>
                </a:lnTo>
                <a:lnTo>
                  <a:pt x="685" y="451"/>
                </a:lnTo>
                <a:lnTo>
                  <a:pt x="688" y="452"/>
                </a:lnTo>
                <a:lnTo>
                  <a:pt x="690" y="453"/>
                </a:lnTo>
                <a:lnTo>
                  <a:pt x="692" y="455"/>
                </a:lnTo>
                <a:lnTo>
                  <a:pt x="694" y="458"/>
                </a:lnTo>
                <a:lnTo>
                  <a:pt x="695" y="461"/>
                </a:lnTo>
                <a:lnTo>
                  <a:pt x="696" y="463"/>
                </a:lnTo>
                <a:lnTo>
                  <a:pt x="697" y="466"/>
                </a:lnTo>
                <a:lnTo>
                  <a:pt x="696" y="469"/>
                </a:lnTo>
                <a:lnTo>
                  <a:pt x="695" y="472"/>
                </a:lnTo>
                <a:lnTo>
                  <a:pt x="694" y="475"/>
                </a:lnTo>
                <a:lnTo>
                  <a:pt x="692" y="477"/>
                </a:lnTo>
                <a:lnTo>
                  <a:pt x="690" y="479"/>
                </a:lnTo>
                <a:lnTo>
                  <a:pt x="688" y="480"/>
                </a:lnTo>
                <a:lnTo>
                  <a:pt x="685" y="481"/>
                </a:lnTo>
                <a:lnTo>
                  <a:pt x="682" y="481"/>
                </a:lnTo>
                <a:lnTo>
                  <a:pt x="417" y="481"/>
                </a:lnTo>
                <a:lnTo>
                  <a:pt x="413" y="481"/>
                </a:lnTo>
                <a:lnTo>
                  <a:pt x="411" y="480"/>
                </a:lnTo>
                <a:lnTo>
                  <a:pt x="408" y="479"/>
                </a:lnTo>
                <a:lnTo>
                  <a:pt x="406" y="477"/>
                </a:lnTo>
                <a:lnTo>
                  <a:pt x="404" y="475"/>
                </a:lnTo>
                <a:lnTo>
                  <a:pt x="403" y="473"/>
                </a:lnTo>
                <a:lnTo>
                  <a:pt x="402" y="469"/>
                </a:lnTo>
                <a:lnTo>
                  <a:pt x="402" y="466"/>
                </a:lnTo>
                <a:lnTo>
                  <a:pt x="402" y="463"/>
                </a:lnTo>
                <a:lnTo>
                  <a:pt x="403" y="461"/>
                </a:lnTo>
                <a:lnTo>
                  <a:pt x="404" y="458"/>
                </a:lnTo>
                <a:lnTo>
                  <a:pt x="406" y="455"/>
                </a:lnTo>
                <a:lnTo>
                  <a:pt x="408" y="453"/>
                </a:lnTo>
                <a:lnTo>
                  <a:pt x="411" y="452"/>
                </a:lnTo>
                <a:lnTo>
                  <a:pt x="413" y="451"/>
                </a:lnTo>
                <a:lnTo>
                  <a:pt x="417" y="451"/>
                </a:lnTo>
                <a:close/>
                <a:moveTo>
                  <a:pt x="436" y="271"/>
                </a:moveTo>
                <a:lnTo>
                  <a:pt x="682" y="271"/>
                </a:lnTo>
                <a:lnTo>
                  <a:pt x="685" y="271"/>
                </a:lnTo>
                <a:lnTo>
                  <a:pt x="688" y="272"/>
                </a:lnTo>
                <a:lnTo>
                  <a:pt x="690" y="273"/>
                </a:lnTo>
                <a:lnTo>
                  <a:pt x="692" y="275"/>
                </a:lnTo>
                <a:lnTo>
                  <a:pt x="694" y="278"/>
                </a:lnTo>
                <a:lnTo>
                  <a:pt x="695" y="280"/>
                </a:lnTo>
                <a:lnTo>
                  <a:pt x="696" y="283"/>
                </a:lnTo>
                <a:lnTo>
                  <a:pt x="697" y="286"/>
                </a:lnTo>
                <a:lnTo>
                  <a:pt x="696" y="289"/>
                </a:lnTo>
                <a:lnTo>
                  <a:pt x="695" y="291"/>
                </a:lnTo>
                <a:lnTo>
                  <a:pt x="694" y="295"/>
                </a:lnTo>
                <a:lnTo>
                  <a:pt x="692" y="297"/>
                </a:lnTo>
                <a:lnTo>
                  <a:pt x="690" y="298"/>
                </a:lnTo>
                <a:lnTo>
                  <a:pt x="688" y="300"/>
                </a:lnTo>
                <a:lnTo>
                  <a:pt x="685" y="301"/>
                </a:lnTo>
                <a:lnTo>
                  <a:pt x="682" y="301"/>
                </a:lnTo>
                <a:lnTo>
                  <a:pt x="436" y="301"/>
                </a:lnTo>
                <a:lnTo>
                  <a:pt x="433" y="301"/>
                </a:lnTo>
                <a:lnTo>
                  <a:pt x="430" y="300"/>
                </a:lnTo>
                <a:lnTo>
                  <a:pt x="427" y="298"/>
                </a:lnTo>
                <a:lnTo>
                  <a:pt x="425" y="297"/>
                </a:lnTo>
                <a:lnTo>
                  <a:pt x="423" y="295"/>
                </a:lnTo>
                <a:lnTo>
                  <a:pt x="422" y="291"/>
                </a:lnTo>
                <a:lnTo>
                  <a:pt x="421" y="289"/>
                </a:lnTo>
                <a:lnTo>
                  <a:pt x="421" y="286"/>
                </a:lnTo>
                <a:lnTo>
                  <a:pt x="421" y="283"/>
                </a:lnTo>
                <a:lnTo>
                  <a:pt x="422" y="280"/>
                </a:lnTo>
                <a:lnTo>
                  <a:pt x="423" y="278"/>
                </a:lnTo>
                <a:lnTo>
                  <a:pt x="425" y="275"/>
                </a:lnTo>
                <a:lnTo>
                  <a:pt x="427" y="273"/>
                </a:lnTo>
                <a:lnTo>
                  <a:pt x="430" y="272"/>
                </a:lnTo>
                <a:lnTo>
                  <a:pt x="433" y="271"/>
                </a:lnTo>
                <a:lnTo>
                  <a:pt x="436" y="271"/>
                </a:lnTo>
                <a:close/>
                <a:moveTo>
                  <a:pt x="454" y="121"/>
                </a:moveTo>
                <a:lnTo>
                  <a:pt x="530" y="121"/>
                </a:lnTo>
                <a:lnTo>
                  <a:pt x="533" y="121"/>
                </a:lnTo>
                <a:lnTo>
                  <a:pt x="537" y="122"/>
                </a:lnTo>
                <a:lnTo>
                  <a:pt x="539" y="123"/>
                </a:lnTo>
                <a:lnTo>
                  <a:pt x="541" y="125"/>
                </a:lnTo>
                <a:lnTo>
                  <a:pt x="543" y="127"/>
                </a:lnTo>
                <a:lnTo>
                  <a:pt x="544" y="130"/>
                </a:lnTo>
                <a:lnTo>
                  <a:pt x="545" y="133"/>
                </a:lnTo>
                <a:lnTo>
                  <a:pt x="545" y="136"/>
                </a:lnTo>
                <a:lnTo>
                  <a:pt x="545" y="138"/>
                </a:lnTo>
                <a:lnTo>
                  <a:pt x="544" y="141"/>
                </a:lnTo>
                <a:lnTo>
                  <a:pt x="543" y="144"/>
                </a:lnTo>
                <a:lnTo>
                  <a:pt x="541" y="147"/>
                </a:lnTo>
                <a:lnTo>
                  <a:pt x="539" y="148"/>
                </a:lnTo>
                <a:lnTo>
                  <a:pt x="537" y="150"/>
                </a:lnTo>
                <a:lnTo>
                  <a:pt x="533" y="150"/>
                </a:lnTo>
                <a:lnTo>
                  <a:pt x="530" y="151"/>
                </a:lnTo>
                <a:lnTo>
                  <a:pt x="454" y="151"/>
                </a:lnTo>
                <a:lnTo>
                  <a:pt x="452" y="150"/>
                </a:lnTo>
                <a:lnTo>
                  <a:pt x="449" y="150"/>
                </a:lnTo>
                <a:lnTo>
                  <a:pt x="447" y="148"/>
                </a:lnTo>
                <a:lnTo>
                  <a:pt x="445" y="147"/>
                </a:lnTo>
                <a:lnTo>
                  <a:pt x="442" y="144"/>
                </a:lnTo>
                <a:lnTo>
                  <a:pt x="440" y="141"/>
                </a:lnTo>
                <a:lnTo>
                  <a:pt x="440" y="138"/>
                </a:lnTo>
                <a:lnTo>
                  <a:pt x="439" y="136"/>
                </a:lnTo>
                <a:lnTo>
                  <a:pt x="440" y="133"/>
                </a:lnTo>
                <a:lnTo>
                  <a:pt x="440" y="130"/>
                </a:lnTo>
                <a:lnTo>
                  <a:pt x="442" y="127"/>
                </a:lnTo>
                <a:lnTo>
                  <a:pt x="445" y="125"/>
                </a:lnTo>
                <a:lnTo>
                  <a:pt x="447" y="123"/>
                </a:lnTo>
                <a:lnTo>
                  <a:pt x="449" y="122"/>
                </a:lnTo>
                <a:lnTo>
                  <a:pt x="452" y="121"/>
                </a:lnTo>
                <a:lnTo>
                  <a:pt x="454" y="121"/>
                </a:lnTo>
                <a:close/>
                <a:moveTo>
                  <a:pt x="826" y="15"/>
                </a:moveTo>
                <a:lnTo>
                  <a:pt x="826" y="0"/>
                </a:lnTo>
                <a:lnTo>
                  <a:pt x="331" y="0"/>
                </a:lnTo>
                <a:lnTo>
                  <a:pt x="331" y="15"/>
                </a:lnTo>
                <a:lnTo>
                  <a:pt x="330" y="34"/>
                </a:lnTo>
                <a:lnTo>
                  <a:pt x="330" y="83"/>
                </a:lnTo>
                <a:lnTo>
                  <a:pt x="328" y="156"/>
                </a:lnTo>
                <a:lnTo>
                  <a:pt x="323" y="246"/>
                </a:lnTo>
                <a:lnTo>
                  <a:pt x="319" y="345"/>
                </a:lnTo>
                <a:lnTo>
                  <a:pt x="312" y="447"/>
                </a:lnTo>
                <a:lnTo>
                  <a:pt x="306" y="497"/>
                </a:lnTo>
                <a:lnTo>
                  <a:pt x="301" y="544"/>
                </a:lnTo>
                <a:lnTo>
                  <a:pt x="294" y="591"/>
                </a:lnTo>
                <a:lnTo>
                  <a:pt x="288" y="631"/>
                </a:lnTo>
                <a:lnTo>
                  <a:pt x="120" y="631"/>
                </a:lnTo>
                <a:lnTo>
                  <a:pt x="110" y="632"/>
                </a:lnTo>
                <a:lnTo>
                  <a:pt x="100" y="634"/>
                </a:lnTo>
                <a:lnTo>
                  <a:pt x="93" y="638"/>
                </a:lnTo>
                <a:lnTo>
                  <a:pt x="87" y="642"/>
                </a:lnTo>
                <a:lnTo>
                  <a:pt x="80" y="648"/>
                </a:lnTo>
                <a:lnTo>
                  <a:pt x="76" y="655"/>
                </a:lnTo>
                <a:lnTo>
                  <a:pt x="72" y="662"/>
                </a:lnTo>
                <a:lnTo>
                  <a:pt x="68" y="671"/>
                </a:lnTo>
                <a:lnTo>
                  <a:pt x="66" y="680"/>
                </a:lnTo>
                <a:lnTo>
                  <a:pt x="64" y="689"/>
                </a:lnTo>
                <a:lnTo>
                  <a:pt x="62" y="699"/>
                </a:lnTo>
                <a:lnTo>
                  <a:pt x="61" y="708"/>
                </a:lnTo>
                <a:lnTo>
                  <a:pt x="60" y="730"/>
                </a:lnTo>
                <a:lnTo>
                  <a:pt x="60" y="751"/>
                </a:lnTo>
                <a:lnTo>
                  <a:pt x="59" y="778"/>
                </a:lnTo>
                <a:lnTo>
                  <a:pt x="58" y="802"/>
                </a:lnTo>
                <a:lnTo>
                  <a:pt x="55" y="812"/>
                </a:lnTo>
                <a:lnTo>
                  <a:pt x="54" y="822"/>
                </a:lnTo>
                <a:lnTo>
                  <a:pt x="52" y="832"/>
                </a:lnTo>
                <a:lnTo>
                  <a:pt x="49" y="840"/>
                </a:lnTo>
                <a:lnTo>
                  <a:pt x="46" y="847"/>
                </a:lnTo>
                <a:lnTo>
                  <a:pt x="41" y="853"/>
                </a:lnTo>
                <a:lnTo>
                  <a:pt x="37" y="860"/>
                </a:lnTo>
                <a:lnTo>
                  <a:pt x="32" y="864"/>
                </a:lnTo>
                <a:lnTo>
                  <a:pt x="25" y="867"/>
                </a:lnTo>
                <a:lnTo>
                  <a:pt x="18" y="870"/>
                </a:lnTo>
                <a:lnTo>
                  <a:pt x="9" y="871"/>
                </a:lnTo>
                <a:lnTo>
                  <a:pt x="0" y="872"/>
                </a:lnTo>
                <a:lnTo>
                  <a:pt x="0" y="902"/>
                </a:lnTo>
                <a:lnTo>
                  <a:pt x="466" y="902"/>
                </a:lnTo>
                <a:lnTo>
                  <a:pt x="475" y="901"/>
                </a:lnTo>
                <a:lnTo>
                  <a:pt x="482" y="900"/>
                </a:lnTo>
                <a:lnTo>
                  <a:pt x="490" y="899"/>
                </a:lnTo>
                <a:lnTo>
                  <a:pt x="497" y="897"/>
                </a:lnTo>
                <a:lnTo>
                  <a:pt x="503" y="895"/>
                </a:lnTo>
                <a:lnTo>
                  <a:pt x="509" y="892"/>
                </a:lnTo>
                <a:lnTo>
                  <a:pt x="514" y="889"/>
                </a:lnTo>
                <a:lnTo>
                  <a:pt x="520" y="884"/>
                </a:lnTo>
                <a:lnTo>
                  <a:pt x="528" y="876"/>
                </a:lnTo>
                <a:lnTo>
                  <a:pt x="536" y="866"/>
                </a:lnTo>
                <a:lnTo>
                  <a:pt x="541" y="854"/>
                </a:lnTo>
                <a:lnTo>
                  <a:pt x="545" y="842"/>
                </a:lnTo>
                <a:lnTo>
                  <a:pt x="691" y="842"/>
                </a:lnTo>
                <a:lnTo>
                  <a:pt x="696" y="841"/>
                </a:lnTo>
                <a:lnTo>
                  <a:pt x="702" y="840"/>
                </a:lnTo>
                <a:lnTo>
                  <a:pt x="706" y="839"/>
                </a:lnTo>
                <a:lnTo>
                  <a:pt x="711" y="837"/>
                </a:lnTo>
                <a:lnTo>
                  <a:pt x="721" y="832"/>
                </a:lnTo>
                <a:lnTo>
                  <a:pt x="730" y="824"/>
                </a:lnTo>
                <a:lnTo>
                  <a:pt x="739" y="812"/>
                </a:lnTo>
                <a:lnTo>
                  <a:pt x="748" y="797"/>
                </a:lnTo>
                <a:lnTo>
                  <a:pt x="756" y="780"/>
                </a:lnTo>
                <a:lnTo>
                  <a:pt x="764" y="760"/>
                </a:lnTo>
                <a:lnTo>
                  <a:pt x="771" y="736"/>
                </a:lnTo>
                <a:lnTo>
                  <a:pt x="778" y="712"/>
                </a:lnTo>
                <a:lnTo>
                  <a:pt x="784" y="685"/>
                </a:lnTo>
                <a:lnTo>
                  <a:pt x="790" y="656"/>
                </a:lnTo>
                <a:lnTo>
                  <a:pt x="795" y="626"/>
                </a:lnTo>
                <a:lnTo>
                  <a:pt x="799" y="595"/>
                </a:lnTo>
                <a:lnTo>
                  <a:pt x="804" y="562"/>
                </a:lnTo>
                <a:lnTo>
                  <a:pt x="807" y="528"/>
                </a:lnTo>
                <a:lnTo>
                  <a:pt x="813" y="460"/>
                </a:lnTo>
                <a:lnTo>
                  <a:pt x="818" y="390"/>
                </a:lnTo>
                <a:lnTo>
                  <a:pt x="822" y="321"/>
                </a:lnTo>
                <a:lnTo>
                  <a:pt x="824" y="255"/>
                </a:lnTo>
                <a:lnTo>
                  <a:pt x="825" y="194"/>
                </a:lnTo>
                <a:lnTo>
                  <a:pt x="826" y="138"/>
                </a:lnTo>
                <a:lnTo>
                  <a:pt x="827" y="91"/>
                </a:lnTo>
                <a:lnTo>
                  <a:pt x="827" y="53"/>
                </a:lnTo>
                <a:lnTo>
                  <a:pt x="826" y="28"/>
                </a:lnTo>
                <a:lnTo>
                  <a:pt x="826" y="1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4" name="Freeform 4197">
            <a:extLst>
              <a:ext uri="{FF2B5EF4-FFF2-40B4-BE49-F238E27FC236}">
                <a16:creationId xmlns="" xmlns:a16="http://schemas.microsoft.com/office/drawing/2014/main" id="{3C07E87D-853B-4FC9-B336-64D9D1FC75D5}"/>
              </a:ext>
            </a:extLst>
          </p:cNvPr>
          <p:cNvSpPr>
            <a:spLocks noEditPoints="1"/>
          </p:cNvSpPr>
          <p:nvPr/>
        </p:nvSpPr>
        <p:spPr bwMode="auto">
          <a:xfrm>
            <a:off x="3273633" y="4605456"/>
            <a:ext cx="214688" cy="196797"/>
          </a:xfrm>
          <a:custGeom>
            <a:avLst/>
            <a:gdLst>
              <a:gd name="T0" fmla="*/ 540 w 901"/>
              <a:gd name="T1" fmla="*/ 161 h 826"/>
              <a:gd name="T2" fmla="*/ 360 w 901"/>
              <a:gd name="T3" fmla="*/ 255 h 826"/>
              <a:gd name="T4" fmla="*/ 360 w 901"/>
              <a:gd name="T5" fmla="*/ 255 h 826"/>
              <a:gd name="T6" fmla="*/ 201 w 901"/>
              <a:gd name="T7" fmla="*/ 255 h 826"/>
              <a:gd name="T8" fmla="*/ 749 w 901"/>
              <a:gd name="T9" fmla="*/ 46 h 826"/>
              <a:gd name="T10" fmla="*/ 692 w 901"/>
              <a:gd name="T11" fmla="*/ 248 h 826"/>
              <a:gd name="T12" fmla="*/ 568 w 901"/>
              <a:gd name="T13" fmla="*/ 103 h 826"/>
              <a:gd name="T14" fmla="*/ 556 w 901"/>
              <a:gd name="T15" fmla="*/ 104 h 826"/>
              <a:gd name="T16" fmla="*/ 341 w 901"/>
              <a:gd name="T17" fmla="*/ 135 h 826"/>
              <a:gd name="T18" fmla="*/ 333 w 901"/>
              <a:gd name="T19" fmla="*/ 141 h 826"/>
              <a:gd name="T20" fmla="*/ 330 w 901"/>
              <a:gd name="T21" fmla="*/ 255 h 826"/>
              <a:gd name="T22" fmla="*/ 120 w 901"/>
              <a:gd name="T23" fmla="*/ 4 h 826"/>
              <a:gd name="T24" fmla="*/ 109 w 901"/>
              <a:gd name="T25" fmla="*/ 0 h 826"/>
              <a:gd name="T26" fmla="*/ 5 w 901"/>
              <a:gd name="T27" fmla="*/ 48 h 826"/>
              <a:gd name="T28" fmla="*/ 0 w 901"/>
              <a:gd name="T29" fmla="*/ 58 h 826"/>
              <a:gd name="T30" fmla="*/ 82 w 901"/>
              <a:gd name="T31" fmla="*/ 255 h 826"/>
              <a:gd name="T32" fmla="*/ 5 w 901"/>
              <a:gd name="T33" fmla="*/ 259 h 826"/>
              <a:gd name="T34" fmla="*/ 0 w 901"/>
              <a:gd name="T35" fmla="*/ 271 h 826"/>
              <a:gd name="T36" fmla="*/ 120 w 901"/>
              <a:gd name="T37" fmla="*/ 643 h 826"/>
              <a:gd name="T38" fmla="*/ 589 w 901"/>
              <a:gd name="T39" fmla="*/ 676 h 826"/>
              <a:gd name="T40" fmla="*/ 157 w 901"/>
              <a:gd name="T41" fmla="*/ 679 h 826"/>
              <a:gd name="T42" fmla="*/ 131 w 901"/>
              <a:gd name="T43" fmla="*/ 693 h 826"/>
              <a:gd name="T44" fmla="*/ 113 w 901"/>
              <a:gd name="T45" fmla="*/ 716 h 826"/>
              <a:gd name="T46" fmla="*/ 105 w 901"/>
              <a:gd name="T47" fmla="*/ 744 h 826"/>
              <a:gd name="T48" fmla="*/ 108 w 901"/>
              <a:gd name="T49" fmla="*/ 774 h 826"/>
              <a:gd name="T50" fmla="*/ 122 w 901"/>
              <a:gd name="T51" fmla="*/ 798 h 826"/>
              <a:gd name="T52" fmla="*/ 144 w 901"/>
              <a:gd name="T53" fmla="*/ 818 h 826"/>
              <a:gd name="T54" fmla="*/ 172 w 901"/>
              <a:gd name="T55" fmla="*/ 826 h 826"/>
              <a:gd name="T56" fmla="*/ 202 w 901"/>
              <a:gd name="T57" fmla="*/ 823 h 826"/>
              <a:gd name="T58" fmla="*/ 228 w 901"/>
              <a:gd name="T59" fmla="*/ 809 h 826"/>
              <a:gd name="T60" fmla="*/ 246 w 901"/>
              <a:gd name="T61" fmla="*/ 787 h 826"/>
              <a:gd name="T62" fmla="*/ 255 w 901"/>
              <a:gd name="T63" fmla="*/ 759 h 826"/>
              <a:gd name="T64" fmla="*/ 246 w 901"/>
              <a:gd name="T65" fmla="*/ 716 h 826"/>
              <a:gd name="T66" fmla="*/ 514 w 901"/>
              <a:gd name="T67" fmla="*/ 727 h 826"/>
              <a:gd name="T68" fmla="*/ 512 w 901"/>
              <a:gd name="T69" fmla="*/ 766 h 826"/>
              <a:gd name="T70" fmla="*/ 523 w 901"/>
              <a:gd name="T71" fmla="*/ 793 h 826"/>
              <a:gd name="T72" fmla="*/ 543 w 901"/>
              <a:gd name="T73" fmla="*/ 813 h 826"/>
              <a:gd name="T74" fmla="*/ 570 w 901"/>
              <a:gd name="T75" fmla="*/ 825 h 826"/>
              <a:gd name="T76" fmla="*/ 601 w 901"/>
              <a:gd name="T77" fmla="*/ 825 h 826"/>
              <a:gd name="T78" fmla="*/ 628 w 901"/>
              <a:gd name="T79" fmla="*/ 813 h 826"/>
              <a:gd name="T80" fmla="*/ 648 w 901"/>
              <a:gd name="T81" fmla="*/ 793 h 826"/>
              <a:gd name="T82" fmla="*/ 659 w 901"/>
              <a:gd name="T83" fmla="*/ 766 h 826"/>
              <a:gd name="T84" fmla="*/ 658 w 901"/>
              <a:gd name="T85" fmla="*/ 730 h 826"/>
              <a:gd name="T86" fmla="*/ 635 w 901"/>
              <a:gd name="T87" fmla="*/ 695 h 826"/>
              <a:gd name="T88" fmla="*/ 630 w 901"/>
              <a:gd name="T89" fmla="*/ 635 h 826"/>
              <a:gd name="T90" fmla="*/ 886 w 901"/>
              <a:gd name="T91" fmla="*/ 75 h 826"/>
              <a:gd name="T92" fmla="*/ 897 w 901"/>
              <a:gd name="T93" fmla="*/ 70 h 826"/>
              <a:gd name="T94" fmla="*/ 901 w 901"/>
              <a:gd name="T95" fmla="*/ 60 h 826"/>
              <a:gd name="T96" fmla="*/ 897 w 901"/>
              <a:gd name="T97" fmla="*/ 49 h 826"/>
              <a:gd name="T98" fmla="*/ 886 w 901"/>
              <a:gd name="T99" fmla="*/ 45 h 8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901" h="826">
                <a:moveTo>
                  <a:pt x="442" y="255"/>
                </a:moveTo>
                <a:lnTo>
                  <a:pt x="540" y="161"/>
                </a:lnTo>
                <a:lnTo>
                  <a:pt x="540" y="161"/>
                </a:lnTo>
                <a:lnTo>
                  <a:pt x="540" y="161"/>
                </a:lnTo>
                <a:lnTo>
                  <a:pt x="562" y="139"/>
                </a:lnTo>
                <a:lnTo>
                  <a:pt x="659" y="255"/>
                </a:lnTo>
                <a:lnTo>
                  <a:pt x="442" y="255"/>
                </a:lnTo>
                <a:close/>
                <a:moveTo>
                  <a:pt x="360" y="255"/>
                </a:moveTo>
                <a:lnTo>
                  <a:pt x="360" y="165"/>
                </a:lnTo>
                <a:lnTo>
                  <a:pt x="493" y="165"/>
                </a:lnTo>
                <a:lnTo>
                  <a:pt x="399" y="255"/>
                </a:lnTo>
                <a:lnTo>
                  <a:pt x="360" y="255"/>
                </a:lnTo>
                <a:close/>
                <a:moveTo>
                  <a:pt x="114" y="255"/>
                </a:moveTo>
                <a:lnTo>
                  <a:pt x="34" y="67"/>
                </a:lnTo>
                <a:lnTo>
                  <a:pt x="101" y="35"/>
                </a:lnTo>
                <a:lnTo>
                  <a:pt x="201" y="255"/>
                </a:lnTo>
                <a:lnTo>
                  <a:pt x="114" y="255"/>
                </a:lnTo>
                <a:close/>
                <a:moveTo>
                  <a:pt x="886" y="45"/>
                </a:moveTo>
                <a:lnTo>
                  <a:pt x="753" y="45"/>
                </a:lnTo>
                <a:lnTo>
                  <a:pt x="749" y="46"/>
                </a:lnTo>
                <a:lnTo>
                  <a:pt x="745" y="48"/>
                </a:lnTo>
                <a:lnTo>
                  <a:pt x="740" y="51"/>
                </a:lnTo>
                <a:lnTo>
                  <a:pt x="739" y="57"/>
                </a:lnTo>
                <a:lnTo>
                  <a:pt x="692" y="248"/>
                </a:lnTo>
                <a:lnTo>
                  <a:pt x="575" y="107"/>
                </a:lnTo>
                <a:lnTo>
                  <a:pt x="573" y="105"/>
                </a:lnTo>
                <a:lnTo>
                  <a:pt x="571" y="104"/>
                </a:lnTo>
                <a:lnTo>
                  <a:pt x="568" y="103"/>
                </a:lnTo>
                <a:lnTo>
                  <a:pt x="564" y="102"/>
                </a:lnTo>
                <a:lnTo>
                  <a:pt x="561" y="102"/>
                </a:lnTo>
                <a:lnTo>
                  <a:pt x="559" y="103"/>
                </a:lnTo>
                <a:lnTo>
                  <a:pt x="556" y="104"/>
                </a:lnTo>
                <a:lnTo>
                  <a:pt x="554" y="106"/>
                </a:lnTo>
                <a:lnTo>
                  <a:pt x="524" y="135"/>
                </a:lnTo>
                <a:lnTo>
                  <a:pt x="345" y="135"/>
                </a:lnTo>
                <a:lnTo>
                  <a:pt x="341" y="135"/>
                </a:lnTo>
                <a:lnTo>
                  <a:pt x="339" y="136"/>
                </a:lnTo>
                <a:lnTo>
                  <a:pt x="336" y="138"/>
                </a:lnTo>
                <a:lnTo>
                  <a:pt x="334" y="139"/>
                </a:lnTo>
                <a:lnTo>
                  <a:pt x="333" y="141"/>
                </a:lnTo>
                <a:lnTo>
                  <a:pt x="331" y="144"/>
                </a:lnTo>
                <a:lnTo>
                  <a:pt x="331" y="147"/>
                </a:lnTo>
                <a:lnTo>
                  <a:pt x="330" y="150"/>
                </a:lnTo>
                <a:lnTo>
                  <a:pt x="330" y="255"/>
                </a:lnTo>
                <a:lnTo>
                  <a:pt x="234" y="255"/>
                </a:lnTo>
                <a:lnTo>
                  <a:pt x="123" y="8"/>
                </a:lnTo>
                <a:lnTo>
                  <a:pt x="122" y="6"/>
                </a:lnTo>
                <a:lnTo>
                  <a:pt x="120" y="4"/>
                </a:lnTo>
                <a:lnTo>
                  <a:pt x="117" y="2"/>
                </a:lnTo>
                <a:lnTo>
                  <a:pt x="114" y="1"/>
                </a:lnTo>
                <a:lnTo>
                  <a:pt x="111" y="0"/>
                </a:lnTo>
                <a:lnTo>
                  <a:pt x="109" y="0"/>
                </a:lnTo>
                <a:lnTo>
                  <a:pt x="106" y="0"/>
                </a:lnTo>
                <a:lnTo>
                  <a:pt x="102" y="1"/>
                </a:lnTo>
                <a:lnTo>
                  <a:pt x="8" y="46"/>
                </a:lnTo>
                <a:lnTo>
                  <a:pt x="5" y="48"/>
                </a:lnTo>
                <a:lnTo>
                  <a:pt x="3" y="50"/>
                </a:lnTo>
                <a:lnTo>
                  <a:pt x="2" y="52"/>
                </a:lnTo>
                <a:lnTo>
                  <a:pt x="1" y="54"/>
                </a:lnTo>
                <a:lnTo>
                  <a:pt x="0" y="58"/>
                </a:lnTo>
                <a:lnTo>
                  <a:pt x="0" y="60"/>
                </a:lnTo>
                <a:lnTo>
                  <a:pt x="0" y="63"/>
                </a:lnTo>
                <a:lnTo>
                  <a:pt x="1" y="66"/>
                </a:lnTo>
                <a:lnTo>
                  <a:pt x="82" y="255"/>
                </a:lnTo>
                <a:lnTo>
                  <a:pt x="15" y="255"/>
                </a:lnTo>
                <a:lnTo>
                  <a:pt x="11" y="256"/>
                </a:lnTo>
                <a:lnTo>
                  <a:pt x="7" y="257"/>
                </a:lnTo>
                <a:lnTo>
                  <a:pt x="5" y="259"/>
                </a:lnTo>
                <a:lnTo>
                  <a:pt x="2" y="261"/>
                </a:lnTo>
                <a:lnTo>
                  <a:pt x="1" y="265"/>
                </a:lnTo>
                <a:lnTo>
                  <a:pt x="0" y="268"/>
                </a:lnTo>
                <a:lnTo>
                  <a:pt x="0" y="271"/>
                </a:lnTo>
                <a:lnTo>
                  <a:pt x="1" y="275"/>
                </a:lnTo>
                <a:lnTo>
                  <a:pt x="114" y="635"/>
                </a:lnTo>
                <a:lnTo>
                  <a:pt x="116" y="640"/>
                </a:lnTo>
                <a:lnTo>
                  <a:pt x="120" y="643"/>
                </a:lnTo>
                <a:lnTo>
                  <a:pt x="123" y="645"/>
                </a:lnTo>
                <a:lnTo>
                  <a:pt x="128" y="646"/>
                </a:lnTo>
                <a:lnTo>
                  <a:pt x="596" y="646"/>
                </a:lnTo>
                <a:lnTo>
                  <a:pt x="589" y="676"/>
                </a:lnTo>
                <a:lnTo>
                  <a:pt x="180" y="676"/>
                </a:lnTo>
                <a:lnTo>
                  <a:pt x="172" y="676"/>
                </a:lnTo>
                <a:lnTo>
                  <a:pt x="165" y="677"/>
                </a:lnTo>
                <a:lnTo>
                  <a:pt x="157" y="679"/>
                </a:lnTo>
                <a:lnTo>
                  <a:pt x="151" y="682"/>
                </a:lnTo>
                <a:lnTo>
                  <a:pt x="144" y="685"/>
                </a:lnTo>
                <a:lnTo>
                  <a:pt x="138" y="689"/>
                </a:lnTo>
                <a:lnTo>
                  <a:pt x="131" y="693"/>
                </a:lnTo>
                <a:lnTo>
                  <a:pt x="127" y="698"/>
                </a:lnTo>
                <a:lnTo>
                  <a:pt x="122" y="703"/>
                </a:lnTo>
                <a:lnTo>
                  <a:pt x="117" y="709"/>
                </a:lnTo>
                <a:lnTo>
                  <a:pt x="113" y="716"/>
                </a:lnTo>
                <a:lnTo>
                  <a:pt x="110" y="722"/>
                </a:lnTo>
                <a:lnTo>
                  <a:pt x="108" y="729"/>
                </a:lnTo>
                <a:lnTo>
                  <a:pt x="106" y="736"/>
                </a:lnTo>
                <a:lnTo>
                  <a:pt x="105" y="744"/>
                </a:lnTo>
                <a:lnTo>
                  <a:pt x="105" y="751"/>
                </a:lnTo>
                <a:lnTo>
                  <a:pt x="105" y="759"/>
                </a:lnTo>
                <a:lnTo>
                  <a:pt x="106" y="766"/>
                </a:lnTo>
                <a:lnTo>
                  <a:pt x="108" y="774"/>
                </a:lnTo>
                <a:lnTo>
                  <a:pt x="110" y="780"/>
                </a:lnTo>
                <a:lnTo>
                  <a:pt x="113" y="787"/>
                </a:lnTo>
                <a:lnTo>
                  <a:pt x="117" y="793"/>
                </a:lnTo>
                <a:lnTo>
                  <a:pt x="122" y="798"/>
                </a:lnTo>
                <a:lnTo>
                  <a:pt x="127" y="804"/>
                </a:lnTo>
                <a:lnTo>
                  <a:pt x="131" y="809"/>
                </a:lnTo>
                <a:lnTo>
                  <a:pt x="138" y="813"/>
                </a:lnTo>
                <a:lnTo>
                  <a:pt x="144" y="818"/>
                </a:lnTo>
                <a:lnTo>
                  <a:pt x="151" y="821"/>
                </a:lnTo>
                <a:lnTo>
                  <a:pt x="157" y="823"/>
                </a:lnTo>
                <a:lnTo>
                  <a:pt x="165" y="825"/>
                </a:lnTo>
                <a:lnTo>
                  <a:pt x="172" y="826"/>
                </a:lnTo>
                <a:lnTo>
                  <a:pt x="180" y="826"/>
                </a:lnTo>
                <a:lnTo>
                  <a:pt x="187" y="826"/>
                </a:lnTo>
                <a:lnTo>
                  <a:pt x="195" y="825"/>
                </a:lnTo>
                <a:lnTo>
                  <a:pt x="202" y="823"/>
                </a:lnTo>
                <a:lnTo>
                  <a:pt x="209" y="821"/>
                </a:lnTo>
                <a:lnTo>
                  <a:pt x="215" y="818"/>
                </a:lnTo>
                <a:lnTo>
                  <a:pt x="221" y="813"/>
                </a:lnTo>
                <a:lnTo>
                  <a:pt x="228" y="809"/>
                </a:lnTo>
                <a:lnTo>
                  <a:pt x="233" y="804"/>
                </a:lnTo>
                <a:lnTo>
                  <a:pt x="238" y="798"/>
                </a:lnTo>
                <a:lnTo>
                  <a:pt x="242" y="793"/>
                </a:lnTo>
                <a:lnTo>
                  <a:pt x="246" y="787"/>
                </a:lnTo>
                <a:lnTo>
                  <a:pt x="249" y="780"/>
                </a:lnTo>
                <a:lnTo>
                  <a:pt x="251" y="774"/>
                </a:lnTo>
                <a:lnTo>
                  <a:pt x="254" y="766"/>
                </a:lnTo>
                <a:lnTo>
                  <a:pt x="255" y="759"/>
                </a:lnTo>
                <a:lnTo>
                  <a:pt x="255" y="751"/>
                </a:lnTo>
                <a:lnTo>
                  <a:pt x="254" y="738"/>
                </a:lnTo>
                <a:lnTo>
                  <a:pt x="250" y="727"/>
                </a:lnTo>
                <a:lnTo>
                  <a:pt x="246" y="716"/>
                </a:lnTo>
                <a:lnTo>
                  <a:pt x="240" y="706"/>
                </a:lnTo>
                <a:lnTo>
                  <a:pt x="526" y="706"/>
                </a:lnTo>
                <a:lnTo>
                  <a:pt x="519" y="716"/>
                </a:lnTo>
                <a:lnTo>
                  <a:pt x="514" y="727"/>
                </a:lnTo>
                <a:lnTo>
                  <a:pt x="511" y="738"/>
                </a:lnTo>
                <a:lnTo>
                  <a:pt x="510" y="751"/>
                </a:lnTo>
                <a:lnTo>
                  <a:pt x="511" y="759"/>
                </a:lnTo>
                <a:lnTo>
                  <a:pt x="512" y="766"/>
                </a:lnTo>
                <a:lnTo>
                  <a:pt x="514" y="774"/>
                </a:lnTo>
                <a:lnTo>
                  <a:pt x="516" y="780"/>
                </a:lnTo>
                <a:lnTo>
                  <a:pt x="519" y="787"/>
                </a:lnTo>
                <a:lnTo>
                  <a:pt x="523" y="793"/>
                </a:lnTo>
                <a:lnTo>
                  <a:pt x="528" y="798"/>
                </a:lnTo>
                <a:lnTo>
                  <a:pt x="532" y="804"/>
                </a:lnTo>
                <a:lnTo>
                  <a:pt x="538" y="809"/>
                </a:lnTo>
                <a:lnTo>
                  <a:pt x="543" y="813"/>
                </a:lnTo>
                <a:lnTo>
                  <a:pt x="549" y="818"/>
                </a:lnTo>
                <a:lnTo>
                  <a:pt x="556" y="821"/>
                </a:lnTo>
                <a:lnTo>
                  <a:pt x="563" y="823"/>
                </a:lnTo>
                <a:lnTo>
                  <a:pt x="570" y="825"/>
                </a:lnTo>
                <a:lnTo>
                  <a:pt x="577" y="826"/>
                </a:lnTo>
                <a:lnTo>
                  <a:pt x="586" y="826"/>
                </a:lnTo>
                <a:lnTo>
                  <a:pt x="593" y="826"/>
                </a:lnTo>
                <a:lnTo>
                  <a:pt x="601" y="825"/>
                </a:lnTo>
                <a:lnTo>
                  <a:pt x="607" y="823"/>
                </a:lnTo>
                <a:lnTo>
                  <a:pt x="615" y="821"/>
                </a:lnTo>
                <a:lnTo>
                  <a:pt x="621" y="818"/>
                </a:lnTo>
                <a:lnTo>
                  <a:pt x="628" y="813"/>
                </a:lnTo>
                <a:lnTo>
                  <a:pt x="633" y="809"/>
                </a:lnTo>
                <a:lnTo>
                  <a:pt x="638" y="804"/>
                </a:lnTo>
                <a:lnTo>
                  <a:pt x="644" y="798"/>
                </a:lnTo>
                <a:lnTo>
                  <a:pt x="648" y="793"/>
                </a:lnTo>
                <a:lnTo>
                  <a:pt x="651" y="787"/>
                </a:lnTo>
                <a:lnTo>
                  <a:pt x="654" y="780"/>
                </a:lnTo>
                <a:lnTo>
                  <a:pt x="658" y="774"/>
                </a:lnTo>
                <a:lnTo>
                  <a:pt x="659" y="766"/>
                </a:lnTo>
                <a:lnTo>
                  <a:pt x="660" y="759"/>
                </a:lnTo>
                <a:lnTo>
                  <a:pt x="661" y="751"/>
                </a:lnTo>
                <a:lnTo>
                  <a:pt x="660" y="740"/>
                </a:lnTo>
                <a:lnTo>
                  <a:pt x="658" y="730"/>
                </a:lnTo>
                <a:lnTo>
                  <a:pt x="653" y="720"/>
                </a:lnTo>
                <a:lnTo>
                  <a:pt x="649" y="710"/>
                </a:lnTo>
                <a:lnTo>
                  <a:pt x="643" y="702"/>
                </a:lnTo>
                <a:lnTo>
                  <a:pt x="635" y="695"/>
                </a:lnTo>
                <a:lnTo>
                  <a:pt x="627" y="689"/>
                </a:lnTo>
                <a:lnTo>
                  <a:pt x="618" y="684"/>
                </a:lnTo>
                <a:lnTo>
                  <a:pt x="629" y="637"/>
                </a:lnTo>
                <a:lnTo>
                  <a:pt x="630" y="635"/>
                </a:lnTo>
                <a:lnTo>
                  <a:pt x="630" y="634"/>
                </a:lnTo>
                <a:lnTo>
                  <a:pt x="717" y="274"/>
                </a:lnTo>
                <a:lnTo>
                  <a:pt x="765" y="75"/>
                </a:lnTo>
                <a:lnTo>
                  <a:pt x="886" y="75"/>
                </a:lnTo>
                <a:lnTo>
                  <a:pt x="889" y="75"/>
                </a:lnTo>
                <a:lnTo>
                  <a:pt x="891" y="74"/>
                </a:lnTo>
                <a:lnTo>
                  <a:pt x="895" y="73"/>
                </a:lnTo>
                <a:lnTo>
                  <a:pt x="897" y="70"/>
                </a:lnTo>
                <a:lnTo>
                  <a:pt x="899" y="68"/>
                </a:lnTo>
                <a:lnTo>
                  <a:pt x="900" y="66"/>
                </a:lnTo>
                <a:lnTo>
                  <a:pt x="901" y="63"/>
                </a:lnTo>
                <a:lnTo>
                  <a:pt x="901" y="60"/>
                </a:lnTo>
                <a:lnTo>
                  <a:pt x="901" y="57"/>
                </a:lnTo>
                <a:lnTo>
                  <a:pt x="900" y="54"/>
                </a:lnTo>
                <a:lnTo>
                  <a:pt x="899" y="51"/>
                </a:lnTo>
                <a:lnTo>
                  <a:pt x="897" y="49"/>
                </a:lnTo>
                <a:lnTo>
                  <a:pt x="895" y="47"/>
                </a:lnTo>
                <a:lnTo>
                  <a:pt x="891" y="46"/>
                </a:lnTo>
                <a:lnTo>
                  <a:pt x="889" y="45"/>
                </a:lnTo>
                <a:lnTo>
                  <a:pt x="886" y="4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0" y="6520077"/>
            <a:ext cx="12192000" cy="337923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439981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="" xmlns:a16="http://schemas.microsoft.com/office/drawing/2014/main" id="{EC5C9067-C0C6-4FAB-9F0B-599C5244C06B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8610600" y="6594777"/>
            <a:ext cx="2743200" cy="184666"/>
          </a:xfrm>
        </p:spPr>
        <p:txBody>
          <a:bodyPr lIns="0" tIns="0" rIns="0" bIns="0">
            <a:spAutoFit/>
          </a:bodyPr>
          <a:lstStyle/>
          <a:p>
            <a:fld id="{E142C5B5-C342-4328-8806-2E2AAC9E4457}" type="slidenum">
              <a:rPr lang="en-US" smtClean="0">
                <a:solidFill>
                  <a:schemeClr val="bg1"/>
                </a:solidFill>
              </a:rPr>
              <a:t>9</a:t>
            </a:fld>
            <a:endParaRPr lang="en-US" dirty="0">
              <a:solidFill>
                <a:schemeClr val="bg1"/>
              </a:solidFill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="" xmlns:a16="http://schemas.microsoft.com/office/drawing/2014/main" id="{5B83C6DF-3261-4781-A37D-475F701A300F}"/>
              </a:ext>
            </a:extLst>
          </p:cNvPr>
          <p:cNvCxnSpPr>
            <a:cxnSpLocks/>
          </p:cNvCxnSpPr>
          <p:nvPr/>
        </p:nvCxnSpPr>
        <p:spPr>
          <a:xfrm>
            <a:off x="11925300" y="0"/>
            <a:ext cx="0" cy="5187950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itle 4">
            <a:extLst>
              <a:ext uri="{FF2B5EF4-FFF2-40B4-BE49-F238E27FC236}">
                <a16:creationId xmlns="" xmlns:a16="http://schemas.microsoft.com/office/drawing/2014/main" id="{C11E5104-DCA5-494F-8B12-4B75B4743EC4}"/>
              </a:ext>
            </a:extLst>
          </p:cNvPr>
          <p:cNvSpPr txBox="1">
            <a:spLocks/>
          </p:cNvSpPr>
          <p:nvPr/>
        </p:nvSpPr>
        <p:spPr>
          <a:xfrm rot="16200000">
            <a:off x="11318876" y="5725124"/>
            <a:ext cx="1212849" cy="138499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000" i="1" dirty="0"/>
              <a:t>process</a:t>
            </a:r>
          </a:p>
        </p:txBody>
      </p:sp>
      <p:sp>
        <p:nvSpPr>
          <p:cNvPr id="27" name="Title 4">
            <a:extLst>
              <a:ext uri="{FF2B5EF4-FFF2-40B4-BE49-F238E27FC236}">
                <a16:creationId xmlns="" xmlns:a16="http://schemas.microsoft.com/office/drawing/2014/main" id="{F8860019-DE49-4EAA-8713-BB90B79789CE}"/>
              </a:ext>
            </a:extLst>
          </p:cNvPr>
          <p:cNvSpPr txBox="1">
            <a:spLocks/>
          </p:cNvSpPr>
          <p:nvPr/>
        </p:nvSpPr>
        <p:spPr>
          <a:xfrm>
            <a:off x="431800" y="310709"/>
            <a:ext cx="11328400" cy="498598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/>
              <a:t>PRODUCTION PROCESS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="" xmlns:a16="http://schemas.microsoft.com/office/drawing/2014/main" id="{A22785B3-0C97-4131-9AEF-D1DDC219EA61}"/>
              </a:ext>
            </a:extLst>
          </p:cNvPr>
          <p:cNvGrpSpPr/>
          <p:nvPr/>
        </p:nvGrpSpPr>
        <p:grpSpPr>
          <a:xfrm>
            <a:off x="1992527" y="3131236"/>
            <a:ext cx="8221181" cy="1176980"/>
            <a:chOff x="1992527" y="2855011"/>
            <a:chExt cx="8221181" cy="1176980"/>
          </a:xfrm>
          <a:solidFill>
            <a:schemeClr val="bg1">
              <a:lumMod val="95000"/>
            </a:schemeClr>
          </a:solidFill>
        </p:grpSpPr>
        <p:sp>
          <p:nvSpPr>
            <p:cNvPr id="18" name="Freeform 42">
              <a:extLst>
                <a:ext uri="{FF2B5EF4-FFF2-40B4-BE49-F238E27FC236}">
                  <a16:creationId xmlns="" xmlns:a16="http://schemas.microsoft.com/office/drawing/2014/main" id="{05CB2258-B2E7-4602-A9B8-29E0176B5E39}"/>
                </a:ext>
              </a:extLst>
            </p:cNvPr>
            <p:cNvSpPr/>
            <p:nvPr/>
          </p:nvSpPr>
          <p:spPr>
            <a:xfrm>
              <a:off x="4822515" y="2857061"/>
              <a:ext cx="1147978" cy="1147977"/>
            </a:xfrm>
            <a:custGeom>
              <a:avLst/>
              <a:gdLst>
                <a:gd name="connsiteX0" fmla="*/ 1208299 w 2033872"/>
                <a:gd name="connsiteY0" fmla="*/ 0 h 2033870"/>
                <a:gd name="connsiteX1" fmla="*/ 2033872 w 2033872"/>
                <a:gd name="connsiteY1" fmla="*/ 0 h 2033870"/>
                <a:gd name="connsiteX2" fmla="*/ 2033872 w 2033872"/>
                <a:gd name="connsiteY2" fmla="*/ 1392026 h 2033870"/>
                <a:gd name="connsiteX3" fmla="*/ 1976330 w 2033872"/>
                <a:gd name="connsiteY3" fmla="*/ 1377231 h 2033870"/>
                <a:gd name="connsiteX4" fmla="*/ 1756473 w 2033872"/>
                <a:gd name="connsiteY4" fmla="*/ 1355067 h 2033870"/>
                <a:gd name="connsiteX5" fmla="*/ 751292 w 2033872"/>
                <a:gd name="connsiteY5" fmla="*/ 2021346 h 2033870"/>
                <a:gd name="connsiteX6" fmla="*/ 746708 w 2033872"/>
                <a:gd name="connsiteY6" fmla="*/ 2033870 h 2033870"/>
                <a:gd name="connsiteX7" fmla="*/ 0 w 2033872"/>
                <a:gd name="connsiteY7" fmla="*/ 2033870 h 2033870"/>
                <a:gd name="connsiteX8" fmla="*/ 0 w 2033872"/>
                <a:gd name="connsiteY8" fmla="*/ 594973 h 2033870"/>
                <a:gd name="connsiteX9" fmla="*/ 6171 w 2033872"/>
                <a:gd name="connsiteY9" fmla="*/ 596560 h 2033870"/>
                <a:gd name="connsiteX10" fmla="*/ 226027 w 2033872"/>
                <a:gd name="connsiteY10" fmla="*/ 618723 h 2033870"/>
                <a:gd name="connsiteX11" fmla="*/ 1185270 w 2033872"/>
                <a:gd name="connsiteY11" fmla="*/ 47806 h 20338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033872" h="2033870">
                  <a:moveTo>
                    <a:pt x="1208299" y="0"/>
                  </a:moveTo>
                  <a:lnTo>
                    <a:pt x="2033872" y="0"/>
                  </a:lnTo>
                  <a:lnTo>
                    <a:pt x="2033872" y="1392026"/>
                  </a:lnTo>
                  <a:lnTo>
                    <a:pt x="1976330" y="1377231"/>
                  </a:lnTo>
                  <a:cubicBezTo>
                    <a:pt x="1905314" y="1362699"/>
                    <a:pt x="1831785" y="1355067"/>
                    <a:pt x="1756473" y="1355067"/>
                  </a:cubicBezTo>
                  <a:cubicBezTo>
                    <a:pt x="1304603" y="1355067"/>
                    <a:pt x="916901" y="1629802"/>
                    <a:pt x="751292" y="2021346"/>
                  </a:cubicBezTo>
                  <a:lnTo>
                    <a:pt x="746708" y="2033870"/>
                  </a:lnTo>
                  <a:lnTo>
                    <a:pt x="0" y="2033870"/>
                  </a:lnTo>
                  <a:lnTo>
                    <a:pt x="0" y="594973"/>
                  </a:lnTo>
                  <a:lnTo>
                    <a:pt x="6171" y="596560"/>
                  </a:lnTo>
                  <a:cubicBezTo>
                    <a:pt x="77186" y="611092"/>
                    <a:pt x="150716" y="618723"/>
                    <a:pt x="226027" y="618723"/>
                  </a:cubicBezTo>
                  <a:cubicBezTo>
                    <a:pt x="640241" y="618723"/>
                    <a:pt x="1000536" y="387870"/>
                    <a:pt x="1185270" y="47806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9" name="Freeform 70">
              <a:extLst>
                <a:ext uri="{FF2B5EF4-FFF2-40B4-BE49-F238E27FC236}">
                  <a16:creationId xmlns="" xmlns:a16="http://schemas.microsoft.com/office/drawing/2014/main" id="{F9E5A03D-8241-4EEA-A1FE-F79959683D16}"/>
                </a:ext>
              </a:extLst>
            </p:cNvPr>
            <p:cNvSpPr/>
            <p:nvPr/>
          </p:nvSpPr>
          <p:spPr>
            <a:xfrm>
              <a:off x="1992527" y="2884014"/>
              <a:ext cx="1147978" cy="1147977"/>
            </a:xfrm>
            <a:custGeom>
              <a:avLst/>
              <a:gdLst>
                <a:gd name="connsiteX0" fmla="*/ 1208299 w 2033872"/>
                <a:gd name="connsiteY0" fmla="*/ 0 h 2033870"/>
                <a:gd name="connsiteX1" fmla="*/ 2033872 w 2033872"/>
                <a:gd name="connsiteY1" fmla="*/ 0 h 2033870"/>
                <a:gd name="connsiteX2" fmla="*/ 2033872 w 2033872"/>
                <a:gd name="connsiteY2" fmla="*/ 1392026 h 2033870"/>
                <a:gd name="connsiteX3" fmla="*/ 1976330 w 2033872"/>
                <a:gd name="connsiteY3" fmla="*/ 1377231 h 2033870"/>
                <a:gd name="connsiteX4" fmla="*/ 1756473 w 2033872"/>
                <a:gd name="connsiteY4" fmla="*/ 1355067 h 2033870"/>
                <a:gd name="connsiteX5" fmla="*/ 751292 w 2033872"/>
                <a:gd name="connsiteY5" fmla="*/ 2021346 h 2033870"/>
                <a:gd name="connsiteX6" fmla="*/ 746708 w 2033872"/>
                <a:gd name="connsiteY6" fmla="*/ 2033870 h 2033870"/>
                <a:gd name="connsiteX7" fmla="*/ 0 w 2033872"/>
                <a:gd name="connsiteY7" fmla="*/ 2033870 h 2033870"/>
                <a:gd name="connsiteX8" fmla="*/ 0 w 2033872"/>
                <a:gd name="connsiteY8" fmla="*/ 594973 h 2033870"/>
                <a:gd name="connsiteX9" fmla="*/ 6171 w 2033872"/>
                <a:gd name="connsiteY9" fmla="*/ 596560 h 2033870"/>
                <a:gd name="connsiteX10" fmla="*/ 226027 w 2033872"/>
                <a:gd name="connsiteY10" fmla="*/ 618723 h 2033870"/>
                <a:gd name="connsiteX11" fmla="*/ 1185270 w 2033872"/>
                <a:gd name="connsiteY11" fmla="*/ 47806 h 20338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033872" h="2033870">
                  <a:moveTo>
                    <a:pt x="1208299" y="0"/>
                  </a:moveTo>
                  <a:lnTo>
                    <a:pt x="2033872" y="0"/>
                  </a:lnTo>
                  <a:lnTo>
                    <a:pt x="2033872" y="1392026"/>
                  </a:lnTo>
                  <a:lnTo>
                    <a:pt x="1976330" y="1377231"/>
                  </a:lnTo>
                  <a:cubicBezTo>
                    <a:pt x="1905314" y="1362699"/>
                    <a:pt x="1831785" y="1355067"/>
                    <a:pt x="1756473" y="1355067"/>
                  </a:cubicBezTo>
                  <a:cubicBezTo>
                    <a:pt x="1304603" y="1355067"/>
                    <a:pt x="916901" y="1629802"/>
                    <a:pt x="751292" y="2021346"/>
                  </a:cubicBezTo>
                  <a:lnTo>
                    <a:pt x="746708" y="2033870"/>
                  </a:lnTo>
                  <a:lnTo>
                    <a:pt x="0" y="2033870"/>
                  </a:lnTo>
                  <a:lnTo>
                    <a:pt x="0" y="594973"/>
                  </a:lnTo>
                  <a:lnTo>
                    <a:pt x="6171" y="596560"/>
                  </a:lnTo>
                  <a:cubicBezTo>
                    <a:pt x="77186" y="611092"/>
                    <a:pt x="150716" y="618723"/>
                    <a:pt x="226027" y="618723"/>
                  </a:cubicBezTo>
                  <a:cubicBezTo>
                    <a:pt x="640241" y="618723"/>
                    <a:pt x="1000536" y="387870"/>
                    <a:pt x="1185270" y="47806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20" name="Freeform 81">
              <a:extLst>
                <a:ext uri="{FF2B5EF4-FFF2-40B4-BE49-F238E27FC236}">
                  <a16:creationId xmlns="" xmlns:a16="http://schemas.microsoft.com/office/drawing/2014/main" id="{F563C563-D4A8-4C90-BDD8-498F79AB60DA}"/>
                </a:ext>
              </a:extLst>
            </p:cNvPr>
            <p:cNvSpPr/>
            <p:nvPr/>
          </p:nvSpPr>
          <p:spPr>
            <a:xfrm rot="3274323">
              <a:off x="9065731" y="2855011"/>
              <a:ext cx="1147978" cy="1147977"/>
            </a:xfrm>
            <a:custGeom>
              <a:avLst/>
              <a:gdLst>
                <a:gd name="connsiteX0" fmla="*/ 1208299 w 2033872"/>
                <a:gd name="connsiteY0" fmla="*/ 0 h 2033870"/>
                <a:gd name="connsiteX1" fmla="*/ 2033872 w 2033872"/>
                <a:gd name="connsiteY1" fmla="*/ 0 h 2033870"/>
                <a:gd name="connsiteX2" fmla="*/ 2033872 w 2033872"/>
                <a:gd name="connsiteY2" fmla="*/ 1392026 h 2033870"/>
                <a:gd name="connsiteX3" fmla="*/ 1976330 w 2033872"/>
                <a:gd name="connsiteY3" fmla="*/ 1377231 h 2033870"/>
                <a:gd name="connsiteX4" fmla="*/ 1756473 w 2033872"/>
                <a:gd name="connsiteY4" fmla="*/ 1355067 h 2033870"/>
                <a:gd name="connsiteX5" fmla="*/ 751292 w 2033872"/>
                <a:gd name="connsiteY5" fmla="*/ 2021346 h 2033870"/>
                <a:gd name="connsiteX6" fmla="*/ 746708 w 2033872"/>
                <a:gd name="connsiteY6" fmla="*/ 2033870 h 2033870"/>
                <a:gd name="connsiteX7" fmla="*/ 0 w 2033872"/>
                <a:gd name="connsiteY7" fmla="*/ 2033870 h 2033870"/>
                <a:gd name="connsiteX8" fmla="*/ 0 w 2033872"/>
                <a:gd name="connsiteY8" fmla="*/ 594973 h 2033870"/>
                <a:gd name="connsiteX9" fmla="*/ 6171 w 2033872"/>
                <a:gd name="connsiteY9" fmla="*/ 596560 h 2033870"/>
                <a:gd name="connsiteX10" fmla="*/ 226027 w 2033872"/>
                <a:gd name="connsiteY10" fmla="*/ 618723 h 2033870"/>
                <a:gd name="connsiteX11" fmla="*/ 1185270 w 2033872"/>
                <a:gd name="connsiteY11" fmla="*/ 47806 h 20338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033872" h="2033870">
                  <a:moveTo>
                    <a:pt x="1208299" y="0"/>
                  </a:moveTo>
                  <a:lnTo>
                    <a:pt x="2033872" y="0"/>
                  </a:lnTo>
                  <a:lnTo>
                    <a:pt x="2033872" y="1392026"/>
                  </a:lnTo>
                  <a:lnTo>
                    <a:pt x="1976330" y="1377231"/>
                  </a:lnTo>
                  <a:cubicBezTo>
                    <a:pt x="1905314" y="1362699"/>
                    <a:pt x="1831785" y="1355067"/>
                    <a:pt x="1756473" y="1355067"/>
                  </a:cubicBezTo>
                  <a:cubicBezTo>
                    <a:pt x="1304603" y="1355067"/>
                    <a:pt x="916901" y="1629802"/>
                    <a:pt x="751292" y="2021346"/>
                  </a:cubicBezTo>
                  <a:lnTo>
                    <a:pt x="746708" y="2033870"/>
                  </a:lnTo>
                  <a:lnTo>
                    <a:pt x="0" y="2033870"/>
                  </a:lnTo>
                  <a:lnTo>
                    <a:pt x="0" y="594973"/>
                  </a:lnTo>
                  <a:lnTo>
                    <a:pt x="6171" y="596560"/>
                  </a:lnTo>
                  <a:cubicBezTo>
                    <a:pt x="77186" y="611092"/>
                    <a:pt x="150716" y="618723"/>
                    <a:pt x="226027" y="618723"/>
                  </a:cubicBezTo>
                  <a:cubicBezTo>
                    <a:pt x="640241" y="618723"/>
                    <a:pt x="1000536" y="387870"/>
                    <a:pt x="1185270" y="47806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21" name="Freeform 45">
              <a:extLst>
                <a:ext uri="{FF2B5EF4-FFF2-40B4-BE49-F238E27FC236}">
                  <a16:creationId xmlns="" xmlns:a16="http://schemas.microsoft.com/office/drawing/2014/main" id="{24F625A3-4E0F-450B-8434-60C6A7116F1D}"/>
                </a:ext>
              </a:extLst>
            </p:cNvPr>
            <p:cNvSpPr/>
            <p:nvPr/>
          </p:nvSpPr>
          <p:spPr>
            <a:xfrm rot="3274323">
              <a:off x="3376134" y="2881770"/>
              <a:ext cx="1147978" cy="1147977"/>
            </a:xfrm>
            <a:custGeom>
              <a:avLst/>
              <a:gdLst>
                <a:gd name="connsiteX0" fmla="*/ 1208299 w 2033872"/>
                <a:gd name="connsiteY0" fmla="*/ 0 h 2033870"/>
                <a:gd name="connsiteX1" fmla="*/ 2033872 w 2033872"/>
                <a:gd name="connsiteY1" fmla="*/ 0 h 2033870"/>
                <a:gd name="connsiteX2" fmla="*/ 2033872 w 2033872"/>
                <a:gd name="connsiteY2" fmla="*/ 1392026 h 2033870"/>
                <a:gd name="connsiteX3" fmla="*/ 1976330 w 2033872"/>
                <a:gd name="connsiteY3" fmla="*/ 1377231 h 2033870"/>
                <a:gd name="connsiteX4" fmla="*/ 1756473 w 2033872"/>
                <a:gd name="connsiteY4" fmla="*/ 1355067 h 2033870"/>
                <a:gd name="connsiteX5" fmla="*/ 751292 w 2033872"/>
                <a:gd name="connsiteY5" fmla="*/ 2021346 h 2033870"/>
                <a:gd name="connsiteX6" fmla="*/ 746708 w 2033872"/>
                <a:gd name="connsiteY6" fmla="*/ 2033870 h 2033870"/>
                <a:gd name="connsiteX7" fmla="*/ 0 w 2033872"/>
                <a:gd name="connsiteY7" fmla="*/ 2033870 h 2033870"/>
                <a:gd name="connsiteX8" fmla="*/ 0 w 2033872"/>
                <a:gd name="connsiteY8" fmla="*/ 594973 h 2033870"/>
                <a:gd name="connsiteX9" fmla="*/ 6171 w 2033872"/>
                <a:gd name="connsiteY9" fmla="*/ 596560 h 2033870"/>
                <a:gd name="connsiteX10" fmla="*/ 226027 w 2033872"/>
                <a:gd name="connsiteY10" fmla="*/ 618723 h 2033870"/>
                <a:gd name="connsiteX11" fmla="*/ 1185270 w 2033872"/>
                <a:gd name="connsiteY11" fmla="*/ 47806 h 20338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033872" h="2033870">
                  <a:moveTo>
                    <a:pt x="1208299" y="0"/>
                  </a:moveTo>
                  <a:lnTo>
                    <a:pt x="2033872" y="0"/>
                  </a:lnTo>
                  <a:lnTo>
                    <a:pt x="2033872" y="1392026"/>
                  </a:lnTo>
                  <a:lnTo>
                    <a:pt x="1976330" y="1377231"/>
                  </a:lnTo>
                  <a:cubicBezTo>
                    <a:pt x="1905314" y="1362699"/>
                    <a:pt x="1831785" y="1355067"/>
                    <a:pt x="1756473" y="1355067"/>
                  </a:cubicBezTo>
                  <a:cubicBezTo>
                    <a:pt x="1304603" y="1355067"/>
                    <a:pt x="916901" y="1629802"/>
                    <a:pt x="751292" y="2021346"/>
                  </a:cubicBezTo>
                  <a:lnTo>
                    <a:pt x="746708" y="2033870"/>
                  </a:lnTo>
                  <a:lnTo>
                    <a:pt x="0" y="2033870"/>
                  </a:lnTo>
                  <a:lnTo>
                    <a:pt x="0" y="594973"/>
                  </a:lnTo>
                  <a:lnTo>
                    <a:pt x="6171" y="596560"/>
                  </a:lnTo>
                  <a:cubicBezTo>
                    <a:pt x="77186" y="611092"/>
                    <a:pt x="150716" y="618723"/>
                    <a:pt x="226027" y="618723"/>
                  </a:cubicBezTo>
                  <a:cubicBezTo>
                    <a:pt x="640241" y="618723"/>
                    <a:pt x="1000536" y="387870"/>
                    <a:pt x="1185270" y="47806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22" name="Freeform 43">
              <a:extLst>
                <a:ext uri="{FF2B5EF4-FFF2-40B4-BE49-F238E27FC236}">
                  <a16:creationId xmlns="" xmlns:a16="http://schemas.microsoft.com/office/drawing/2014/main" id="{A0A34415-E52F-41BB-8EA3-B561558C3224}"/>
                </a:ext>
              </a:extLst>
            </p:cNvPr>
            <p:cNvSpPr/>
            <p:nvPr/>
          </p:nvSpPr>
          <p:spPr>
            <a:xfrm>
              <a:off x="7639186" y="2857061"/>
              <a:ext cx="1147978" cy="1147977"/>
            </a:xfrm>
            <a:custGeom>
              <a:avLst/>
              <a:gdLst>
                <a:gd name="connsiteX0" fmla="*/ 1208299 w 2033872"/>
                <a:gd name="connsiteY0" fmla="*/ 0 h 2033870"/>
                <a:gd name="connsiteX1" fmla="*/ 2033872 w 2033872"/>
                <a:gd name="connsiteY1" fmla="*/ 0 h 2033870"/>
                <a:gd name="connsiteX2" fmla="*/ 2033872 w 2033872"/>
                <a:gd name="connsiteY2" fmla="*/ 1392026 h 2033870"/>
                <a:gd name="connsiteX3" fmla="*/ 1976330 w 2033872"/>
                <a:gd name="connsiteY3" fmla="*/ 1377231 h 2033870"/>
                <a:gd name="connsiteX4" fmla="*/ 1756473 w 2033872"/>
                <a:gd name="connsiteY4" fmla="*/ 1355067 h 2033870"/>
                <a:gd name="connsiteX5" fmla="*/ 751292 w 2033872"/>
                <a:gd name="connsiteY5" fmla="*/ 2021346 h 2033870"/>
                <a:gd name="connsiteX6" fmla="*/ 746708 w 2033872"/>
                <a:gd name="connsiteY6" fmla="*/ 2033870 h 2033870"/>
                <a:gd name="connsiteX7" fmla="*/ 0 w 2033872"/>
                <a:gd name="connsiteY7" fmla="*/ 2033870 h 2033870"/>
                <a:gd name="connsiteX8" fmla="*/ 0 w 2033872"/>
                <a:gd name="connsiteY8" fmla="*/ 594973 h 2033870"/>
                <a:gd name="connsiteX9" fmla="*/ 6171 w 2033872"/>
                <a:gd name="connsiteY9" fmla="*/ 596560 h 2033870"/>
                <a:gd name="connsiteX10" fmla="*/ 226027 w 2033872"/>
                <a:gd name="connsiteY10" fmla="*/ 618723 h 2033870"/>
                <a:gd name="connsiteX11" fmla="*/ 1185270 w 2033872"/>
                <a:gd name="connsiteY11" fmla="*/ 47806 h 20338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033872" h="2033870">
                  <a:moveTo>
                    <a:pt x="1208299" y="0"/>
                  </a:moveTo>
                  <a:lnTo>
                    <a:pt x="2033872" y="0"/>
                  </a:lnTo>
                  <a:lnTo>
                    <a:pt x="2033872" y="1392026"/>
                  </a:lnTo>
                  <a:lnTo>
                    <a:pt x="1976330" y="1377231"/>
                  </a:lnTo>
                  <a:cubicBezTo>
                    <a:pt x="1905314" y="1362699"/>
                    <a:pt x="1831785" y="1355067"/>
                    <a:pt x="1756473" y="1355067"/>
                  </a:cubicBezTo>
                  <a:cubicBezTo>
                    <a:pt x="1304603" y="1355067"/>
                    <a:pt x="916901" y="1629802"/>
                    <a:pt x="751292" y="2021346"/>
                  </a:cubicBezTo>
                  <a:lnTo>
                    <a:pt x="746708" y="2033870"/>
                  </a:lnTo>
                  <a:lnTo>
                    <a:pt x="0" y="2033870"/>
                  </a:lnTo>
                  <a:lnTo>
                    <a:pt x="0" y="594973"/>
                  </a:lnTo>
                  <a:lnTo>
                    <a:pt x="6171" y="596560"/>
                  </a:lnTo>
                  <a:cubicBezTo>
                    <a:pt x="77186" y="611092"/>
                    <a:pt x="150716" y="618723"/>
                    <a:pt x="226027" y="618723"/>
                  </a:cubicBezTo>
                  <a:cubicBezTo>
                    <a:pt x="640241" y="618723"/>
                    <a:pt x="1000536" y="387870"/>
                    <a:pt x="1185270" y="47806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23" name="Freeform 44">
              <a:extLst>
                <a:ext uri="{FF2B5EF4-FFF2-40B4-BE49-F238E27FC236}">
                  <a16:creationId xmlns="" xmlns:a16="http://schemas.microsoft.com/office/drawing/2014/main" id="{99087274-E021-4239-9BD2-DA7B3916EC8B}"/>
                </a:ext>
              </a:extLst>
            </p:cNvPr>
            <p:cNvSpPr/>
            <p:nvPr/>
          </p:nvSpPr>
          <p:spPr>
            <a:xfrm rot="3274323">
              <a:off x="6211767" y="2873445"/>
              <a:ext cx="1147978" cy="1147977"/>
            </a:xfrm>
            <a:custGeom>
              <a:avLst/>
              <a:gdLst>
                <a:gd name="connsiteX0" fmla="*/ 1208299 w 2033872"/>
                <a:gd name="connsiteY0" fmla="*/ 0 h 2033870"/>
                <a:gd name="connsiteX1" fmla="*/ 2033872 w 2033872"/>
                <a:gd name="connsiteY1" fmla="*/ 0 h 2033870"/>
                <a:gd name="connsiteX2" fmla="*/ 2033872 w 2033872"/>
                <a:gd name="connsiteY2" fmla="*/ 1392026 h 2033870"/>
                <a:gd name="connsiteX3" fmla="*/ 1976330 w 2033872"/>
                <a:gd name="connsiteY3" fmla="*/ 1377231 h 2033870"/>
                <a:gd name="connsiteX4" fmla="*/ 1756473 w 2033872"/>
                <a:gd name="connsiteY4" fmla="*/ 1355067 h 2033870"/>
                <a:gd name="connsiteX5" fmla="*/ 751292 w 2033872"/>
                <a:gd name="connsiteY5" fmla="*/ 2021346 h 2033870"/>
                <a:gd name="connsiteX6" fmla="*/ 746708 w 2033872"/>
                <a:gd name="connsiteY6" fmla="*/ 2033870 h 2033870"/>
                <a:gd name="connsiteX7" fmla="*/ 0 w 2033872"/>
                <a:gd name="connsiteY7" fmla="*/ 2033870 h 2033870"/>
                <a:gd name="connsiteX8" fmla="*/ 0 w 2033872"/>
                <a:gd name="connsiteY8" fmla="*/ 594973 h 2033870"/>
                <a:gd name="connsiteX9" fmla="*/ 6171 w 2033872"/>
                <a:gd name="connsiteY9" fmla="*/ 596560 h 2033870"/>
                <a:gd name="connsiteX10" fmla="*/ 226027 w 2033872"/>
                <a:gd name="connsiteY10" fmla="*/ 618723 h 2033870"/>
                <a:gd name="connsiteX11" fmla="*/ 1185270 w 2033872"/>
                <a:gd name="connsiteY11" fmla="*/ 47806 h 20338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033872" h="2033870">
                  <a:moveTo>
                    <a:pt x="1208299" y="0"/>
                  </a:moveTo>
                  <a:lnTo>
                    <a:pt x="2033872" y="0"/>
                  </a:lnTo>
                  <a:lnTo>
                    <a:pt x="2033872" y="1392026"/>
                  </a:lnTo>
                  <a:lnTo>
                    <a:pt x="1976330" y="1377231"/>
                  </a:lnTo>
                  <a:cubicBezTo>
                    <a:pt x="1905314" y="1362699"/>
                    <a:pt x="1831785" y="1355067"/>
                    <a:pt x="1756473" y="1355067"/>
                  </a:cubicBezTo>
                  <a:cubicBezTo>
                    <a:pt x="1304603" y="1355067"/>
                    <a:pt x="916901" y="1629802"/>
                    <a:pt x="751292" y="2021346"/>
                  </a:cubicBezTo>
                  <a:lnTo>
                    <a:pt x="746708" y="2033870"/>
                  </a:lnTo>
                  <a:lnTo>
                    <a:pt x="0" y="2033870"/>
                  </a:lnTo>
                  <a:lnTo>
                    <a:pt x="0" y="594973"/>
                  </a:lnTo>
                  <a:lnTo>
                    <a:pt x="6171" y="596560"/>
                  </a:lnTo>
                  <a:cubicBezTo>
                    <a:pt x="77186" y="611092"/>
                    <a:pt x="150716" y="618723"/>
                    <a:pt x="226027" y="618723"/>
                  </a:cubicBezTo>
                  <a:cubicBezTo>
                    <a:pt x="640241" y="618723"/>
                    <a:pt x="1000536" y="387870"/>
                    <a:pt x="1185270" y="47806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aphicFrame>
        <p:nvGraphicFramePr>
          <p:cNvPr id="80" name="Chart 79">
            <a:extLst>
              <a:ext uri="{FF2B5EF4-FFF2-40B4-BE49-F238E27FC236}">
                <a16:creationId xmlns="" xmlns:a16="http://schemas.microsoft.com/office/drawing/2014/main" id="{20AE3201-133F-4B98-BDCC-E367757A078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964455905"/>
              </p:ext>
            </p:extLst>
          </p:nvPr>
        </p:nvGraphicFramePr>
        <p:xfrm>
          <a:off x="9217338" y="3261438"/>
          <a:ext cx="2283579" cy="152238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24" name="Chart 23">
            <a:extLst>
              <a:ext uri="{FF2B5EF4-FFF2-40B4-BE49-F238E27FC236}">
                <a16:creationId xmlns="" xmlns:a16="http://schemas.microsoft.com/office/drawing/2014/main" id="{54043168-F44C-4F82-B840-BC5DED42729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21147661"/>
              </p:ext>
            </p:extLst>
          </p:nvPr>
        </p:nvGraphicFramePr>
        <p:xfrm>
          <a:off x="3521633" y="3272482"/>
          <a:ext cx="2283579" cy="152238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25" name="Chart 24">
            <a:extLst>
              <a:ext uri="{FF2B5EF4-FFF2-40B4-BE49-F238E27FC236}">
                <a16:creationId xmlns="" xmlns:a16="http://schemas.microsoft.com/office/drawing/2014/main" id="{6311778F-1F25-4FA6-8492-D15FE09F8CA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417549211"/>
              </p:ext>
            </p:extLst>
          </p:nvPr>
        </p:nvGraphicFramePr>
        <p:xfrm>
          <a:off x="691083" y="3334603"/>
          <a:ext cx="2283579" cy="152238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26" name="Chart 25">
            <a:extLst>
              <a:ext uri="{FF2B5EF4-FFF2-40B4-BE49-F238E27FC236}">
                <a16:creationId xmlns="" xmlns:a16="http://schemas.microsoft.com/office/drawing/2014/main" id="{B714A742-91A8-48A0-B4C8-46AFD729A57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803665758"/>
              </p:ext>
            </p:extLst>
          </p:nvPr>
        </p:nvGraphicFramePr>
        <p:xfrm>
          <a:off x="2122639" y="2573640"/>
          <a:ext cx="2283579" cy="152238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28" name="Chart 27">
            <a:extLst>
              <a:ext uri="{FF2B5EF4-FFF2-40B4-BE49-F238E27FC236}">
                <a16:creationId xmlns="" xmlns:a16="http://schemas.microsoft.com/office/drawing/2014/main" id="{6C7CDA86-C3D6-4BF9-9B4D-1CADAEF00C7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839733885"/>
              </p:ext>
            </p:extLst>
          </p:nvPr>
        </p:nvGraphicFramePr>
        <p:xfrm>
          <a:off x="4951125" y="2573640"/>
          <a:ext cx="2283579" cy="152238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graphicFrame>
        <p:nvGraphicFramePr>
          <p:cNvPr id="29" name="Chart 28">
            <a:extLst>
              <a:ext uri="{FF2B5EF4-FFF2-40B4-BE49-F238E27FC236}">
                <a16:creationId xmlns="" xmlns:a16="http://schemas.microsoft.com/office/drawing/2014/main" id="{CA6FB56F-F99F-4749-89B6-0B270689D6E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1459545"/>
              </p:ext>
            </p:extLst>
          </p:nvPr>
        </p:nvGraphicFramePr>
        <p:xfrm>
          <a:off x="7765738" y="2560542"/>
          <a:ext cx="2283579" cy="152238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  <p:graphicFrame>
        <p:nvGraphicFramePr>
          <p:cNvPr id="30" name="Chart 29">
            <a:extLst>
              <a:ext uri="{FF2B5EF4-FFF2-40B4-BE49-F238E27FC236}">
                <a16:creationId xmlns="" xmlns:a16="http://schemas.microsoft.com/office/drawing/2014/main" id="{5743202F-59E1-4F90-A5A3-323AA3520A0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648259979"/>
              </p:ext>
            </p:extLst>
          </p:nvPr>
        </p:nvGraphicFramePr>
        <p:xfrm>
          <a:off x="6367867" y="3283790"/>
          <a:ext cx="2283579" cy="152238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9"/>
          </a:graphicData>
        </a:graphic>
      </p:graphicFrame>
      <p:sp>
        <p:nvSpPr>
          <p:cNvPr id="35" name="Oval 34">
            <a:extLst>
              <a:ext uri="{FF2B5EF4-FFF2-40B4-BE49-F238E27FC236}">
                <a16:creationId xmlns="" xmlns:a16="http://schemas.microsoft.com/office/drawing/2014/main" id="{32CF4790-4C86-49D4-8066-BD776D2E96B4}"/>
              </a:ext>
            </a:extLst>
          </p:cNvPr>
          <p:cNvSpPr/>
          <p:nvPr/>
        </p:nvSpPr>
        <p:spPr>
          <a:xfrm>
            <a:off x="9907527" y="3571031"/>
            <a:ext cx="903201" cy="903201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50800" dist="381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3600" dirty="0">
                <a:solidFill>
                  <a:srgbClr val="9A0000"/>
                </a:solidFill>
              </a:rPr>
              <a:t>G</a:t>
            </a:r>
          </a:p>
        </p:txBody>
      </p:sp>
      <p:sp>
        <p:nvSpPr>
          <p:cNvPr id="36" name="Oval 35">
            <a:extLst>
              <a:ext uri="{FF2B5EF4-FFF2-40B4-BE49-F238E27FC236}">
                <a16:creationId xmlns="" xmlns:a16="http://schemas.microsoft.com/office/drawing/2014/main" id="{92E711AA-DF07-4EF6-A149-F398B5E37F12}"/>
              </a:ext>
            </a:extLst>
          </p:cNvPr>
          <p:cNvSpPr/>
          <p:nvPr/>
        </p:nvSpPr>
        <p:spPr>
          <a:xfrm>
            <a:off x="1396653" y="3659577"/>
            <a:ext cx="872438" cy="872438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50800" dist="381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3600" dirty="0">
                <a:solidFill>
                  <a:srgbClr val="9A0000"/>
                </a:solidFill>
              </a:rPr>
              <a:t>A</a:t>
            </a:r>
          </a:p>
        </p:txBody>
      </p:sp>
      <p:sp>
        <p:nvSpPr>
          <p:cNvPr id="37" name="Oval 36">
            <a:extLst>
              <a:ext uri="{FF2B5EF4-FFF2-40B4-BE49-F238E27FC236}">
                <a16:creationId xmlns="" xmlns:a16="http://schemas.microsoft.com/office/drawing/2014/main" id="{6449CDB5-BAD8-485B-9D22-54AE8583EDB4}"/>
              </a:ext>
            </a:extLst>
          </p:cNvPr>
          <p:cNvSpPr/>
          <p:nvPr/>
        </p:nvSpPr>
        <p:spPr>
          <a:xfrm>
            <a:off x="2812828" y="2883233"/>
            <a:ext cx="903201" cy="903201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50800" dist="381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3600" dirty="0">
                <a:solidFill>
                  <a:schemeClr val="bg1">
                    <a:lumMod val="50000"/>
                  </a:schemeClr>
                </a:solidFill>
              </a:rPr>
              <a:t>B</a:t>
            </a:r>
          </a:p>
        </p:txBody>
      </p:sp>
      <p:sp>
        <p:nvSpPr>
          <p:cNvPr id="38" name="Oval 37">
            <a:extLst>
              <a:ext uri="{FF2B5EF4-FFF2-40B4-BE49-F238E27FC236}">
                <a16:creationId xmlns="" xmlns:a16="http://schemas.microsoft.com/office/drawing/2014/main" id="{FCF78706-C8D1-4886-8E24-F536F5DFB3FD}"/>
              </a:ext>
            </a:extLst>
          </p:cNvPr>
          <p:cNvSpPr/>
          <p:nvPr/>
        </p:nvSpPr>
        <p:spPr>
          <a:xfrm>
            <a:off x="5641314" y="2883233"/>
            <a:ext cx="903201" cy="903201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50800" dist="381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3600" dirty="0">
                <a:solidFill>
                  <a:schemeClr val="bg1">
                    <a:lumMod val="50000"/>
                  </a:schemeClr>
                </a:solidFill>
              </a:rPr>
              <a:t>D</a:t>
            </a:r>
          </a:p>
        </p:txBody>
      </p:sp>
      <p:sp>
        <p:nvSpPr>
          <p:cNvPr id="39" name="Oval 38">
            <a:extLst>
              <a:ext uri="{FF2B5EF4-FFF2-40B4-BE49-F238E27FC236}">
                <a16:creationId xmlns="" xmlns:a16="http://schemas.microsoft.com/office/drawing/2014/main" id="{7D84E29A-F2CB-409D-855C-62940298AF2E}"/>
              </a:ext>
            </a:extLst>
          </p:cNvPr>
          <p:cNvSpPr/>
          <p:nvPr/>
        </p:nvSpPr>
        <p:spPr>
          <a:xfrm>
            <a:off x="8455927" y="2870135"/>
            <a:ext cx="903201" cy="903201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50800" dist="381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3600" dirty="0">
                <a:solidFill>
                  <a:schemeClr val="bg1">
                    <a:lumMod val="50000"/>
                  </a:schemeClr>
                </a:solidFill>
              </a:rPr>
              <a:t>F</a:t>
            </a:r>
          </a:p>
        </p:txBody>
      </p:sp>
      <p:sp>
        <p:nvSpPr>
          <p:cNvPr id="40" name="Oval 39">
            <a:extLst>
              <a:ext uri="{FF2B5EF4-FFF2-40B4-BE49-F238E27FC236}">
                <a16:creationId xmlns="" xmlns:a16="http://schemas.microsoft.com/office/drawing/2014/main" id="{308F2C6F-BB8A-4BED-B631-5CA9DAA3A8EA}"/>
              </a:ext>
            </a:extLst>
          </p:cNvPr>
          <p:cNvSpPr/>
          <p:nvPr/>
        </p:nvSpPr>
        <p:spPr>
          <a:xfrm>
            <a:off x="4227203" y="3597456"/>
            <a:ext cx="872438" cy="872438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50800" dist="381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3600" dirty="0">
                <a:solidFill>
                  <a:srgbClr val="9A0000"/>
                </a:solidFill>
              </a:rPr>
              <a:t>C</a:t>
            </a:r>
          </a:p>
        </p:txBody>
      </p:sp>
      <p:sp>
        <p:nvSpPr>
          <p:cNvPr id="41" name="Oval 40">
            <a:extLst>
              <a:ext uri="{FF2B5EF4-FFF2-40B4-BE49-F238E27FC236}">
                <a16:creationId xmlns="" xmlns:a16="http://schemas.microsoft.com/office/drawing/2014/main" id="{20F62F4A-9EF1-465A-9814-F085C110C6B6}"/>
              </a:ext>
            </a:extLst>
          </p:cNvPr>
          <p:cNvSpPr/>
          <p:nvPr/>
        </p:nvSpPr>
        <p:spPr>
          <a:xfrm>
            <a:off x="7058056" y="3593383"/>
            <a:ext cx="903201" cy="903201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50800" dist="381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3600" dirty="0">
                <a:solidFill>
                  <a:srgbClr val="9A0000"/>
                </a:solidFill>
              </a:rPr>
              <a:t>E</a:t>
            </a:r>
          </a:p>
        </p:txBody>
      </p:sp>
      <p:sp>
        <p:nvSpPr>
          <p:cNvPr id="46" name="TextBox 100">
            <a:extLst>
              <a:ext uri="{FF2B5EF4-FFF2-40B4-BE49-F238E27FC236}">
                <a16:creationId xmlns="" xmlns:a16="http://schemas.microsoft.com/office/drawing/2014/main" id="{276AE7AB-9D2D-49D0-BBC3-93A2F92CA2B1}"/>
              </a:ext>
            </a:extLst>
          </p:cNvPr>
          <p:cNvSpPr txBox="1"/>
          <p:nvPr/>
        </p:nvSpPr>
        <p:spPr>
          <a:xfrm>
            <a:off x="1492234" y="4746568"/>
            <a:ext cx="710131" cy="43088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b="1" dirty="0">
                <a:solidFill>
                  <a:srgbClr val="C00000"/>
                </a:solidFill>
                <a:latin typeface="+mj-lt"/>
              </a:rPr>
              <a:t>80%</a:t>
            </a:r>
          </a:p>
        </p:txBody>
      </p:sp>
      <p:sp>
        <p:nvSpPr>
          <p:cNvPr id="47" name="TextBox 102">
            <a:extLst>
              <a:ext uri="{FF2B5EF4-FFF2-40B4-BE49-F238E27FC236}">
                <a16:creationId xmlns="" xmlns:a16="http://schemas.microsoft.com/office/drawing/2014/main" id="{B6C27663-C640-4D63-BFCE-66897FE0F865}"/>
              </a:ext>
            </a:extLst>
          </p:cNvPr>
          <p:cNvSpPr txBox="1"/>
          <p:nvPr/>
        </p:nvSpPr>
        <p:spPr>
          <a:xfrm>
            <a:off x="1204815" y="5233836"/>
            <a:ext cx="1256114" cy="646331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 dirty="0" err="1"/>
              <a:t>Lorem</a:t>
            </a:r>
            <a:r>
              <a:rPr lang="en-US" sz="1400" dirty="0"/>
              <a:t> </a:t>
            </a:r>
            <a:r>
              <a:rPr lang="en-US" sz="1400" dirty="0" err="1"/>
              <a:t>ipsum</a:t>
            </a:r>
            <a:r>
              <a:rPr lang="en-US" sz="1400" dirty="0"/>
              <a:t> dolor sit </a:t>
            </a:r>
            <a:r>
              <a:rPr lang="en-US" sz="1400" dirty="0" err="1"/>
              <a:t>amet</a:t>
            </a:r>
            <a:r>
              <a:rPr lang="en-US" sz="1400" dirty="0"/>
              <a:t>, </a:t>
            </a:r>
            <a:r>
              <a:rPr lang="en-US" sz="1400" dirty="0" err="1"/>
              <a:t>consectetur</a:t>
            </a:r>
            <a:endParaRPr lang="en-US" sz="1400" dirty="0"/>
          </a:p>
        </p:txBody>
      </p:sp>
      <p:sp>
        <p:nvSpPr>
          <p:cNvPr id="48" name="TextBox 103">
            <a:extLst>
              <a:ext uri="{FF2B5EF4-FFF2-40B4-BE49-F238E27FC236}">
                <a16:creationId xmlns="" xmlns:a16="http://schemas.microsoft.com/office/drawing/2014/main" id="{835BB161-115B-4E95-A695-A88B6564C5AC}"/>
              </a:ext>
            </a:extLst>
          </p:cNvPr>
          <p:cNvSpPr txBox="1"/>
          <p:nvPr/>
        </p:nvSpPr>
        <p:spPr>
          <a:xfrm>
            <a:off x="4325239" y="4746568"/>
            <a:ext cx="710131" cy="43088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b="1" dirty="0">
                <a:solidFill>
                  <a:srgbClr val="C00000"/>
                </a:solidFill>
                <a:latin typeface="+mj-lt"/>
              </a:rPr>
              <a:t>45%</a:t>
            </a:r>
          </a:p>
        </p:txBody>
      </p:sp>
      <p:sp>
        <p:nvSpPr>
          <p:cNvPr id="49" name="TextBox 104">
            <a:extLst>
              <a:ext uri="{FF2B5EF4-FFF2-40B4-BE49-F238E27FC236}">
                <a16:creationId xmlns="" xmlns:a16="http://schemas.microsoft.com/office/drawing/2014/main" id="{656CD25F-B188-47EA-A083-630A73609753}"/>
              </a:ext>
            </a:extLst>
          </p:cNvPr>
          <p:cNvSpPr txBox="1"/>
          <p:nvPr/>
        </p:nvSpPr>
        <p:spPr>
          <a:xfrm>
            <a:off x="4037820" y="5233836"/>
            <a:ext cx="1256114" cy="646331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 dirty="0" err="1"/>
              <a:t>Lorem</a:t>
            </a:r>
            <a:r>
              <a:rPr lang="en-US" sz="1400" dirty="0"/>
              <a:t> </a:t>
            </a:r>
            <a:r>
              <a:rPr lang="en-US" sz="1400" dirty="0" err="1"/>
              <a:t>ipsum</a:t>
            </a:r>
            <a:r>
              <a:rPr lang="en-US" sz="1400" dirty="0"/>
              <a:t> dolor sit </a:t>
            </a:r>
            <a:r>
              <a:rPr lang="en-US" sz="1400" dirty="0" err="1"/>
              <a:t>amet</a:t>
            </a:r>
            <a:r>
              <a:rPr lang="en-US" sz="1400" dirty="0"/>
              <a:t>, </a:t>
            </a:r>
            <a:r>
              <a:rPr lang="en-US" sz="1400" dirty="0" err="1"/>
              <a:t>consectetur</a:t>
            </a:r>
            <a:endParaRPr lang="en-US" sz="1400" dirty="0"/>
          </a:p>
        </p:txBody>
      </p:sp>
      <p:sp>
        <p:nvSpPr>
          <p:cNvPr id="50" name="TextBox 105">
            <a:extLst>
              <a:ext uri="{FF2B5EF4-FFF2-40B4-BE49-F238E27FC236}">
                <a16:creationId xmlns="" xmlns:a16="http://schemas.microsoft.com/office/drawing/2014/main" id="{9641EE79-5E3A-43FE-A174-389061E935CA}"/>
              </a:ext>
            </a:extLst>
          </p:cNvPr>
          <p:cNvSpPr txBox="1"/>
          <p:nvPr/>
        </p:nvSpPr>
        <p:spPr>
          <a:xfrm>
            <a:off x="7170708" y="4746568"/>
            <a:ext cx="710131" cy="43088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b="1" dirty="0">
                <a:solidFill>
                  <a:srgbClr val="C00000"/>
                </a:solidFill>
                <a:latin typeface="+mj-lt"/>
              </a:rPr>
              <a:t>37%</a:t>
            </a:r>
          </a:p>
        </p:txBody>
      </p:sp>
      <p:sp>
        <p:nvSpPr>
          <p:cNvPr id="51" name="TextBox 106">
            <a:extLst>
              <a:ext uri="{FF2B5EF4-FFF2-40B4-BE49-F238E27FC236}">
                <a16:creationId xmlns="" xmlns:a16="http://schemas.microsoft.com/office/drawing/2014/main" id="{708DBFCD-80AA-4982-8416-967A1F7E804A}"/>
              </a:ext>
            </a:extLst>
          </p:cNvPr>
          <p:cNvSpPr txBox="1"/>
          <p:nvPr/>
        </p:nvSpPr>
        <p:spPr>
          <a:xfrm>
            <a:off x="6883289" y="5233836"/>
            <a:ext cx="1256114" cy="646331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 dirty="0" err="1"/>
              <a:t>Lorem</a:t>
            </a:r>
            <a:r>
              <a:rPr lang="en-US" sz="1400" dirty="0"/>
              <a:t> </a:t>
            </a:r>
            <a:r>
              <a:rPr lang="en-US" sz="1400" dirty="0" err="1"/>
              <a:t>ipsum</a:t>
            </a:r>
            <a:r>
              <a:rPr lang="en-US" sz="1400" dirty="0"/>
              <a:t> dolor sit </a:t>
            </a:r>
            <a:r>
              <a:rPr lang="en-US" sz="1400" dirty="0" err="1"/>
              <a:t>amet</a:t>
            </a:r>
            <a:r>
              <a:rPr lang="en-US" sz="1400" dirty="0"/>
              <a:t>, </a:t>
            </a:r>
            <a:r>
              <a:rPr lang="en-US" sz="1400" dirty="0" err="1"/>
              <a:t>consectetur</a:t>
            </a:r>
            <a:endParaRPr lang="en-US" sz="1400" dirty="0"/>
          </a:p>
        </p:txBody>
      </p:sp>
      <p:sp>
        <p:nvSpPr>
          <p:cNvPr id="52" name="TextBox 107">
            <a:extLst>
              <a:ext uri="{FF2B5EF4-FFF2-40B4-BE49-F238E27FC236}">
                <a16:creationId xmlns="" xmlns:a16="http://schemas.microsoft.com/office/drawing/2014/main" id="{DB753B9A-9FAF-4C94-BDFA-E2168358ECA2}"/>
              </a:ext>
            </a:extLst>
          </p:cNvPr>
          <p:cNvSpPr txBox="1"/>
          <p:nvPr/>
        </p:nvSpPr>
        <p:spPr>
          <a:xfrm>
            <a:off x="10013879" y="4746568"/>
            <a:ext cx="710131" cy="43088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b="1" dirty="0">
                <a:solidFill>
                  <a:srgbClr val="C00000"/>
                </a:solidFill>
                <a:latin typeface="+mj-lt"/>
              </a:rPr>
              <a:t>91%</a:t>
            </a:r>
          </a:p>
        </p:txBody>
      </p:sp>
      <p:sp>
        <p:nvSpPr>
          <p:cNvPr id="55" name="TextBox 108">
            <a:extLst>
              <a:ext uri="{FF2B5EF4-FFF2-40B4-BE49-F238E27FC236}">
                <a16:creationId xmlns="" xmlns:a16="http://schemas.microsoft.com/office/drawing/2014/main" id="{B9088A72-643D-45BD-A39B-19B2636D7B3D}"/>
              </a:ext>
            </a:extLst>
          </p:cNvPr>
          <p:cNvSpPr txBox="1"/>
          <p:nvPr/>
        </p:nvSpPr>
        <p:spPr>
          <a:xfrm>
            <a:off x="9726460" y="5233836"/>
            <a:ext cx="1256114" cy="646331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 dirty="0" err="1"/>
              <a:t>Lorem</a:t>
            </a:r>
            <a:r>
              <a:rPr lang="en-US" sz="1400" dirty="0"/>
              <a:t> </a:t>
            </a:r>
            <a:r>
              <a:rPr lang="en-US" sz="1400" dirty="0" err="1"/>
              <a:t>ipsum</a:t>
            </a:r>
            <a:r>
              <a:rPr lang="en-US" sz="1400" dirty="0"/>
              <a:t> dolor sit </a:t>
            </a:r>
            <a:r>
              <a:rPr lang="en-US" sz="1400" dirty="0" err="1"/>
              <a:t>amet</a:t>
            </a:r>
            <a:r>
              <a:rPr lang="en-US" sz="1400" dirty="0"/>
              <a:t>, </a:t>
            </a:r>
            <a:r>
              <a:rPr lang="en-US" sz="1400" dirty="0" err="1"/>
              <a:t>consectetur</a:t>
            </a:r>
            <a:endParaRPr lang="en-US" sz="1400" dirty="0"/>
          </a:p>
        </p:txBody>
      </p:sp>
      <p:sp>
        <p:nvSpPr>
          <p:cNvPr id="56" name="TextBox 110">
            <a:extLst>
              <a:ext uri="{FF2B5EF4-FFF2-40B4-BE49-F238E27FC236}">
                <a16:creationId xmlns="" xmlns:a16="http://schemas.microsoft.com/office/drawing/2014/main" id="{A38A8856-D370-41C0-A4AC-F22F32380A58}"/>
              </a:ext>
            </a:extLst>
          </p:cNvPr>
          <p:cNvSpPr txBox="1"/>
          <p:nvPr/>
        </p:nvSpPr>
        <p:spPr>
          <a:xfrm>
            <a:off x="2915177" y="2168615"/>
            <a:ext cx="710131" cy="43088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65%</a:t>
            </a:r>
          </a:p>
        </p:txBody>
      </p:sp>
      <p:sp>
        <p:nvSpPr>
          <p:cNvPr id="57" name="TextBox 111">
            <a:extLst>
              <a:ext uri="{FF2B5EF4-FFF2-40B4-BE49-F238E27FC236}">
                <a16:creationId xmlns="" xmlns:a16="http://schemas.microsoft.com/office/drawing/2014/main" id="{9D6FBAE8-1499-4EF3-AC65-280A9FB75185}"/>
              </a:ext>
            </a:extLst>
          </p:cNvPr>
          <p:cNvSpPr txBox="1"/>
          <p:nvPr/>
        </p:nvSpPr>
        <p:spPr>
          <a:xfrm>
            <a:off x="2627758" y="1462056"/>
            <a:ext cx="1256114" cy="646331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 dirty="0" err="1"/>
              <a:t>Lorem</a:t>
            </a:r>
            <a:r>
              <a:rPr lang="en-US" sz="1400" dirty="0"/>
              <a:t> </a:t>
            </a:r>
            <a:r>
              <a:rPr lang="en-US" sz="1400" dirty="0" err="1"/>
              <a:t>ipsum</a:t>
            </a:r>
            <a:r>
              <a:rPr lang="en-US" sz="1400" dirty="0"/>
              <a:t> dolor sit </a:t>
            </a:r>
            <a:r>
              <a:rPr lang="en-US" sz="1400" dirty="0" err="1"/>
              <a:t>amet</a:t>
            </a:r>
            <a:r>
              <a:rPr lang="en-US" sz="1400" dirty="0"/>
              <a:t>, </a:t>
            </a:r>
            <a:r>
              <a:rPr lang="en-US" sz="1400" dirty="0" err="1"/>
              <a:t>consectetur</a:t>
            </a:r>
            <a:endParaRPr lang="en-US" sz="1400" dirty="0"/>
          </a:p>
        </p:txBody>
      </p:sp>
      <p:sp>
        <p:nvSpPr>
          <p:cNvPr id="58" name="TextBox 112">
            <a:extLst>
              <a:ext uri="{FF2B5EF4-FFF2-40B4-BE49-F238E27FC236}">
                <a16:creationId xmlns="" xmlns:a16="http://schemas.microsoft.com/office/drawing/2014/main" id="{810F5B98-0EB3-45AC-AB41-FD0855EDB390}"/>
              </a:ext>
            </a:extLst>
          </p:cNvPr>
          <p:cNvSpPr txBox="1"/>
          <p:nvPr/>
        </p:nvSpPr>
        <p:spPr>
          <a:xfrm>
            <a:off x="5747134" y="2168615"/>
            <a:ext cx="710131" cy="43088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84%</a:t>
            </a:r>
          </a:p>
        </p:txBody>
      </p:sp>
      <p:sp>
        <p:nvSpPr>
          <p:cNvPr id="59" name="TextBox 113">
            <a:extLst>
              <a:ext uri="{FF2B5EF4-FFF2-40B4-BE49-F238E27FC236}">
                <a16:creationId xmlns="" xmlns:a16="http://schemas.microsoft.com/office/drawing/2014/main" id="{ADB23A61-1D08-4509-81B6-0B0B3A26AB7C}"/>
              </a:ext>
            </a:extLst>
          </p:cNvPr>
          <p:cNvSpPr txBox="1"/>
          <p:nvPr/>
        </p:nvSpPr>
        <p:spPr>
          <a:xfrm>
            <a:off x="5459715" y="1462056"/>
            <a:ext cx="1256114" cy="646331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 dirty="0" err="1"/>
              <a:t>Lorem</a:t>
            </a:r>
            <a:r>
              <a:rPr lang="en-US" sz="1400" dirty="0"/>
              <a:t> </a:t>
            </a:r>
            <a:r>
              <a:rPr lang="en-US" sz="1400" dirty="0" err="1"/>
              <a:t>ipsum</a:t>
            </a:r>
            <a:r>
              <a:rPr lang="en-US" sz="1400" dirty="0"/>
              <a:t> dolor sit </a:t>
            </a:r>
            <a:r>
              <a:rPr lang="en-US" sz="1400" dirty="0" err="1"/>
              <a:t>amet</a:t>
            </a:r>
            <a:r>
              <a:rPr lang="en-US" sz="1400" dirty="0"/>
              <a:t>, </a:t>
            </a:r>
            <a:r>
              <a:rPr lang="en-US" sz="1400" dirty="0" err="1"/>
              <a:t>consectetur</a:t>
            </a:r>
            <a:endParaRPr lang="en-US" sz="1400" dirty="0"/>
          </a:p>
        </p:txBody>
      </p:sp>
      <p:sp>
        <p:nvSpPr>
          <p:cNvPr id="60" name="TextBox 132">
            <a:extLst>
              <a:ext uri="{FF2B5EF4-FFF2-40B4-BE49-F238E27FC236}">
                <a16:creationId xmlns="" xmlns:a16="http://schemas.microsoft.com/office/drawing/2014/main" id="{9CB2C741-FB48-45E0-8B93-1AD047667CB7}"/>
              </a:ext>
            </a:extLst>
          </p:cNvPr>
          <p:cNvSpPr txBox="1"/>
          <p:nvPr/>
        </p:nvSpPr>
        <p:spPr>
          <a:xfrm>
            <a:off x="8563212" y="2168615"/>
            <a:ext cx="710131" cy="43088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74%</a:t>
            </a:r>
          </a:p>
        </p:txBody>
      </p:sp>
      <p:sp>
        <p:nvSpPr>
          <p:cNvPr id="61" name="TextBox 133">
            <a:extLst>
              <a:ext uri="{FF2B5EF4-FFF2-40B4-BE49-F238E27FC236}">
                <a16:creationId xmlns="" xmlns:a16="http://schemas.microsoft.com/office/drawing/2014/main" id="{A79E567E-7660-47AD-9F2E-FCE768D9EFA6}"/>
              </a:ext>
            </a:extLst>
          </p:cNvPr>
          <p:cNvSpPr txBox="1"/>
          <p:nvPr/>
        </p:nvSpPr>
        <p:spPr>
          <a:xfrm>
            <a:off x="8275793" y="1462056"/>
            <a:ext cx="1256114" cy="646331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 dirty="0" err="1"/>
              <a:t>Lorem</a:t>
            </a:r>
            <a:r>
              <a:rPr lang="en-US" sz="1400" dirty="0"/>
              <a:t> </a:t>
            </a:r>
            <a:r>
              <a:rPr lang="en-US" sz="1400" dirty="0" err="1"/>
              <a:t>ipsum</a:t>
            </a:r>
            <a:r>
              <a:rPr lang="en-US" sz="1400" dirty="0"/>
              <a:t> dolor sit </a:t>
            </a:r>
            <a:r>
              <a:rPr lang="en-US" sz="1400" dirty="0" err="1"/>
              <a:t>amet</a:t>
            </a:r>
            <a:r>
              <a:rPr lang="en-US" sz="1400" dirty="0"/>
              <a:t>, </a:t>
            </a:r>
            <a:r>
              <a:rPr lang="en-US" sz="1400" dirty="0" err="1"/>
              <a:t>consectetur</a:t>
            </a:r>
            <a:endParaRPr lang="en-US" sz="1400" dirty="0"/>
          </a:p>
        </p:txBody>
      </p:sp>
      <p:grpSp>
        <p:nvGrpSpPr>
          <p:cNvPr id="62" name="Group 61">
            <a:extLst>
              <a:ext uri="{FF2B5EF4-FFF2-40B4-BE49-F238E27FC236}">
                <a16:creationId xmlns="" xmlns:a16="http://schemas.microsoft.com/office/drawing/2014/main" id="{686EBA05-1A59-492B-8101-77729AF9EF8C}"/>
              </a:ext>
            </a:extLst>
          </p:cNvPr>
          <p:cNvGrpSpPr/>
          <p:nvPr/>
        </p:nvGrpSpPr>
        <p:grpSpPr>
          <a:xfrm rot="18900000">
            <a:off x="2446445" y="3615862"/>
            <a:ext cx="198728" cy="178722"/>
            <a:chOff x="4854484" y="5910272"/>
            <a:chExt cx="283864" cy="255286"/>
          </a:xfrm>
          <a:solidFill>
            <a:schemeClr val="tx2"/>
          </a:solidFill>
        </p:grpSpPr>
        <p:sp>
          <p:nvSpPr>
            <p:cNvPr id="63" name="Freeform 251">
              <a:extLst>
                <a:ext uri="{FF2B5EF4-FFF2-40B4-BE49-F238E27FC236}">
                  <a16:creationId xmlns="" xmlns:a16="http://schemas.microsoft.com/office/drawing/2014/main" id="{2BDC8D0A-201A-4252-9CB0-F826F2CD7436}"/>
                </a:ext>
              </a:extLst>
            </p:cNvPr>
            <p:cNvSpPr>
              <a:spLocks/>
            </p:cNvSpPr>
            <p:nvPr/>
          </p:nvSpPr>
          <p:spPr bwMode="auto">
            <a:xfrm>
              <a:off x="4854484" y="5910272"/>
              <a:ext cx="165746" cy="255286"/>
            </a:xfrm>
            <a:custGeom>
              <a:avLst/>
              <a:gdLst>
                <a:gd name="T0" fmla="*/ 346 w 348"/>
                <a:gd name="T1" fmla="*/ 260 h 535"/>
                <a:gd name="T2" fmla="*/ 87 w 348"/>
                <a:gd name="T3" fmla="*/ 2 h 535"/>
                <a:gd name="T4" fmla="*/ 84 w 348"/>
                <a:gd name="T5" fmla="*/ 0 h 535"/>
                <a:gd name="T6" fmla="*/ 80 w 348"/>
                <a:gd name="T7" fmla="*/ 0 h 535"/>
                <a:gd name="T8" fmla="*/ 77 w 348"/>
                <a:gd name="T9" fmla="*/ 0 h 535"/>
                <a:gd name="T10" fmla="*/ 73 w 348"/>
                <a:gd name="T11" fmla="*/ 2 h 535"/>
                <a:gd name="T12" fmla="*/ 4 w 348"/>
                <a:gd name="T13" fmla="*/ 72 h 535"/>
                <a:gd name="T14" fmla="*/ 2 w 348"/>
                <a:gd name="T15" fmla="*/ 75 h 535"/>
                <a:gd name="T16" fmla="*/ 0 w 348"/>
                <a:gd name="T17" fmla="*/ 79 h 535"/>
                <a:gd name="T18" fmla="*/ 2 w 348"/>
                <a:gd name="T19" fmla="*/ 83 h 535"/>
                <a:gd name="T20" fmla="*/ 4 w 348"/>
                <a:gd name="T21" fmla="*/ 86 h 535"/>
                <a:gd name="T22" fmla="*/ 185 w 348"/>
                <a:gd name="T23" fmla="*/ 268 h 535"/>
                <a:gd name="T24" fmla="*/ 4 w 348"/>
                <a:gd name="T25" fmla="*/ 449 h 535"/>
                <a:gd name="T26" fmla="*/ 2 w 348"/>
                <a:gd name="T27" fmla="*/ 452 h 535"/>
                <a:gd name="T28" fmla="*/ 0 w 348"/>
                <a:gd name="T29" fmla="*/ 457 h 535"/>
                <a:gd name="T30" fmla="*/ 2 w 348"/>
                <a:gd name="T31" fmla="*/ 460 h 535"/>
                <a:gd name="T32" fmla="*/ 4 w 348"/>
                <a:gd name="T33" fmla="*/ 463 h 535"/>
                <a:gd name="T34" fmla="*/ 74 w 348"/>
                <a:gd name="T35" fmla="*/ 532 h 535"/>
                <a:gd name="T36" fmla="*/ 77 w 348"/>
                <a:gd name="T37" fmla="*/ 534 h 535"/>
                <a:gd name="T38" fmla="*/ 80 w 348"/>
                <a:gd name="T39" fmla="*/ 535 h 535"/>
                <a:gd name="T40" fmla="*/ 84 w 348"/>
                <a:gd name="T41" fmla="*/ 534 h 535"/>
                <a:gd name="T42" fmla="*/ 87 w 348"/>
                <a:gd name="T43" fmla="*/ 533 h 535"/>
                <a:gd name="T44" fmla="*/ 346 w 348"/>
                <a:gd name="T45" fmla="*/ 274 h 535"/>
                <a:gd name="T46" fmla="*/ 348 w 348"/>
                <a:gd name="T47" fmla="*/ 271 h 535"/>
                <a:gd name="T48" fmla="*/ 348 w 348"/>
                <a:gd name="T49" fmla="*/ 268 h 535"/>
                <a:gd name="T50" fmla="*/ 348 w 348"/>
                <a:gd name="T51" fmla="*/ 263 h 535"/>
                <a:gd name="T52" fmla="*/ 346 w 348"/>
                <a:gd name="T53" fmla="*/ 260 h 5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48" h="535">
                  <a:moveTo>
                    <a:pt x="346" y="260"/>
                  </a:moveTo>
                  <a:lnTo>
                    <a:pt x="87" y="2"/>
                  </a:lnTo>
                  <a:lnTo>
                    <a:pt x="84" y="0"/>
                  </a:lnTo>
                  <a:lnTo>
                    <a:pt x="80" y="0"/>
                  </a:lnTo>
                  <a:lnTo>
                    <a:pt x="77" y="0"/>
                  </a:lnTo>
                  <a:lnTo>
                    <a:pt x="73" y="2"/>
                  </a:lnTo>
                  <a:lnTo>
                    <a:pt x="4" y="72"/>
                  </a:lnTo>
                  <a:lnTo>
                    <a:pt x="2" y="75"/>
                  </a:lnTo>
                  <a:lnTo>
                    <a:pt x="0" y="79"/>
                  </a:lnTo>
                  <a:lnTo>
                    <a:pt x="2" y="83"/>
                  </a:lnTo>
                  <a:lnTo>
                    <a:pt x="4" y="86"/>
                  </a:lnTo>
                  <a:lnTo>
                    <a:pt x="185" y="268"/>
                  </a:lnTo>
                  <a:lnTo>
                    <a:pt x="4" y="449"/>
                  </a:lnTo>
                  <a:lnTo>
                    <a:pt x="2" y="452"/>
                  </a:lnTo>
                  <a:lnTo>
                    <a:pt x="0" y="457"/>
                  </a:lnTo>
                  <a:lnTo>
                    <a:pt x="2" y="460"/>
                  </a:lnTo>
                  <a:lnTo>
                    <a:pt x="4" y="463"/>
                  </a:lnTo>
                  <a:lnTo>
                    <a:pt x="74" y="532"/>
                  </a:lnTo>
                  <a:lnTo>
                    <a:pt x="77" y="534"/>
                  </a:lnTo>
                  <a:lnTo>
                    <a:pt x="80" y="535"/>
                  </a:lnTo>
                  <a:lnTo>
                    <a:pt x="84" y="534"/>
                  </a:lnTo>
                  <a:lnTo>
                    <a:pt x="87" y="533"/>
                  </a:lnTo>
                  <a:lnTo>
                    <a:pt x="346" y="274"/>
                  </a:lnTo>
                  <a:lnTo>
                    <a:pt x="348" y="271"/>
                  </a:lnTo>
                  <a:lnTo>
                    <a:pt x="348" y="268"/>
                  </a:lnTo>
                  <a:lnTo>
                    <a:pt x="348" y="263"/>
                  </a:lnTo>
                  <a:lnTo>
                    <a:pt x="346" y="26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Freeform 252">
              <a:extLst>
                <a:ext uri="{FF2B5EF4-FFF2-40B4-BE49-F238E27FC236}">
                  <a16:creationId xmlns="" xmlns:a16="http://schemas.microsoft.com/office/drawing/2014/main" id="{2334CD1F-BA7B-454D-BDEE-62C0A06DC263}"/>
                </a:ext>
              </a:extLst>
            </p:cNvPr>
            <p:cNvSpPr>
              <a:spLocks/>
            </p:cNvSpPr>
            <p:nvPr/>
          </p:nvSpPr>
          <p:spPr bwMode="auto">
            <a:xfrm>
              <a:off x="4972602" y="5910272"/>
              <a:ext cx="165746" cy="255286"/>
            </a:xfrm>
            <a:custGeom>
              <a:avLst/>
              <a:gdLst>
                <a:gd name="T0" fmla="*/ 344 w 348"/>
                <a:gd name="T1" fmla="*/ 260 h 535"/>
                <a:gd name="T2" fmla="*/ 86 w 348"/>
                <a:gd name="T3" fmla="*/ 2 h 535"/>
                <a:gd name="T4" fmla="*/ 83 w 348"/>
                <a:gd name="T5" fmla="*/ 0 h 535"/>
                <a:gd name="T6" fmla="*/ 80 w 348"/>
                <a:gd name="T7" fmla="*/ 0 h 535"/>
                <a:gd name="T8" fmla="*/ 75 w 348"/>
                <a:gd name="T9" fmla="*/ 0 h 535"/>
                <a:gd name="T10" fmla="*/ 72 w 348"/>
                <a:gd name="T11" fmla="*/ 2 h 535"/>
                <a:gd name="T12" fmla="*/ 3 w 348"/>
                <a:gd name="T13" fmla="*/ 72 h 535"/>
                <a:gd name="T14" fmla="*/ 1 w 348"/>
                <a:gd name="T15" fmla="*/ 75 h 535"/>
                <a:gd name="T16" fmla="*/ 0 w 348"/>
                <a:gd name="T17" fmla="*/ 79 h 535"/>
                <a:gd name="T18" fmla="*/ 1 w 348"/>
                <a:gd name="T19" fmla="*/ 83 h 535"/>
                <a:gd name="T20" fmla="*/ 3 w 348"/>
                <a:gd name="T21" fmla="*/ 86 h 535"/>
                <a:gd name="T22" fmla="*/ 185 w 348"/>
                <a:gd name="T23" fmla="*/ 268 h 535"/>
                <a:gd name="T24" fmla="*/ 3 w 348"/>
                <a:gd name="T25" fmla="*/ 449 h 535"/>
                <a:gd name="T26" fmla="*/ 1 w 348"/>
                <a:gd name="T27" fmla="*/ 452 h 535"/>
                <a:gd name="T28" fmla="*/ 0 w 348"/>
                <a:gd name="T29" fmla="*/ 457 h 535"/>
                <a:gd name="T30" fmla="*/ 1 w 348"/>
                <a:gd name="T31" fmla="*/ 460 h 535"/>
                <a:gd name="T32" fmla="*/ 3 w 348"/>
                <a:gd name="T33" fmla="*/ 463 h 535"/>
                <a:gd name="T34" fmla="*/ 72 w 348"/>
                <a:gd name="T35" fmla="*/ 532 h 535"/>
                <a:gd name="T36" fmla="*/ 75 w 348"/>
                <a:gd name="T37" fmla="*/ 534 h 535"/>
                <a:gd name="T38" fmla="*/ 80 w 348"/>
                <a:gd name="T39" fmla="*/ 535 h 535"/>
                <a:gd name="T40" fmla="*/ 83 w 348"/>
                <a:gd name="T41" fmla="*/ 534 h 535"/>
                <a:gd name="T42" fmla="*/ 86 w 348"/>
                <a:gd name="T43" fmla="*/ 533 h 535"/>
                <a:gd name="T44" fmla="*/ 344 w 348"/>
                <a:gd name="T45" fmla="*/ 274 h 535"/>
                <a:gd name="T46" fmla="*/ 347 w 348"/>
                <a:gd name="T47" fmla="*/ 271 h 535"/>
                <a:gd name="T48" fmla="*/ 348 w 348"/>
                <a:gd name="T49" fmla="*/ 268 h 535"/>
                <a:gd name="T50" fmla="*/ 347 w 348"/>
                <a:gd name="T51" fmla="*/ 263 h 535"/>
                <a:gd name="T52" fmla="*/ 344 w 348"/>
                <a:gd name="T53" fmla="*/ 260 h 5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48" h="535">
                  <a:moveTo>
                    <a:pt x="344" y="260"/>
                  </a:moveTo>
                  <a:lnTo>
                    <a:pt x="86" y="2"/>
                  </a:lnTo>
                  <a:lnTo>
                    <a:pt x="83" y="0"/>
                  </a:lnTo>
                  <a:lnTo>
                    <a:pt x="80" y="0"/>
                  </a:lnTo>
                  <a:lnTo>
                    <a:pt x="75" y="0"/>
                  </a:lnTo>
                  <a:lnTo>
                    <a:pt x="72" y="2"/>
                  </a:lnTo>
                  <a:lnTo>
                    <a:pt x="3" y="72"/>
                  </a:lnTo>
                  <a:lnTo>
                    <a:pt x="1" y="75"/>
                  </a:lnTo>
                  <a:lnTo>
                    <a:pt x="0" y="79"/>
                  </a:lnTo>
                  <a:lnTo>
                    <a:pt x="1" y="83"/>
                  </a:lnTo>
                  <a:lnTo>
                    <a:pt x="3" y="86"/>
                  </a:lnTo>
                  <a:lnTo>
                    <a:pt x="185" y="268"/>
                  </a:lnTo>
                  <a:lnTo>
                    <a:pt x="3" y="449"/>
                  </a:lnTo>
                  <a:lnTo>
                    <a:pt x="1" y="452"/>
                  </a:lnTo>
                  <a:lnTo>
                    <a:pt x="0" y="457"/>
                  </a:lnTo>
                  <a:lnTo>
                    <a:pt x="1" y="460"/>
                  </a:lnTo>
                  <a:lnTo>
                    <a:pt x="3" y="463"/>
                  </a:lnTo>
                  <a:lnTo>
                    <a:pt x="72" y="532"/>
                  </a:lnTo>
                  <a:lnTo>
                    <a:pt x="75" y="534"/>
                  </a:lnTo>
                  <a:lnTo>
                    <a:pt x="80" y="535"/>
                  </a:lnTo>
                  <a:lnTo>
                    <a:pt x="83" y="534"/>
                  </a:lnTo>
                  <a:lnTo>
                    <a:pt x="86" y="533"/>
                  </a:lnTo>
                  <a:lnTo>
                    <a:pt x="344" y="274"/>
                  </a:lnTo>
                  <a:lnTo>
                    <a:pt x="347" y="271"/>
                  </a:lnTo>
                  <a:lnTo>
                    <a:pt x="348" y="268"/>
                  </a:lnTo>
                  <a:lnTo>
                    <a:pt x="347" y="263"/>
                  </a:lnTo>
                  <a:lnTo>
                    <a:pt x="344" y="26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65" name="Group 64">
            <a:extLst>
              <a:ext uri="{FF2B5EF4-FFF2-40B4-BE49-F238E27FC236}">
                <a16:creationId xmlns="" xmlns:a16="http://schemas.microsoft.com/office/drawing/2014/main" id="{9007467A-CC48-4C02-A20C-4AC87D7AA2B9}"/>
              </a:ext>
            </a:extLst>
          </p:cNvPr>
          <p:cNvGrpSpPr/>
          <p:nvPr/>
        </p:nvGrpSpPr>
        <p:grpSpPr>
          <a:xfrm rot="2700000">
            <a:off x="3861802" y="3615862"/>
            <a:ext cx="198728" cy="178722"/>
            <a:chOff x="4854484" y="5910272"/>
            <a:chExt cx="283864" cy="255286"/>
          </a:xfrm>
          <a:solidFill>
            <a:schemeClr val="tx2"/>
          </a:solidFill>
        </p:grpSpPr>
        <p:sp>
          <p:nvSpPr>
            <p:cNvPr id="66" name="Freeform 251">
              <a:extLst>
                <a:ext uri="{FF2B5EF4-FFF2-40B4-BE49-F238E27FC236}">
                  <a16:creationId xmlns="" xmlns:a16="http://schemas.microsoft.com/office/drawing/2014/main" id="{C38E11F4-2724-4AAF-BE7A-0137059DE269}"/>
                </a:ext>
              </a:extLst>
            </p:cNvPr>
            <p:cNvSpPr>
              <a:spLocks/>
            </p:cNvSpPr>
            <p:nvPr/>
          </p:nvSpPr>
          <p:spPr bwMode="auto">
            <a:xfrm>
              <a:off x="4854484" y="5910272"/>
              <a:ext cx="165746" cy="255286"/>
            </a:xfrm>
            <a:custGeom>
              <a:avLst/>
              <a:gdLst>
                <a:gd name="T0" fmla="*/ 346 w 348"/>
                <a:gd name="T1" fmla="*/ 260 h 535"/>
                <a:gd name="T2" fmla="*/ 87 w 348"/>
                <a:gd name="T3" fmla="*/ 2 h 535"/>
                <a:gd name="T4" fmla="*/ 84 w 348"/>
                <a:gd name="T5" fmla="*/ 0 h 535"/>
                <a:gd name="T6" fmla="*/ 80 w 348"/>
                <a:gd name="T7" fmla="*/ 0 h 535"/>
                <a:gd name="T8" fmla="*/ 77 w 348"/>
                <a:gd name="T9" fmla="*/ 0 h 535"/>
                <a:gd name="T10" fmla="*/ 73 w 348"/>
                <a:gd name="T11" fmla="*/ 2 h 535"/>
                <a:gd name="T12" fmla="*/ 4 w 348"/>
                <a:gd name="T13" fmla="*/ 72 h 535"/>
                <a:gd name="T14" fmla="*/ 2 w 348"/>
                <a:gd name="T15" fmla="*/ 75 h 535"/>
                <a:gd name="T16" fmla="*/ 0 w 348"/>
                <a:gd name="T17" fmla="*/ 79 h 535"/>
                <a:gd name="T18" fmla="*/ 2 w 348"/>
                <a:gd name="T19" fmla="*/ 83 h 535"/>
                <a:gd name="T20" fmla="*/ 4 w 348"/>
                <a:gd name="T21" fmla="*/ 86 h 535"/>
                <a:gd name="T22" fmla="*/ 185 w 348"/>
                <a:gd name="T23" fmla="*/ 268 h 535"/>
                <a:gd name="T24" fmla="*/ 4 w 348"/>
                <a:gd name="T25" fmla="*/ 449 h 535"/>
                <a:gd name="T26" fmla="*/ 2 w 348"/>
                <a:gd name="T27" fmla="*/ 452 h 535"/>
                <a:gd name="T28" fmla="*/ 0 w 348"/>
                <a:gd name="T29" fmla="*/ 457 h 535"/>
                <a:gd name="T30" fmla="*/ 2 w 348"/>
                <a:gd name="T31" fmla="*/ 460 h 535"/>
                <a:gd name="T32" fmla="*/ 4 w 348"/>
                <a:gd name="T33" fmla="*/ 463 h 535"/>
                <a:gd name="T34" fmla="*/ 74 w 348"/>
                <a:gd name="T35" fmla="*/ 532 h 535"/>
                <a:gd name="T36" fmla="*/ 77 w 348"/>
                <a:gd name="T37" fmla="*/ 534 h 535"/>
                <a:gd name="T38" fmla="*/ 80 w 348"/>
                <a:gd name="T39" fmla="*/ 535 h 535"/>
                <a:gd name="T40" fmla="*/ 84 w 348"/>
                <a:gd name="T41" fmla="*/ 534 h 535"/>
                <a:gd name="T42" fmla="*/ 87 w 348"/>
                <a:gd name="T43" fmla="*/ 533 h 535"/>
                <a:gd name="T44" fmla="*/ 346 w 348"/>
                <a:gd name="T45" fmla="*/ 274 h 535"/>
                <a:gd name="T46" fmla="*/ 348 w 348"/>
                <a:gd name="T47" fmla="*/ 271 h 535"/>
                <a:gd name="T48" fmla="*/ 348 w 348"/>
                <a:gd name="T49" fmla="*/ 268 h 535"/>
                <a:gd name="T50" fmla="*/ 348 w 348"/>
                <a:gd name="T51" fmla="*/ 263 h 535"/>
                <a:gd name="T52" fmla="*/ 346 w 348"/>
                <a:gd name="T53" fmla="*/ 260 h 5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48" h="535">
                  <a:moveTo>
                    <a:pt x="346" y="260"/>
                  </a:moveTo>
                  <a:lnTo>
                    <a:pt x="87" y="2"/>
                  </a:lnTo>
                  <a:lnTo>
                    <a:pt x="84" y="0"/>
                  </a:lnTo>
                  <a:lnTo>
                    <a:pt x="80" y="0"/>
                  </a:lnTo>
                  <a:lnTo>
                    <a:pt x="77" y="0"/>
                  </a:lnTo>
                  <a:lnTo>
                    <a:pt x="73" y="2"/>
                  </a:lnTo>
                  <a:lnTo>
                    <a:pt x="4" y="72"/>
                  </a:lnTo>
                  <a:lnTo>
                    <a:pt x="2" y="75"/>
                  </a:lnTo>
                  <a:lnTo>
                    <a:pt x="0" y="79"/>
                  </a:lnTo>
                  <a:lnTo>
                    <a:pt x="2" y="83"/>
                  </a:lnTo>
                  <a:lnTo>
                    <a:pt x="4" y="86"/>
                  </a:lnTo>
                  <a:lnTo>
                    <a:pt x="185" y="268"/>
                  </a:lnTo>
                  <a:lnTo>
                    <a:pt x="4" y="449"/>
                  </a:lnTo>
                  <a:lnTo>
                    <a:pt x="2" y="452"/>
                  </a:lnTo>
                  <a:lnTo>
                    <a:pt x="0" y="457"/>
                  </a:lnTo>
                  <a:lnTo>
                    <a:pt x="2" y="460"/>
                  </a:lnTo>
                  <a:lnTo>
                    <a:pt x="4" y="463"/>
                  </a:lnTo>
                  <a:lnTo>
                    <a:pt x="74" y="532"/>
                  </a:lnTo>
                  <a:lnTo>
                    <a:pt x="77" y="534"/>
                  </a:lnTo>
                  <a:lnTo>
                    <a:pt x="80" y="535"/>
                  </a:lnTo>
                  <a:lnTo>
                    <a:pt x="84" y="534"/>
                  </a:lnTo>
                  <a:lnTo>
                    <a:pt x="87" y="533"/>
                  </a:lnTo>
                  <a:lnTo>
                    <a:pt x="346" y="274"/>
                  </a:lnTo>
                  <a:lnTo>
                    <a:pt x="348" y="271"/>
                  </a:lnTo>
                  <a:lnTo>
                    <a:pt x="348" y="268"/>
                  </a:lnTo>
                  <a:lnTo>
                    <a:pt x="348" y="263"/>
                  </a:lnTo>
                  <a:lnTo>
                    <a:pt x="346" y="26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" name="Freeform 252">
              <a:extLst>
                <a:ext uri="{FF2B5EF4-FFF2-40B4-BE49-F238E27FC236}">
                  <a16:creationId xmlns="" xmlns:a16="http://schemas.microsoft.com/office/drawing/2014/main" id="{E9587E88-B6D3-49CA-B412-27FADB79840E}"/>
                </a:ext>
              </a:extLst>
            </p:cNvPr>
            <p:cNvSpPr>
              <a:spLocks/>
            </p:cNvSpPr>
            <p:nvPr/>
          </p:nvSpPr>
          <p:spPr bwMode="auto">
            <a:xfrm>
              <a:off x="4972602" y="5910272"/>
              <a:ext cx="165746" cy="255286"/>
            </a:xfrm>
            <a:custGeom>
              <a:avLst/>
              <a:gdLst>
                <a:gd name="T0" fmla="*/ 344 w 348"/>
                <a:gd name="T1" fmla="*/ 260 h 535"/>
                <a:gd name="T2" fmla="*/ 86 w 348"/>
                <a:gd name="T3" fmla="*/ 2 h 535"/>
                <a:gd name="T4" fmla="*/ 83 w 348"/>
                <a:gd name="T5" fmla="*/ 0 h 535"/>
                <a:gd name="T6" fmla="*/ 80 w 348"/>
                <a:gd name="T7" fmla="*/ 0 h 535"/>
                <a:gd name="T8" fmla="*/ 75 w 348"/>
                <a:gd name="T9" fmla="*/ 0 h 535"/>
                <a:gd name="T10" fmla="*/ 72 w 348"/>
                <a:gd name="T11" fmla="*/ 2 h 535"/>
                <a:gd name="T12" fmla="*/ 3 w 348"/>
                <a:gd name="T13" fmla="*/ 72 h 535"/>
                <a:gd name="T14" fmla="*/ 1 w 348"/>
                <a:gd name="T15" fmla="*/ 75 h 535"/>
                <a:gd name="T16" fmla="*/ 0 w 348"/>
                <a:gd name="T17" fmla="*/ 79 h 535"/>
                <a:gd name="T18" fmla="*/ 1 w 348"/>
                <a:gd name="T19" fmla="*/ 83 h 535"/>
                <a:gd name="T20" fmla="*/ 3 w 348"/>
                <a:gd name="T21" fmla="*/ 86 h 535"/>
                <a:gd name="T22" fmla="*/ 185 w 348"/>
                <a:gd name="T23" fmla="*/ 268 h 535"/>
                <a:gd name="T24" fmla="*/ 3 w 348"/>
                <a:gd name="T25" fmla="*/ 449 h 535"/>
                <a:gd name="T26" fmla="*/ 1 w 348"/>
                <a:gd name="T27" fmla="*/ 452 h 535"/>
                <a:gd name="T28" fmla="*/ 0 w 348"/>
                <a:gd name="T29" fmla="*/ 457 h 535"/>
                <a:gd name="T30" fmla="*/ 1 w 348"/>
                <a:gd name="T31" fmla="*/ 460 h 535"/>
                <a:gd name="T32" fmla="*/ 3 w 348"/>
                <a:gd name="T33" fmla="*/ 463 h 535"/>
                <a:gd name="T34" fmla="*/ 72 w 348"/>
                <a:gd name="T35" fmla="*/ 532 h 535"/>
                <a:gd name="T36" fmla="*/ 75 w 348"/>
                <a:gd name="T37" fmla="*/ 534 h 535"/>
                <a:gd name="T38" fmla="*/ 80 w 348"/>
                <a:gd name="T39" fmla="*/ 535 h 535"/>
                <a:gd name="T40" fmla="*/ 83 w 348"/>
                <a:gd name="T41" fmla="*/ 534 h 535"/>
                <a:gd name="T42" fmla="*/ 86 w 348"/>
                <a:gd name="T43" fmla="*/ 533 h 535"/>
                <a:gd name="T44" fmla="*/ 344 w 348"/>
                <a:gd name="T45" fmla="*/ 274 h 535"/>
                <a:gd name="T46" fmla="*/ 347 w 348"/>
                <a:gd name="T47" fmla="*/ 271 h 535"/>
                <a:gd name="T48" fmla="*/ 348 w 348"/>
                <a:gd name="T49" fmla="*/ 268 h 535"/>
                <a:gd name="T50" fmla="*/ 347 w 348"/>
                <a:gd name="T51" fmla="*/ 263 h 535"/>
                <a:gd name="T52" fmla="*/ 344 w 348"/>
                <a:gd name="T53" fmla="*/ 260 h 5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48" h="535">
                  <a:moveTo>
                    <a:pt x="344" y="260"/>
                  </a:moveTo>
                  <a:lnTo>
                    <a:pt x="86" y="2"/>
                  </a:lnTo>
                  <a:lnTo>
                    <a:pt x="83" y="0"/>
                  </a:lnTo>
                  <a:lnTo>
                    <a:pt x="80" y="0"/>
                  </a:lnTo>
                  <a:lnTo>
                    <a:pt x="75" y="0"/>
                  </a:lnTo>
                  <a:lnTo>
                    <a:pt x="72" y="2"/>
                  </a:lnTo>
                  <a:lnTo>
                    <a:pt x="3" y="72"/>
                  </a:lnTo>
                  <a:lnTo>
                    <a:pt x="1" y="75"/>
                  </a:lnTo>
                  <a:lnTo>
                    <a:pt x="0" y="79"/>
                  </a:lnTo>
                  <a:lnTo>
                    <a:pt x="1" y="83"/>
                  </a:lnTo>
                  <a:lnTo>
                    <a:pt x="3" y="86"/>
                  </a:lnTo>
                  <a:lnTo>
                    <a:pt x="185" y="268"/>
                  </a:lnTo>
                  <a:lnTo>
                    <a:pt x="3" y="449"/>
                  </a:lnTo>
                  <a:lnTo>
                    <a:pt x="1" y="452"/>
                  </a:lnTo>
                  <a:lnTo>
                    <a:pt x="0" y="457"/>
                  </a:lnTo>
                  <a:lnTo>
                    <a:pt x="1" y="460"/>
                  </a:lnTo>
                  <a:lnTo>
                    <a:pt x="3" y="463"/>
                  </a:lnTo>
                  <a:lnTo>
                    <a:pt x="72" y="532"/>
                  </a:lnTo>
                  <a:lnTo>
                    <a:pt x="75" y="534"/>
                  </a:lnTo>
                  <a:lnTo>
                    <a:pt x="80" y="535"/>
                  </a:lnTo>
                  <a:lnTo>
                    <a:pt x="83" y="534"/>
                  </a:lnTo>
                  <a:lnTo>
                    <a:pt x="86" y="533"/>
                  </a:lnTo>
                  <a:lnTo>
                    <a:pt x="344" y="274"/>
                  </a:lnTo>
                  <a:lnTo>
                    <a:pt x="347" y="271"/>
                  </a:lnTo>
                  <a:lnTo>
                    <a:pt x="348" y="268"/>
                  </a:lnTo>
                  <a:lnTo>
                    <a:pt x="347" y="263"/>
                  </a:lnTo>
                  <a:lnTo>
                    <a:pt x="344" y="26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68" name="Group 67">
            <a:extLst>
              <a:ext uri="{FF2B5EF4-FFF2-40B4-BE49-F238E27FC236}">
                <a16:creationId xmlns="" xmlns:a16="http://schemas.microsoft.com/office/drawing/2014/main" id="{C0C410CC-D4B5-4CC7-8C68-8BAC1AE172B4}"/>
              </a:ext>
            </a:extLst>
          </p:cNvPr>
          <p:cNvGrpSpPr/>
          <p:nvPr/>
        </p:nvGrpSpPr>
        <p:grpSpPr>
          <a:xfrm rot="18900000">
            <a:off x="5304203" y="3615862"/>
            <a:ext cx="198728" cy="178722"/>
            <a:chOff x="4854484" y="5910272"/>
            <a:chExt cx="283864" cy="255286"/>
          </a:xfrm>
          <a:solidFill>
            <a:schemeClr val="tx2"/>
          </a:solidFill>
        </p:grpSpPr>
        <p:sp>
          <p:nvSpPr>
            <p:cNvPr id="69" name="Freeform 251">
              <a:extLst>
                <a:ext uri="{FF2B5EF4-FFF2-40B4-BE49-F238E27FC236}">
                  <a16:creationId xmlns="" xmlns:a16="http://schemas.microsoft.com/office/drawing/2014/main" id="{0669B979-F427-4AE0-93F3-D28EDC305BB4}"/>
                </a:ext>
              </a:extLst>
            </p:cNvPr>
            <p:cNvSpPr>
              <a:spLocks/>
            </p:cNvSpPr>
            <p:nvPr/>
          </p:nvSpPr>
          <p:spPr bwMode="auto">
            <a:xfrm>
              <a:off x="4854484" y="5910272"/>
              <a:ext cx="165746" cy="255286"/>
            </a:xfrm>
            <a:custGeom>
              <a:avLst/>
              <a:gdLst>
                <a:gd name="T0" fmla="*/ 346 w 348"/>
                <a:gd name="T1" fmla="*/ 260 h 535"/>
                <a:gd name="T2" fmla="*/ 87 w 348"/>
                <a:gd name="T3" fmla="*/ 2 h 535"/>
                <a:gd name="T4" fmla="*/ 84 w 348"/>
                <a:gd name="T5" fmla="*/ 0 h 535"/>
                <a:gd name="T6" fmla="*/ 80 w 348"/>
                <a:gd name="T7" fmla="*/ 0 h 535"/>
                <a:gd name="T8" fmla="*/ 77 w 348"/>
                <a:gd name="T9" fmla="*/ 0 h 535"/>
                <a:gd name="T10" fmla="*/ 73 w 348"/>
                <a:gd name="T11" fmla="*/ 2 h 535"/>
                <a:gd name="T12" fmla="*/ 4 w 348"/>
                <a:gd name="T13" fmla="*/ 72 h 535"/>
                <a:gd name="T14" fmla="*/ 2 w 348"/>
                <a:gd name="T15" fmla="*/ 75 h 535"/>
                <a:gd name="T16" fmla="*/ 0 w 348"/>
                <a:gd name="T17" fmla="*/ 79 h 535"/>
                <a:gd name="T18" fmla="*/ 2 w 348"/>
                <a:gd name="T19" fmla="*/ 83 h 535"/>
                <a:gd name="T20" fmla="*/ 4 w 348"/>
                <a:gd name="T21" fmla="*/ 86 h 535"/>
                <a:gd name="T22" fmla="*/ 185 w 348"/>
                <a:gd name="T23" fmla="*/ 268 h 535"/>
                <a:gd name="T24" fmla="*/ 4 w 348"/>
                <a:gd name="T25" fmla="*/ 449 h 535"/>
                <a:gd name="T26" fmla="*/ 2 w 348"/>
                <a:gd name="T27" fmla="*/ 452 h 535"/>
                <a:gd name="T28" fmla="*/ 0 w 348"/>
                <a:gd name="T29" fmla="*/ 457 h 535"/>
                <a:gd name="T30" fmla="*/ 2 w 348"/>
                <a:gd name="T31" fmla="*/ 460 h 535"/>
                <a:gd name="T32" fmla="*/ 4 w 348"/>
                <a:gd name="T33" fmla="*/ 463 h 535"/>
                <a:gd name="T34" fmla="*/ 74 w 348"/>
                <a:gd name="T35" fmla="*/ 532 h 535"/>
                <a:gd name="T36" fmla="*/ 77 w 348"/>
                <a:gd name="T37" fmla="*/ 534 h 535"/>
                <a:gd name="T38" fmla="*/ 80 w 348"/>
                <a:gd name="T39" fmla="*/ 535 h 535"/>
                <a:gd name="T40" fmla="*/ 84 w 348"/>
                <a:gd name="T41" fmla="*/ 534 h 535"/>
                <a:gd name="T42" fmla="*/ 87 w 348"/>
                <a:gd name="T43" fmla="*/ 533 h 535"/>
                <a:gd name="T44" fmla="*/ 346 w 348"/>
                <a:gd name="T45" fmla="*/ 274 h 535"/>
                <a:gd name="T46" fmla="*/ 348 w 348"/>
                <a:gd name="T47" fmla="*/ 271 h 535"/>
                <a:gd name="T48" fmla="*/ 348 w 348"/>
                <a:gd name="T49" fmla="*/ 268 h 535"/>
                <a:gd name="T50" fmla="*/ 348 w 348"/>
                <a:gd name="T51" fmla="*/ 263 h 535"/>
                <a:gd name="T52" fmla="*/ 346 w 348"/>
                <a:gd name="T53" fmla="*/ 260 h 5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48" h="535">
                  <a:moveTo>
                    <a:pt x="346" y="260"/>
                  </a:moveTo>
                  <a:lnTo>
                    <a:pt x="87" y="2"/>
                  </a:lnTo>
                  <a:lnTo>
                    <a:pt x="84" y="0"/>
                  </a:lnTo>
                  <a:lnTo>
                    <a:pt x="80" y="0"/>
                  </a:lnTo>
                  <a:lnTo>
                    <a:pt x="77" y="0"/>
                  </a:lnTo>
                  <a:lnTo>
                    <a:pt x="73" y="2"/>
                  </a:lnTo>
                  <a:lnTo>
                    <a:pt x="4" y="72"/>
                  </a:lnTo>
                  <a:lnTo>
                    <a:pt x="2" y="75"/>
                  </a:lnTo>
                  <a:lnTo>
                    <a:pt x="0" y="79"/>
                  </a:lnTo>
                  <a:lnTo>
                    <a:pt x="2" y="83"/>
                  </a:lnTo>
                  <a:lnTo>
                    <a:pt x="4" y="86"/>
                  </a:lnTo>
                  <a:lnTo>
                    <a:pt x="185" y="268"/>
                  </a:lnTo>
                  <a:lnTo>
                    <a:pt x="4" y="449"/>
                  </a:lnTo>
                  <a:lnTo>
                    <a:pt x="2" y="452"/>
                  </a:lnTo>
                  <a:lnTo>
                    <a:pt x="0" y="457"/>
                  </a:lnTo>
                  <a:lnTo>
                    <a:pt x="2" y="460"/>
                  </a:lnTo>
                  <a:lnTo>
                    <a:pt x="4" y="463"/>
                  </a:lnTo>
                  <a:lnTo>
                    <a:pt x="74" y="532"/>
                  </a:lnTo>
                  <a:lnTo>
                    <a:pt x="77" y="534"/>
                  </a:lnTo>
                  <a:lnTo>
                    <a:pt x="80" y="535"/>
                  </a:lnTo>
                  <a:lnTo>
                    <a:pt x="84" y="534"/>
                  </a:lnTo>
                  <a:lnTo>
                    <a:pt x="87" y="533"/>
                  </a:lnTo>
                  <a:lnTo>
                    <a:pt x="346" y="274"/>
                  </a:lnTo>
                  <a:lnTo>
                    <a:pt x="348" y="271"/>
                  </a:lnTo>
                  <a:lnTo>
                    <a:pt x="348" y="268"/>
                  </a:lnTo>
                  <a:lnTo>
                    <a:pt x="348" y="263"/>
                  </a:lnTo>
                  <a:lnTo>
                    <a:pt x="346" y="26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" name="Freeform 252">
              <a:extLst>
                <a:ext uri="{FF2B5EF4-FFF2-40B4-BE49-F238E27FC236}">
                  <a16:creationId xmlns="" xmlns:a16="http://schemas.microsoft.com/office/drawing/2014/main" id="{FF209A64-1F64-4C96-BBF1-5405D1410338}"/>
                </a:ext>
              </a:extLst>
            </p:cNvPr>
            <p:cNvSpPr>
              <a:spLocks/>
            </p:cNvSpPr>
            <p:nvPr/>
          </p:nvSpPr>
          <p:spPr bwMode="auto">
            <a:xfrm>
              <a:off x="4972602" y="5910272"/>
              <a:ext cx="165746" cy="255286"/>
            </a:xfrm>
            <a:custGeom>
              <a:avLst/>
              <a:gdLst>
                <a:gd name="T0" fmla="*/ 344 w 348"/>
                <a:gd name="T1" fmla="*/ 260 h 535"/>
                <a:gd name="T2" fmla="*/ 86 w 348"/>
                <a:gd name="T3" fmla="*/ 2 h 535"/>
                <a:gd name="T4" fmla="*/ 83 w 348"/>
                <a:gd name="T5" fmla="*/ 0 h 535"/>
                <a:gd name="T6" fmla="*/ 80 w 348"/>
                <a:gd name="T7" fmla="*/ 0 h 535"/>
                <a:gd name="T8" fmla="*/ 75 w 348"/>
                <a:gd name="T9" fmla="*/ 0 h 535"/>
                <a:gd name="T10" fmla="*/ 72 w 348"/>
                <a:gd name="T11" fmla="*/ 2 h 535"/>
                <a:gd name="T12" fmla="*/ 3 w 348"/>
                <a:gd name="T13" fmla="*/ 72 h 535"/>
                <a:gd name="T14" fmla="*/ 1 w 348"/>
                <a:gd name="T15" fmla="*/ 75 h 535"/>
                <a:gd name="T16" fmla="*/ 0 w 348"/>
                <a:gd name="T17" fmla="*/ 79 h 535"/>
                <a:gd name="T18" fmla="*/ 1 w 348"/>
                <a:gd name="T19" fmla="*/ 83 h 535"/>
                <a:gd name="T20" fmla="*/ 3 w 348"/>
                <a:gd name="T21" fmla="*/ 86 h 535"/>
                <a:gd name="T22" fmla="*/ 185 w 348"/>
                <a:gd name="T23" fmla="*/ 268 h 535"/>
                <a:gd name="T24" fmla="*/ 3 w 348"/>
                <a:gd name="T25" fmla="*/ 449 h 535"/>
                <a:gd name="T26" fmla="*/ 1 w 348"/>
                <a:gd name="T27" fmla="*/ 452 h 535"/>
                <a:gd name="T28" fmla="*/ 0 w 348"/>
                <a:gd name="T29" fmla="*/ 457 h 535"/>
                <a:gd name="T30" fmla="*/ 1 w 348"/>
                <a:gd name="T31" fmla="*/ 460 h 535"/>
                <a:gd name="T32" fmla="*/ 3 w 348"/>
                <a:gd name="T33" fmla="*/ 463 h 535"/>
                <a:gd name="T34" fmla="*/ 72 w 348"/>
                <a:gd name="T35" fmla="*/ 532 h 535"/>
                <a:gd name="T36" fmla="*/ 75 w 348"/>
                <a:gd name="T37" fmla="*/ 534 h 535"/>
                <a:gd name="T38" fmla="*/ 80 w 348"/>
                <a:gd name="T39" fmla="*/ 535 h 535"/>
                <a:gd name="T40" fmla="*/ 83 w 348"/>
                <a:gd name="T41" fmla="*/ 534 h 535"/>
                <a:gd name="T42" fmla="*/ 86 w 348"/>
                <a:gd name="T43" fmla="*/ 533 h 535"/>
                <a:gd name="T44" fmla="*/ 344 w 348"/>
                <a:gd name="T45" fmla="*/ 274 h 535"/>
                <a:gd name="T46" fmla="*/ 347 w 348"/>
                <a:gd name="T47" fmla="*/ 271 h 535"/>
                <a:gd name="T48" fmla="*/ 348 w 348"/>
                <a:gd name="T49" fmla="*/ 268 h 535"/>
                <a:gd name="T50" fmla="*/ 347 w 348"/>
                <a:gd name="T51" fmla="*/ 263 h 535"/>
                <a:gd name="T52" fmla="*/ 344 w 348"/>
                <a:gd name="T53" fmla="*/ 260 h 5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48" h="535">
                  <a:moveTo>
                    <a:pt x="344" y="260"/>
                  </a:moveTo>
                  <a:lnTo>
                    <a:pt x="86" y="2"/>
                  </a:lnTo>
                  <a:lnTo>
                    <a:pt x="83" y="0"/>
                  </a:lnTo>
                  <a:lnTo>
                    <a:pt x="80" y="0"/>
                  </a:lnTo>
                  <a:lnTo>
                    <a:pt x="75" y="0"/>
                  </a:lnTo>
                  <a:lnTo>
                    <a:pt x="72" y="2"/>
                  </a:lnTo>
                  <a:lnTo>
                    <a:pt x="3" y="72"/>
                  </a:lnTo>
                  <a:lnTo>
                    <a:pt x="1" y="75"/>
                  </a:lnTo>
                  <a:lnTo>
                    <a:pt x="0" y="79"/>
                  </a:lnTo>
                  <a:lnTo>
                    <a:pt x="1" y="83"/>
                  </a:lnTo>
                  <a:lnTo>
                    <a:pt x="3" y="86"/>
                  </a:lnTo>
                  <a:lnTo>
                    <a:pt x="185" y="268"/>
                  </a:lnTo>
                  <a:lnTo>
                    <a:pt x="3" y="449"/>
                  </a:lnTo>
                  <a:lnTo>
                    <a:pt x="1" y="452"/>
                  </a:lnTo>
                  <a:lnTo>
                    <a:pt x="0" y="457"/>
                  </a:lnTo>
                  <a:lnTo>
                    <a:pt x="1" y="460"/>
                  </a:lnTo>
                  <a:lnTo>
                    <a:pt x="3" y="463"/>
                  </a:lnTo>
                  <a:lnTo>
                    <a:pt x="72" y="532"/>
                  </a:lnTo>
                  <a:lnTo>
                    <a:pt x="75" y="534"/>
                  </a:lnTo>
                  <a:lnTo>
                    <a:pt x="80" y="535"/>
                  </a:lnTo>
                  <a:lnTo>
                    <a:pt x="83" y="534"/>
                  </a:lnTo>
                  <a:lnTo>
                    <a:pt x="86" y="533"/>
                  </a:lnTo>
                  <a:lnTo>
                    <a:pt x="344" y="274"/>
                  </a:lnTo>
                  <a:lnTo>
                    <a:pt x="347" y="271"/>
                  </a:lnTo>
                  <a:lnTo>
                    <a:pt x="348" y="268"/>
                  </a:lnTo>
                  <a:lnTo>
                    <a:pt x="347" y="263"/>
                  </a:lnTo>
                  <a:lnTo>
                    <a:pt x="344" y="26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71" name="Group 70">
            <a:extLst>
              <a:ext uri="{FF2B5EF4-FFF2-40B4-BE49-F238E27FC236}">
                <a16:creationId xmlns="" xmlns:a16="http://schemas.microsoft.com/office/drawing/2014/main" id="{C3F9B7FD-CF8D-446B-A5C6-122463FD3079}"/>
              </a:ext>
            </a:extLst>
          </p:cNvPr>
          <p:cNvGrpSpPr/>
          <p:nvPr/>
        </p:nvGrpSpPr>
        <p:grpSpPr>
          <a:xfrm rot="2700000">
            <a:off x="6719560" y="3615862"/>
            <a:ext cx="198728" cy="178722"/>
            <a:chOff x="4854484" y="5910272"/>
            <a:chExt cx="283864" cy="255286"/>
          </a:xfrm>
          <a:solidFill>
            <a:schemeClr val="tx2"/>
          </a:solidFill>
        </p:grpSpPr>
        <p:sp>
          <p:nvSpPr>
            <p:cNvPr id="72" name="Freeform 251">
              <a:extLst>
                <a:ext uri="{FF2B5EF4-FFF2-40B4-BE49-F238E27FC236}">
                  <a16:creationId xmlns="" xmlns:a16="http://schemas.microsoft.com/office/drawing/2014/main" id="{AC7C5496-0976-4A2A-8DDE-A0B745990CCF}"/>
                </a:ext>
              </a:extLst>
            </p:cNvPr>
            <p:cNvSpPr>
              <a:spLocks/>
            </p:cNvSpPr>
            <p:nvPr/>
          </p:nvSpPr>
          <p:spPr bwMode="auto">
            <a:xfrm>
              <a:off x="4854484" y="5910272"/>
              <a:ext cx="165746" cy="255286"/>
            </a:xfrm>
            <a:custGeom>
              <a:avLst/>
              <a:gdLst>
                <a:gd name="T0" fmla="*/ 346 w 348"/>
                <a:gd name="T1" fmla="*/ 260 h 535"/>
                <a:gd name="T2" fmla="*/ 87 w 348"/>
                <a:gd name="T3" fmla="*/ 2 h 535"/>
                <a:gd name="T4" fmla="*/ 84 w 348"/>
                <a:gd name="T5" fmla="*/ 0 h 535"/>
                <a:gd name="T6" fmla="*/ 80 w 348"/>
                <a:gd name="T7" fmla="*/ 0 h 535"/>
                <a:gd name="T8" fmla="*/ 77 w 348"/>
                <a:gd name="T9" fmla="*/ 0 h 535"/>
                <a:gd name="T10" fmla="*/ 73 w 348"/>
                <a:gd name="T11" fmla="*/ 2 h 535"/>
                <a:gd name="T12" fmla="*/ 4 w 348"/>
                <a:gd name="T13" fmla="*/ 72 h 535"/>
                <a:gd name="T14" fmla="*/ 2 w 348"/>
                <a:gd name="T15" fmla="*/ 75 h 535"/>
                <a:gd name="T16" fmla="*/ 0 w 348"/>
                <a:gd name="T17" fmla="*/ 79 h 535"/>
                <a:gd name="T18" fmla="*/ 2 w 348"/>
                <a:gd name="T19" fmla="*/ 83 h 535"/>
                <a:gd name="T20" fmla="*/ 4 w 348"/>
                <a:gd name="T21" fmla="*/ 86 h 535"/>
                <a:gd name="T22" fmla="*/ 185 w 348"/>
                <a:gd name="T23" fmla="*/ 268 h 535"/>
                <a:gd name="T24" fmla="*/ 4 w 348"/>
                <a:gd name="T25" fmla="*/ 449 h 535"/>
                <a:gd name="T26" fmla="*/ 2 w 348"/>
                <a:gd name="T27" fmla="*/ 452 h 535"/>
                <a:gd name="T28" fmla="*/ 0 w 348"/>
                <a:gd name="T29" fmla="*/ 457 h 535"/>
                <a:gd name="T30" fmla="*/ 2 w 348"/>
                <a:gd name="T31" fmla="*/ 460 h 535"/>
                <a:gd name="T32" fmla="*/ 4 w 348"/>
                <a:gd name="T33" fmla="*/ 463 h 535"/>
                <a:gd name="T34" fmla="*/ 74 w 348"/>
                <a:gd name="T35" fmla="*/ 532 h 535"/>
                <a:gd name="T36" fmla="*/ 77 w 348"/>
                <a:gd name="T37" fmla="*/ 534 h 535"/>
                <a:gd name="T38" fmla="*/ 80 w 348"/>
                <a:gd name="T39" fmla="*/ 535 h 535"/>
                <a:gd name="T40" fmla="*/ 84 w 348"/>
                <a:gd name="T41" fmla="*/ 534 h 535"/>
                <a:gd name="T42" fmla="*/ 87 w 348"/>
                <a:gd name="T43" fmla="*/ 533 h 535"/>
                <a:gd name="T44" fmla="*/ 346 w 348"/>
                <a:gd name="T45" fmla="*/ 274 h 535"/>
                <a:gd name="T46" fmla="*/ 348 w 348"/>
                <a:gd name="T47" fmla="*/ 271 h 535"/>
                <a:gd name="T48" fmla="*/ 348 w 348"/>
                <a:gd name="T49" fmla="*/ 268 h 535"/>
                <a:gd name="T50" fmla="*/ 348 w 348"/>
                <a:gd name="T51" fmla="*/ 263 h 535"/>
                <a:gd name="T52" fmla="*/ 346 w 348"/>
                <a:gd name="T53" fmla="*/ 260 h 5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48" h="535">
                  <a:moveTo>
                    <a:pt x="346" y="260"/>
                  </a:moveTo>
                  <a:lnTo>
                    <a:pt x="87" y="2"/>
                  </a:lnTo>
                  <a:lnTo>
                    <a:pt x="84" y="0"/>
                  </a:lnTo>
                  <a:lnTo>
                    <a:pt x="80" y="0"/>
                  </a:lnTo>
                  <a:lnTo>
                    <a:pt x="77" y="0"/>
                  </a:lnTo>
                  <a:lnTo>
                    <a:pt x="73" y="2"/>
                  </a:lnTo>
                  <a:lnTo>
                    <a:pt x="4" y="72"/>
                  </a:lnTo>
                  <a:lnTo>
                    <a:pt x="2" y="75"/>
                  </a:lnTo>
                  <a:lnTo>
                    <a:pt x="0" y="79"/>
                  </a:lnTo>
                  <a:lnTo>
                    <a:pt x="2" y="83"/>
                  </a:lnTo>
                  <a:lnTo>
                    <a:pt x="4" y="86"/>
                  </a:lnTo>
                  <a:lnTo>
                    <a:pt x="185" y="268"/>
                  </a:lnTo>
                  <a:lnTo>
                    <a:pt x="4" y="449"/>
                  </a:lnTo>
                  <a:lnTo>
                    <a:pt x="2" y="452"/>
                  </a:lnTo>
                  <a:lnTo>
                    <a:pt x="0" y="457"/>
                  </a:lnTo>
                  <a:lnTo>
                    <a:pt x="2" y="460"/>
                  </a:lnTo>
                  <a:lnTo>
                    <a:pt x="4" y="463"/>
                  </a:lnTo>
                  <a:lnTo>
                    <a:pt x="74" y="532"/>
                  </a:lnTo>
                  <a:lnTo>
                    <a:pt x="77" y="534"/>
                  </a:lnTo>
                  <a:lnTo>
                    <a:pt x="80" y="535"/>
                  </a:lnTo>
                  <a:lnTo>
                    <a:pt x="84" y="534"/>
                  </a:lnTo>
                  <a:lnTo>
                    <a:pt x="87" y="533"/>
                  </a:lnTo>
                  <a:lnTo>
                    <a:pt x="346" y="274"/>
                  </a:lnTo>
                  <a:lnTo>
                    <a:pt x="348" y="271"/>
                  </a:lnTo>
                  <a:lnTo>
                    <a:pt x="348" y="268"/>
                  </a:lnTo>
                  <a:lnTo>
                    <a:pt x="348" y="263"/>
                  </a:lnTo>
                  <a:lnTo>
                    <a:pt x="346" y="26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" name="Freeform 252">
              <a:extLst>
                <a:ext uri="{FF2B5EF4-FFF2-40B4-BE49-F238E27FC236}">
                  <a16:creationId xmlns="" xmlns:a16="http://schemas.microsoft.com/office/drawing/2014/main" id="{454C2ADA-A115-4CB1-B03A-69FD406A14C6}"/>
                </a:ext>
              </a:extLst>
            </p:cNvPr>
            <p:cNvSpPr>
              <a:spLocks/>
            </p:cNvSpPr>
            <p:nvPr/>
          </p:nvSpPr>
          <p:spPr bwMode="auto">
            <a:xfrm>
              <a:off x="4972602" y="5910272"/>
              <a:ext cx="165746" cy="255286"/>
            </a:xfrm>
            <a:custGeom>
              <a:avLst/>
              <a:gdLst>
                <a:gd name="T0" fmla="*/ 344 w 348"/>
                <a:gd name="T1" fmla="*/ 260 h 535"/>
                <a:gd name="T2" fmla="*/ 86 w 348"/>
                <a:gd name="T3" fmla="*/ 2 h 535"/>
                <a:gd name="T4" fmla="*/ 83 w 348"/>
                <a:gd name="T5" fmla="*/ 0 h 535"/>
                <a:gd name="T6" fmla="*/ 80 w 348"/>
                <a:gd name="T7" fmla="*/ 0 h 535"/>
                <a:gd name="T8" fmla="*/ 75 w 348"/>
                <a:gd name="T9" fmla="*/ 0 h 535"/>
                <a:gd name="T10" fmla="*/ 72 w 348"/>
                <a:gd name="T11" fmla="*/ 2 h 535"/>
                <a:gd name="T12" fmla="*/ 3 w 348"/>
                <a:gd name="T13" fmla="*/ 72 h 535"/>
                <a:gd name="T14" fmla="*/ 1 w 348"/>
                <a:gd name="T15" fmla="*/ 75 h 535"/>
                <a:gd name="T16" fmla="*/ 0 w 348"/>
                <a:gd name="T17" fmla="*/ 79 h 535"/>
                <a:gd name="T18" fmla="*/ 1 w 348"/>
                <a:gd name="T19" fmla="*/ 83 h 535"/>
                <a:gd name="T20" fmla="*/ 3 w 348"/>
                <a:gd name="T21" fmla="*/ 86 h 535"/>
                <a:gd name="T22" fmla="*/ 185 w 348"/>
                <a:gd name="T23" fmla="*/ 268 h 535"/>
                <a:gd name="T24" fmla="*/ 3 w 348"/>
                <a:gd name="T25" fmla="*/ 449 h 535"/>
                <a:gd name="T26" fmla="*/ 1 w 348"/>
                <a:gd name="T27" fmla="*/ 452 h 535"/>
                <a:gd name="T28" fmla="*/ 0 w 348"/>
                <a:gd name="T29" fmla="*/ 457 h 535"/>
                <a:gd name="T30" fmla="*/ 1 w 348"/>
                <a:gd name="T31" fmla="*/ 460 h 535"/>
                <a:gd name="T32" fmla="*/ 3 w 348"/>
                <a:gd name="T33" fmla="*/ 463 h 535"/>
                <a:gd name="T34" fmla="*/ 72 w 348"/>
                <a:gd name="T35" fmla="*/ 532 h 535"/>
                <a:gd name="T36" fmla="*/ 75 w 348"/>
                <a:gd name="T37" fmla="*/ 534 h 535"/>
                <a:gd name="T38" fmla="*/ 80 w 348"/>
                <a:gd name="T39" fmla="*/ 535 h 535"/>
                <a:gd name="T40" fmla="*/ 83 w 348"/>
                <a:gd name="T41" fmla="*/ 534 h 535"/>
                <a:gd name="T42" fmla="*/ 86 w 348"/>
                <a:gd name="T43" fmla="*/ 533 h 535"/>
                <a:gd name="T44" fmla="*/ 344 w 348"/>
                <a:gd name="T45" fmla="*/ 274 h 535"/>
                <a:gd name="T46" fmla="*/ 347 w 348"/>
                <a:gd name="T47" fmla="*/ 271 h 535"/>
                <a:gd name="T48" fmla="*/ 348 w 348"/>
                <a:gd name="T49" fmla="*/ 268 h 535"/>
                <a:gd name="T50" fmla="*/ 347 w 348"/>
                <a:gd name="T51" fmla="*/ 263 h 535"/>
                <a:gd name="T52" fmla="*/ 344 w 348"/>
                <a:gd name="T53" fmla="*/ 260 h 5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48" h="535">
                  <a:moveTo>
                    <a:pt x="344" y="260"/>
                  </a:moveTo>
                  <a:lnTo>
                    <a:pt x="86" y="2"/>
                  </a:lnTo>
                  <a:lnTo>
                    <a:pt x="83" y="0"/>
                  </a:lnTo>
                  <a:lnTo>
                    <a:pt x="80" y="0"/>
                  </a:lnTo>
                  <a:lnTo>
                    <a:pt x="75" y="0"/>
                  </a:lnTo>
                  <a:lnTo>
                    <a:pt x="72" y="2"/>
                  </a:lnTo>
                  <a:lnTo>
                    <a:pt x="3" y="72"/>
                  </a:lnTo>
                  <a:lnTo>
                    <a:pt x="1" y="75"/>
                  </a:lnTo>
                  <a:lnTo>
                    <a:pt x="0" y="79"/>
                  </a:lnTo>
                  <a:lnTo>
                    <a:pt x="1" y="83"/>
                  </a:lnTo>
                  <a:lnTo>
                    <a:pt x="3" y="86"/>
                  </a:lnTo>
                  <a:lnTo>
                    <a:pt x="185" y="268"/>
                  </a:lnTo>
                  <a:lnTo>
                    <a:pt x="3" y="449"/>
                  </a:lnTo>
                  <a:lnTo>
                    <a:pt x="1" y="452"/>
                  </a:lnTo>
                  <a:lnTo>
                    <a:pt x="0" y="457"/>
                  </a:lnTo>
                  <a:lnTo>
                    <a:pt x="1" y="460"/>
                  </a:lnTo>
                  <a:lnTo>
                    <a:pt x="3" y="463"/>
                  </a:lnTo>
                  <a:lnTo>
                    <a:pt x="72" y="532"/>
                  </a:lnTo>
                  <a:lnTo>
                    <a:pt x="75" y="534"/>
                  </a:lnTo>
                  <a:lnTo>
                    <a:pt x="80" y="535"/>
                  </a:lnTo>
                  <a:lnTo>
                    <a:pt x="83" y="534"/>
                  </a:lnTo>
                  <a:lnTo>
                    <a:pt x="86" y="533"/>
                  </a:lnTo>
                  <a:lnTo>
                    <a:pt x="344" y="274"/>
                  </a:lnTo>
                  <a:lnTo>
                    <a:pt x="347" y="271"/>
                  </a:lnTo>
                  <a:lnTo>
                    <a:pt x="348" y="268"/>
                  </a:lnTo>
                  <a:lnTo>
                    <a:pt x="347" y="263"/>
                  </a:lnTo>
                  <a:lnTo>
                    <a:pt x="344" y="26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74" name="Group 73">
            <a:extLst>
              <a:ext uri="{FF2B5EF4-FFF2-40B4-BE49-F238E27FC236}">
                <a16:creationId xmlns="" xmlns:a16="http://schemas.microsoft.com/office/drawing/2014/main" id="{BBED591B-FD01-4406-B35B-C04DFE045406}"/>
              </a:ext>
            </a:extLst>
          </p:cNvPr>
          <p:cNvGrpSpPr/>
          <p:nvPr/>
        </p:nvGrpSpPr>
        <p:grpSpPr>
          <a:xfrm rot="18900000">
            <a:off x="8133822" y="3615862"/>
            <a:ext cx="198728" cy="178722"/>
            <a:chOff x="4854484" y="5910272"/>
            <a:chExt cx="283864" cy="255286"/>
          </a:xfrm>
          <a:solidFill>
            <a:schemeClr val="tx2"/>
          </a:solidFill>
        </p:grpSpPr>
        <p:sp>
          <p:nvSpPr>
            <p:cNvPr id="75" name="Freeform 251">
              <a:extLst>
                <a:ext uri="{FF2B5EF4-FFF2-40B4-BE49-F238E27FC236}">
                  <a16:creationId xmlns="" xmlns:a16="http://schemas.microsoft.com/office/drawing/2014/main" id="{0DA31615-43C2-4C13-9F3F-EDD0B469BCAB}"/>
                </a:ext>
              </a:extLst>
            </p:cNvPr>
            <p:cNvSpPr>
              <a:spLocks/>
            </p:cNvSpPr>
            <p:nvPr/>
          </p:nvSpPr>
          <p:spPr bwMode="auto">
            <a:xfrm>
              <a:off x="4854484" y="5910272"/>
              <a:ext cx="165746" cy="255286"/>
            </a:xfrm>
            <a:custGeom>
              <a:avLst/>
              <a:gdLst>
                <a:gd name="T0" fmla="*/ 346 w 348"/>
                <a:gd name="T1" fmla="*/ 260 h 535"/>
                <a:gd name="T2" fmla="*/ 87 w 348"/>
                <a:gd name="T3" fmla="*/ 2 h 535"/>
                <a:gd name="T4" fmla="*/ 84 w 348"/>
                <a:gd name="T5" fmla="*/ 0 h 535"/>
                <a:gd name="T6" fmla="*/ 80 w 348"/>
                <a:gd name="T7" fmla="*/ 0 h 535"/>
                <a:gd name="T8" fmla="*/ 77 w 348"/>
                <a:gd name="T9" fmla="*/ 0 h 535"/>
                <a:gd name="T10" fmla="*/ 73 w 348"/>
                <a:gd name="T11" fmla="*/ 2 h 535"/>
                <a:gd name="T12" fmla="*/ 4 w 348"/>
                <a:gd name="T13" fmla="*/ 72 h 535"/>
                <a:gd name="T14" fmla="*/ 2 w 348"/>
                <a:gd name="T15" fmla="*/ 75 h 535"/>
                <a:gd name="T16" fmla="*/ 0 w 348"/>
                <a:gd name="T17" fmla="*/ 79 h 535"/>
                <a:gd name="T18" fmla="*/ 2 w 348"/>
                <a:gd name="T19" fmla="*/ 83 h 535"/>
                <a:gd name="T20" fmla="*/ 4 w 348"/>
                <a:gd name="T21" fmla="*/ 86 h 535"/>
                <a:gd name="T22" fmla="*/ 185 w 348"/>
                <a:gd name="T23" fmla="*/ 268 h 535"/>
                <a:gd name="T24" fmla="*/ 4 w 348"/>
                <a:gd name="T25" fmla="*/ 449 h 535"/>
                <a:gd name="T26" fmla="*/ 2 w 348"/>
                <a:gd name="T27" fmla="*/ 452 h 535"/>
                <a:gd name="T28" fmla="*/ 0 w 348"/>
                <a:gd name="T29" fmla="*/ 457 h 535"/>
                <a:gd name="T30" fmla="*/ 2 w 348"/>
                <a:gd name="T31" fmla="*/ 460 h 535"/>
                <a:gd name="T32" fmla="*/ 4 w 348"/>
                <a:gd name="T33" fmla="*/ 463 h 535"/>
                <a:gd name="T34" fmla="*/ 74 w 348"/>
                <a:gd name="T35" fmla="*/ 532 h 535"/>
                <a:gd name="T36" fmla="*/ 77 w 348"/>
                <a:gd name="T37" fmla="*/ 534 h 535"/>
                <a:gd name="T38" fmla="*/ 80 w 348"/>
                <a:gd name="T39" fmla="*/ 535 h 535"/>
                <a:gd name="T40" fmla="*/ 84 w 348"/>
                <a:gd name="T41" fmla="*/ 534 h 535"/>
                <a:gd name="T42" fmla="*/ 87 w 348"/>
                <a:gd name="T43" fmla="*/ 533 h 535"/>
                <a:gd name="T44" fmla="*/ 346 w 348"/>
                <a:gd name="T45" fmla="*/ 274 h 535"/>
                <a:gd name="T46" fmla="*/ 348 w 348"/>
                <a:gd name="T47" fmla="*/ 271 h 535"/>
                <a:gd name="T48" fmla="*/ 348 w 348"/>
                <a:gd name="T49" fmla="*/ 268 h 535"/>
                <a:gd name="T50" fmla="*/ 348 w 348"/>
                <a:gd name="T51" fmla="*/ 263 h 535"/>
                <a:gd name="T52" fmla="*/ 346 w 348"/>
                <a:gd name="T53" fmla="*/ 260 h 5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48" h="535">
                  <a:moveTo>
                    <a:pt x="346" y="260"/>
                  </a:moveTo>
                  <a:lnTo>
                    <a:pt x="87" y="2"/>
                  </a:lnTo>
                  <a:lnTo>
                    <a:pt x="84" y="0"/>
                  </a:lnTo>
                  <a:lnTo>
                    <a:pt x="80" y="0"/>
                  </a:lnTo>
                  <a:lnTo>
                    <a:pt x="77" y="0"/>
                  </a:lnTo>
                  <a:lnTo>
                    <a:pt x="73" y="2"/>
                  </a:lnTo>
                  <a:lnTo>
                    <a:pt x="4" y="72"/>
                  </a:lnTo>
                  <a:lnTo>
                    <a:pt x="2" y="75"/>
                  </a:lnTo>
                  <a:lnTo>
                    <a:pt x="0" y="79"/>
                  </a:lnTo>
                  <a:lnTo>
                    <a:pt x="2" y="83"/>
                  </a:lnTo>
                  <a:lnTo>
                    <a:pt x="4" y="86"/>
                  </a:lnTo>
                  <a:lnTo>
                    <a:pt x="185" y="268"/>
                  </a:lnTo>
                  <a:lnTo>
                    <a:pt x="4" y="449"/>
                  </a:lnTo>
                  <a:lnTo>
                    <a:pt x="2" y="452"/>
                  </a:lnTo>
                  <a:lnTo>
                    <a:pt x="0" y="457"/>
                  </a:lnTo>
                  <a:lnTo>
                    <a:pt x="2" y="460"/>
                  </a:lnTo>
                  <a:lnTo>
                    <a:pt x="4" y="463"/>
                  </a:lnTo>
                  <a:lnTo>
                    <a:pt x="74" y="532"/>
                  </a:lnTo>
                  <a:lnTo>
                    <a:pt x="77" y="534"/>
                  </a:lnTo>
                  <a:lnTo>
                    <a:pt x="80" y="535"/>
                  </a:lnTo>
                  <a:lnTo>
                    <a:pt x="84" y="534"/>
                  </a:lnTo>
                  <a:lnTo>
                    <a:pt x="87" y="533"/>
                  </a:lnTo>
                  <a:lnTo>
                    <a:pt x="346" y="274"/>
                  </a:lnTo>
                  <a:lnTo>
                    <a:pt x="348" y="271"/>
                  </a:lnTo>
                  <a:lnTo>
                    <a:pt x="348" y="268"/>
                  </a:lnTo>
                  <a:lnTo>
                    <a:pt x="348" y="263"/>
                  </a:lnTo>
                  <a:lnTo>
                    <a:pt x="346" y="26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" name="Freeform 252">
              <a:extLst>
                <a:ext uri="{FF2B5EF4-FFF2-40B4-BE49-F238E27FC236}">
                  <a16:creationId xmlns="" xmlns:a16="http://schemas.microsoft.com/office/drawing/2014/main" id="{E68C7028-6C8A-41B2-A12A-F7FC3B9C5BC1}"/>
                </a:ext>
              </a:extLst>
            </p:cNvPr>
            <p:cNvSpPr>
              <a:spLocks/>
            </p:cNvSpPr>
            <p:nvPr/>
          </p:nvSpPr>
          <p:spPr bwMode="auto">
            <a:xfrm>
              <a:off x="4972602" y="5910272"/>
              <a:ext cx="165746" cy="255286"/>
            </a:xfrm>
            <a:custGeom>
              <a:avLst/>
              <a:gdLst>
                <a:gd name="T0" fmla="*/ 344 w 348"/>
                <a:gd name="T1" fmla="*/ 260 h 535"/>
                <a:gd name="T2" fmla="*/ 86 w 348"/>
                <a:gd name="T3" fmla="*/ 2 h 535"/>
                <a:gd name="T4" fmla="*/ 83 w 348"/>
                <a:gd name="T5" fmla="*/ 0 h 535"/>
                <a:gd name="T6" fmla="*/ 80 w 348"/>
                <a:gd name="T7" fmla="*/ 0 h 535"/>
                <a:gd name="T8" fmla="*/ 75 w 348"/>
                <a:gd name="T9" fmla="*/ 0 h 535"/>
                <a:gd name="T10" fmla="*/ 72 w 348"/>
                <a:gd name="T11" fmla="*/ 2 h 535"/>
                <a:gd name="T12" fmla="*/ 3 w 348"/>
                <a:gd name="T13" fmla="*/ 72 h 535"/>
                <a:gd name="T14" fmla="*/ 1 w 348"/>
                <a:gd name="T15" fmla="*/ 75 h 535"/>
                <a:gd name="T16" fmla="*/ 0 w 348"/>
                <a:gd name="T17" fmla="*/ 79 h 535"/>
                <a:gd name="T18" fmla="*/ 1 w 348"/>
                <a:gd name="T19" fmla="*/ 83 h 535"/>
                <a:gd name="T20" fmla="*/ 3 w 348"/>
                <a:gd name="T21" fmla="*/ 86 h 535"/>
                <a:gd name="T22" fmla="*/ 185 w 348"/>
                <a:gd name="T23" fmla="*/ 268 h 535"/>
                <a:gd name="T24" fmla="*/ 3 w 348"/>
                <a:gd name="T25" fmla="*/ 449 h 535"/>
                <a:gd name="T26" fmla="*/ 1 w 348"/>
                <a:gd name="T27" fmla="*/ 452 h 535"/>
                <a:gd name="T28" fmla="*/ 0 w 348"/>
                <a:gd name="T29" fmla="*/ 457 h 535"/>
                <a:gd name="T30" fmla="*/ 1 w 348"/>
                <a:gd name="T31" fmla="*/ 460 h 535"/>
                <a:gd name="T32" fmla="*/ 3 w 348"/>
                <a:gd name="T33" fmla="*/ 463 h 535"/>
                <a:gd name="T34" fmla="*/ 72 w 348"/>
                <a:gd name="T35" fmla="*/ 532 h 535"/>
                <a:gd name="T36" fmla="*/ 75 w 348"/>
                <a:gd name="T37" fmla="*/ 534 h 535"/>
                <a:gd name="T38" fmla="*/ 80 w 348"/>
                <a:gd name="T39" fmla="*/ 535 h 535"/>
                <a:gd name="T40" fmla="*/ 83 w 348"/>
                <a:gd name="T41" fmla="*/ 534 h 535"/>
                <a:gd name="T42" fmla="*/ 86 w 348"/>
                <a:gd name="T43" fmla="*/ 533 h 535"/>
                <a:gd name="T44" fmla="*/ 344 w 348"/>
                <a:gd name="T45" fmla="*/ 274 h 535"/>
                <a:gd name="T46" fmla="*/ 347 w 348"/>
                <a:gd name="T47" fmla="*/ 271 h 535"/>
                <a:gd name="T48" fmla="*/ 348 w 348"/>
                <a:gd name="T49" fmla="*/ 268 h 535"/>
                <a:gd name="T50" fmla="*/ 347 w 348"/>
                <a:gd name="T51" fmla="*/ 263 h 535"/>
                <a:gd name="T52" fmla="*/ 344 w 348"/>
                <a:gd name="T53" fmla="*/ 260 h 5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48" h="535">
                  <a:moveTo>
                    <a:pt x="344" y="260"/>
                  </a:moveTo>
                  <a:lnTo>
                    <a:pt x="86" y="2"/>
                  </a:lnTo>
                  <a:lnTo>
                    <a:pt x="83" y="0"/>
                  </a:lnTo>
                  <a:lnTo>
                    <a:pt x="80" y="0"/>
                  </a:lnTo>
                  <a:lnTo>
                    <a:pt x="75" y="0"/>
                  </a:lnTo>
                  <a:lnTo>
                    <a:pt x="72" y="2"/>
                  </a:lnTo>
                  <a:lnTo>
                    <a:pt x="3" y="72"/>
                  </a:lnTo>
                  <a:lnTo>
                    <a:pt x="1" y="75"/>
                  </a:lnTo>
                  <a:lnTo>
                    <a:pt x="0" y="79"/>
                  </a:lnTo>
                  <a:lnTo>
                    <a:pt x="1" y="83"/>
                  </a:lnTo>
                  <a:lnTo>
                    <a:pt x="3" y="86"/>
                  </a:lnTo>
                  <a:lnTo>
                    <a:pt x="185" y="268"/>
                  </a:lnTo>
                  <a:lnTo>
                    <a:pt x="3" y="449"/>
                  </a:lnTo>
                  <a:lnTo>
                    <a:pt x="1" y="452"/>
                  </a:lnTo>
                  <a:lnTo>
                    <a:pt x="0" y="457"/>
                  </a:lnTo>
                  <a:lnTo>
                    <a:pt x="1" y="460"/>
                  </a:lnTo>
                  <a:lnTo>
                    <a:pt x="3" y="463"/>
                  </a:lnTo>
                  <a:lnTo>
                    <a:pt x="72" y="532"/>
                  </a:lnTo>
                  <a:lnTo>
                    <a:pt x="75" y="534"/>
                  </a:lnTo>
                  <a:lnTo>
                    <a:pt x="80" y="535"/>
                  </a:lnTo>
                  <a:lnTo>
                    <a:pt x="83" y="534"/>
                  </a:lnTo>
                  <a:lnTo>
                    <a:pt x="86" y="533"/>
                  </a:lnTo>
                  <a:lnTo>
                    <a:pt x="344" y="274"/>
                  </a:lnTo>
                  <a:lnTo>
                    <a:pt x="347" y="271"/>
                  </a:lnTo>
                  <a:lnTo>
                    <a:pt x="348" y="268"/>
                  </a:lnTo>
                  <a:lnTo>
                    <a:pt x="347" y="263"/>
                  </a:lnTo>
                  <a:lnTo>
                    <a:pt x="344" y="26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77" name="Group 76">
            <a:extLst>
              <a:ext uri="{FF2B5EF4-FFF2-40B4-BE49-F238E27FC236}">
                <a16:creationId xmlns="" xmlns:a16="http://schemas.microsoft.com/office/drawing/2014/main" id="{89E81C94-4CDA-49BD-BB6F-2DC10D5D1CE6}"/>
              </a:ext>
            </a:extLst>
          </p:cNvPr>
          <p:cNvGrpSpPr/>
          <p:nvPr/>
        </p:nvGrpSpPr>
        <p:grpSpPr>
          <a:xfrm rot="2700000">
            <a:off x="9549179" y="3615862"/>
            <a:ext cx="198728" cy="178722"/>
            <a:chOff x="4854484" y="5910272"/>
            <a:chExt cx="283864" cy="255286"/>
          </a:xfrm>
          <a:solidFill>
            <a:schemeClr val="tx2"/>
          </a:solidFill>
        </p:grpSpPr>
        <p:sp>
          <p:nvSpPr>
            <p:cNvPr id="78" name="Freeform 251">
              <a:extLst>
                <a:ext uri="{FF2B5EF4-FFF2-40B4-BE49-F238E27FC236}">
                  <a16:creationId xmlns="" xmlns:a16="http://schemas.microsoft.com/office/drawing/2014/main" id="{40D09D2A-C9B7-4E0A-B612-834591FDE46E}"/>
                </a:ext>
              </a:extLst>
            </p:cNvPr>
            <p:cNvSpPr>
              <a:spLocks/>
            </p:cNvSpPr>
            <p:nvPr/>
          </p:nvSpPr>
          <p:spPr bwMode="auto">
            <a:xfrm>
              <a:off x="4854484" y="5910272"/>
              <a:ext cx="165746" cy="255286"/>
            </a:xfrm>
            <a:custGeom>
              <a:avLst/>
              <a:gdLst>
                <a:gd name="T0" fmla="*/ 346 w 348"/>
                <a:gd name="T1" fmla="*/ 260 h 535"/>
                <a:gd name="T2" fmla="*/ 87 w 348"/>
                <a:gd name="T3" fmla="*/ 2 h 535"/>
                <a:gd name="T4" fmla="*/ 84 w 348"/>
                <a:gd name="T5" fmla="*/ 0 h 535"/>
                <a:gd name="T6" fmla="*/ 80 w 348"/>
                <a:gd name="T7" fmla="*/ 0 h 535"/>
                <a:gd name="T8" fmla="*/ 77 w 348"/>
                <a:gd name="T9" fmla="*/ 0 h 535"/>
                <a:gd name="T10" fmla="*/ 73 w 348"/>
                <a:gd name="T11" fmla="*/ 2 h 535"/>
                <a:gd name="T12" fmla="*/ 4 w 348"/>
                <a:gd name="T13" fmla="*/ 72 h 535"/>
                <a:gd name="T14" fmla="*/ 2 w 348"/>
                <a:gd name="T15" fmla="*/ 75 h 535"/>
                <a:gd name="T16" fmla="*/ 0 w 348"/>
                <a:gd name="T17" fmla="*/ 79 h 535"/>
                <a:gd name="T18" fmla="*/ 2 w 348"/>
                <a:gd name="T19" fmla="*/ 83 h 535"/>
                <a:gd name="T20" fmla="*/ 4 w 348"/>
                <a:gd name="T21" fmla="*/ 86 h 535"/>
                <a:gd name="T22" fmla="*/ 185 w 348"/>
                <a:gd name="T23" fmla="*/ 268 h 535"/>
                <a:gd name="T24" fmla="*/ 4 w 348"/>
                <a:gd name="T25" fmla="*/ 449 h 535"/>
                <a:gd name="T26" fmla="*/ 2 w 348"/>
                <a:gd name="T27" fmla="*/ 452 h 535"/>
                <a:gd name="T28" fmla="*/ 0 w 348"/>
                <a:gd name="T29" fmla="*/ 457 h 535"/>
                <a:gd name="T30" fmla="*/ 2 w 348"/>
                <a:gd name="T31" fmla="*/ 460 h 535"/>
                <a:gd name="T32" fmla="*/ 4 w 348"/>
                <a:gd name="T33" fmla="*/ 463 h 535"/>
                <a:gd name="T34" fmla="*/ 74 w 348"/>
                <a:gd name="T35" fmla="*/ 532 h 535"/>
                <a:gd name="T36" fmla="*/ 77 w 348"/>
                <a:gd name="T37" fmla="*/ 534 h 535"/>
                <a:gd name="T38" fmla="*/ 80 w 348"/>
                <a:gd name="T39" fmla="*/ 535 h 535"/>
                <a:gd name="T40" fmla="*/ 84 w 348"/>
                <a:gd name="T41" fmla="*/ 534 h 535"/>
                <a:gd name="T42" fmla="*/ 87 w 348"/>
                <a:gd name="T43" fmla="*/ 533 h 535"/>
                <a:gd name="T44" fmla="*/ 346 w 348"/>
                <a:gd name="T45" fmla="*/ 274 h 535"/>
                <a:gd name="T46" fmla="*/ 348 w 348"/>
                <a:gd name="T47" fmla="*/ 271 h 535"/>
                <a:gd name="T48" fmla="*/ 348 w 348"/>
                <a:gd name="T49" fmla="*/ 268 h 535"/>
                <a:gd name="T50" fmla="*/ 348 w 348"/>
                <a:gd name="T51" fmla="*/ 263 h 535"/>
                <a:gd name="T52" fmla="*/ 346 w 348"/>
                <a:gd name="T53" fmla="*/ 260 h 5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48" h="535">
                  <a:moveTo>
                    <a:pt x="346" y="260"/>
                  </a:moveTo>
                  <a:lnTo>
                    <a:pt x="87" y="2"/>
                  </a:lnTo>
                  <a:lnTo>
                    <a:pt x="84" y="0"/>
                  </a:lnTo>
                  <a:lnTo>
                    <a:pt x="80" y="0"/>
                  </a:lnTo>
                  <a:lnTo>
                    <a:pt x="77" y="0"/>
                  </a:lnTo>
                  <a:lnTo>
                    <a:pt x="73" y="2"/>
                  </a:lnTo>
                  <a:lnTo>
                    <a:pt x="4" y="72"/>
                  </a:lnTo>
                  <a:lnTo>
                    <a:pt x="2" y="75"/>
                  </a:lnTo>
                  <a:lnTo>
                    <a:pt x="0" y="79"/>
                  </a:lnTo>
                  <a:lnTo>
                    <a:pt x="2" y="83"/>
                  </a:lnTo>
                  <a:lnTo>
                    <a:pt x="4" y="86"/>
                  </a:lnTo>
                  <a:lnTo>
                    <a:pt x="185" y="268"/>
                  </a:lnTo>
                  <a:lnTo>
                    <a:pt x="4" y="449"/>
                  </a:lnTo>
                  <a:lnTo>
                    <a:pt x="2" y="452"/>
                  </a:lnTo>
                  <a:lnTo>
                    <a:pt x="0" y="457"/>
                  </a:lnTo>
                  <a:lnTo>
                    <a:pt x="2" y="460"/>
                  </a:lnTo>
                  <a:lnTo>
                    <a:pt x="4" y="463"/>
                  </a:lnTo>
                  <a:lnTo>
                    <a:pt x="74" y="532"/>
                  </a:lnTo>
                  <a:lnTo>
                    <a:pt x="77" y="534"/>
                  </a:lnTo>
                  <a:lnTo>
                    <a:pt x="80" y="535"/>
                  </a:lnTo>
                  <a:lnTo>
                    <a:pt x="84" y="534"/>
                  </a:lnTo>
                  <a:lnTo>
                    <a:pt x="87" y="533"/>
                  </a:lnTo>
                  <a:lnTo>
                    <a:pt x="346" y="274"/>
                  </a:lnTo>
                  <a:lnTo>
                    <a:pt x="348" y="271"/>
                  </a:lnTo>
                  <a:lnTo>
                    <a:pt x="348" y="268"/>
                  </a:lnTo>
                  <a:lnTo>
                    <a:pt x="348" y="263"/>
                  </a:lnTo>
                  <a:lnTo>
                    <a:pt x="346" y="26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" name="Freeform 252">
              <a:extLst>
                <a:ext uri="{FF2B5EF4-FFF2-40B4-BE49-F238E27FC236}">
                  <a16:creationId xmlns="" xmlns:a16="http://schemas.microsoft.com/office/drawing/2014/main" id="{07B64D15-8AFF-4855-9796-3A3550643DAE}"/>
                </a:ext>
              </a:extLst>
            </p:cNvPr>
            <p:cNvSpPr>
              <a:spLocks/>
            </p:cNvSpPr>
            <p:nvPr/>
          </p:nvSpPr>
          <p:spPr bwMode="auto">
            <a:xfrm>
              <a:off x="4972602" y="5910272"/>
              <a:ext cx="165746" cy="255286"/>
            </a:xfrm>
            <a:custGeom>
              <a:avLst/>
              <a:gdLst>
                <a:gd name="T0" fmla="*/ 344 w 348"/>
                <a:gd name="T1" fmla="*/ 260 h 535"/>
                <a:gd name="T2" fmla="*/ 86 w 348"/>
                <a:gd name="T3" fmla="*/ 2 h 535"/>
                <a:gd name="T4" fmla="*/ 83 w 348"/>
                <a:gd name="T5" fmla="*/ 0 h 535"/>
                <a:gd name="T6" fmla="*/ 80 w 348"/>
                <a:gd name="T7" fmla="*/ 0 h 535"/>
                <a:gd name="T8" fmla="*/ 75 w 348"/>
                <a:gd name="T9" fmla="*/ 0 h 535"/>
                <a:gd name="T10" fmla="*/ 72 w 348"/>
                <a:gd name="T11" fmla="*/ 2 h 535"/>
                <a:gd name="T12" fmla="*/ 3 w 348"/>
                <a:gd name="T13" fmla="*/ 72 h 535"/>
                <a:gd name="T14" fmla="*/ 1 w 348"/>
                <a:gd name="T15" fmla="*/ 75 h 535"/>
                <a:gd name="T16" fmla="*/ 0 w 348"/>
                <a:gd name="T17" fmla="*/ 79 h 535"/>
                <a:gd name="T18" fmla="*/ 1 w 348"/>
                <a:gd name="T19" fmla="*/ 83 h 535"/>
                <a:gd name="T20" fmla="*/ 3 w 348"/>
                <a:gd name="T21" fmla="*/ 86 h 535"/>
                <a:gd name="T22" fmla="*/ 185 w 348"/>
                <a:gd name="T23" fmla="*/ 268 h 535"/>
                <a:gd name="T24" fmla="*/ 3 w 348"/>
                <a:gd name="T25" fmla="*/ 449 h 535"/>
                <a:gd name="T26" fmla="*/ 1 w 348"/>
                <a:gd name="T27" fmla="*/ 452 h 535"/>
                <a:gd name="T28" fmla="*/ 0 w 348"/>
                <a:gd name="T29" fmla="*/ 457 h 535"/>
                <a:gd name="T30" fmla="*/ 1 w 348"/>
                <a:gd name="T31" fmla="*/ 460 h 535"/>
                <a:gd name="T32" fmla="*/ 3 w 348"/>
                <a:gd name="T33" fmla="*/ 463 h 535"/>
                <a:gd name="T34" fmla="*/ 72 w 348"/>
                <a:gd name="T35" fmla="*/ 532 h 535"/>
                <a:gd name="T36" fmla="*/ 75 w 348"/>
                <a:gd name="T37" fmla="*/ 534 h 535"/>
                <a:gd name="T38" fmla="*/ 80 w 348"/>
                <a:gd name="T39" fmla="*/ 535 h 535"/>
                <a:gd name="T40" fmla="*/ 83 w 348"/>
                <a:gd name="T41" fmla="*/ 534 h 535"/>
                <a:gd name="T42" fmla="*/ 86 w 348"/>
                <a:gd name="T43" fmla="*/ 533 h 535"/>
                <a:gd name="T44" fmla="*/ 344 w 348"/>
                <a:gd name="T45" fmla="*/ 274 h 535"/>
                <a:gd name="T46" fmla="*/ 347 w 348"/>
                <a:gd name="T47" fmla="*/ 271 h 535"/>
                <a:gd name="T48" fmla="*/ 348 w 348"/>
                <a:gd name="T49" fmla="*/ 268 h 535"/>
                <a:gd name="T50" fmla="*/ 347 w 348"/>
                <a:gd name="T51" fmla="*/ 263 h 535"/>
                <a:gd name="T52" fmla="*/ 344 w 348"/>
                <a:gd name="T53" fmla="*/ 260 h 5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48" h="535">
                  <a:moveTo>
                    <a:pt x="344" y="260"/>
                  </a:moveTo>
                  <a:lnTo>
                    <a:pt x="86" y="2"/>
                  </a:lnTo>
                  <a:lnTo>
                    <a:pt x="83" y="0"/>
                  </a:lnTo>
                  <a:lnTo>
                    <a:pt x="80" y="0"/>
                  </a:lnTo>
                  <a:lnTo>
                    <a:pt x="75" y="0"/>
                  </a:lnTo>
                  <a:lnTo>
                    <a:pt x="72" y="2"/>
                  </a:lnTo>
                  <a:lnTo>
                    <a:pt x="3" y="72"/>
                  </a:lnTo>
                  <a:lnTo>
                    <a:pt x="1" y="75"/>
                  </a:lnTo>
                  <a:lnTo>
                    <a:pt x="0" y="79"/>
                  </a:lnTo>
                  <a:lnTo>
                    <a:pt x="1" y="83"/>
                  </a:lnTo>
                  <a:lnTo>
                    <a:pt x="3" y="86"/>
                  </a:lnTo>
                  <a:lnTo>
                    <a:pt x="185" y="268"/>
                  </a:lnTo>
                  <a:lnTo>
                    <a:pt x="3" y="449"/>
                  </a:lnTo>
                  <a:lnTo>
                    <a:pt x="1" y="452"/>
                  </a:lnTo>
                  <a:lnTo>
                    <a:pt x="0" y="457"/>
                  </a:lnTo>
                  <a:lnTo>
                    <a:pt x="1" y="460"/>
                  </a:lnTo>
                  <a:lnTo>
                    <a:pt x="3" y="463"/>
                  </a:lnTo>
                  <a:lnTo>
                    <a:pt x="72" y="532"/>
                  </a:lnTo>
                  <a:lnTo>
                    <a:pt x="75" y="534"/>
                  </a:lnTo>
                  <a:lnTo>
                    <a:pt x="80" y="535"/>
                  </a:lnTo>
                  <a:lnTo>
                    <a:pt x="83" y="534"/>
                  </a:lnTo>
                  <a:lnTo>
                    <a:pt x="86" y="533"/>
                  </a:lnTo>
                  <a:lnTo>
                    <a:pt x="344" y="274"/>
                  </a:lnTo>
                  <a:lnTo>
                    <a:pt x="347" y="271"/>
                  </a:lnTo>
                  <a:lnTo>
                    <a:pt x="348" y="268"/>
                  </a:lnTo>
                  <a:lnTo>
                    <a:pt x="347" y="263"/>
                  </a:lnTo>
                  <a:lnTo>
                    <a:pt x="344" y="26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81" name="Rectangle 80"/>
          <p:cNvSpPr/>
          <p:nvPr/>
        </p:nvSpPr>
        <p:spPr>
          <a:xfrm>
            <a:off x="0" y="6520077"/>
            <a:ext cx="12192000" cy="337923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59215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Custom 1">
      <a:majorFont>
        <a:latin typeface="Century Gothic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1027</TotalTime>
  <Words>729</Words>
  <Application>Microsoft Office PowerPoint</Application>
  <PresentationFormat>Custom</PresentationFormat>
  <Paragraphs>109</Paragraphs>
  <Slides>10</Slides>
  <Notes>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PRODUCTION PROCESS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THANK YOU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PRODUCTION PROCESS</dc:title>
  <dc:creator>nugroho ade</dc:creator>
  <cp:lastModifiedBy>USER</cp:lastModifiedBy>
  <cp:revision>52</cp:revision>
  <dcterms:created xsi:type="dcterms:W3CDTF">2019-07-02T03:52:41Z</dcterms:created>
  <dcterms:modified xsi:type="dcterms:W3CDTF">2022-07-21T06:42:50Z</dcterms:modified>
</cp:coreProperties>
</file>